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4865E5C-F2F7-4A75-92AC-88F3BAD0B444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2F768D2-95E0-4EC7-830B-F76232FAC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5E5C-F2F7-4A75-92AC-88F3BAD0B444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68D2-95E0-4EC7-830B-F76232FAC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5E5C-F2F7-4A75-92AC-88F3BAD0B444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68D2-95E0-4EC7-830B-F76232FAC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4865E5C-F2F7-4A75-92AC-88F3BAD0B444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68D2-95E0-4EC7-830B-F76232FAC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4865E5C-F2F7-4A75-92AC-88F3BAD0B444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2F768D2-95E0-4EC7-830B-F76232FAC3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4865E5C-F2F7-4A75-92AC-88F3BAD0B444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2F768D2-95E0-4EC7-830B-F76232FAC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4865E5C-F2F7-4A75-92AC-88F3BAD0B444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2F768D2-95E0-4EC7-830B-F76232FAC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5E5C-F2F7-4A75-92AC-88F3BAD0B444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68D2-95E0-4EC7-830B-F76232FAC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4865E5C-F2F7-4A75-92AC-88F3BAD0B444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2F768D2-95E0-4EC7-830B-F76232FAC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4865E5C-F2F7-4A75-92AC-88F3BAD0B444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2F768D2-95E0-4EC7-830B-F76232FAC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4865E5C-F2F7-4A75-92AC-88F3BAD0B444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2F768D2-95E0-4EC7-830B-F76232FAC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4865E5C-F2F7-4A75-92AC-88F3BAD0B444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2F768D2-95E0-4EC7-830B-F76232FAC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304801"/>
            <a:ext cx="8062912" cy="990599"/>
          </a:xfrm>
        </p:spPr>
        <p:txBody>
          <a:bodyPr/>
          <a:lstStyle/>
          <a:p>
            <a:pPr algn="ctr"/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76400"/>
            <a:ext cx="8610600" cy="48768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view GIT Commands?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git --help</a:t>
            </a:r>
          </a:p>
          <a:p>
            <a:pPr algn="l"/>
            <a:endParaRPr lang="en-US" b="1" dirty="0" smtClean="0">
              <a:solidFill>
                <a:srgbClr val="00B050"/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clone a git repository into a local directory?</a:t>
            </a:r>
          </a:p>
          <a:p>
            <a:pPr algn="l"/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Navigate to the local directory in which you want to clone the git repository and then run the following command: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git clone </a:t>
            </a:r>
            <a:r>
              <a:rPr lang="en-US" b="1" dirty="0" smtClean="0">
                <a:solidFill>
                  <a:srgbClr val="FFFF00"/>
                </a:solidFill>
              </a:rPr>
              <a:t>https clone url (url of the repository)</a:t>
            </a: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324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run task using grunt?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 run all the tasks: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grunt</a:t>
            </a:r>
            <a:r>
              <a:rPr lang="en-US" b="1" dirty="0" smtClean="0">
                <a:solidFill>
                  <a:srgbClr val="FFFF00"/>
                </a:solidFill>
              </a:rPr>
              <a:t>[Will run only the Default Task by the ‘Default’ name when registering the tasks]</a:t>
            </a: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 run a specified task: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grunt TASKNAME </a:t>
            </a:r>
            <a:r>
              <a:rPr lang="en-US" b="1" dirty="0" smtClean="0">
                <a:solidFill>
                  <a:srgbClr val="FFFF00"/>
                </a:solidFill>
              </a:rPr>
              <a:t>[Will only run the specified task]</a:t>
            </a: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install a file as a DEV dependency in package.json file?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npm install grunt-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contrib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jshint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--save-dev</a:t>
            </a: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6294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concat and minify files using grunt?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module.exports=function(grunt){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grunt.initConfig({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pkg:grunt.file.readJSON('package.json'),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concat:{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options:{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seperator:"\n\n"   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},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dist:{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src:['JS/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FirstFile.js','JS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/SecondFile.js'],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dest:'bin/&lt;%=pkg.name%&gt;.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js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'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}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},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uglify:{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options:{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 mangle:false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},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my_target:{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 files:{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     'bin/JS/&lt;%=pkg.name%&gt;.min.js':['bin/&lt;%=pkg.name%&gt;.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js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']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 }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}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}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});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grunt.loadNpmTasks('grunt-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contrib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-concat');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grunt.loadNpmTasks('grunt-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contrib-uglify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');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grunt.registerTask('default',['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concat‘,’uglify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’]);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24600" y="1828800"/>
            <a:ext cx="2819400" cy="7620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1905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Prevents Minification of Javascript parameters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43200" y="2286000"/>
            <a:ext cx="3505200" cy="13716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096000" y="4876800"/>
            <a:ext cx="3048000" cy="11430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Register a task and then can run only that task using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grunt TASKNAME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181600" y="5257800"/>
            <a:ext cx="838200" cy="8382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6294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convert sass files to </a:t>
            </a:r>
            <a:r>
              <a:rPr lang="en-US" sz="3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css</a:t>
            </a:r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using grunt?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module.exports=function(grunt){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grunt.initConfig({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pkg:grunt.file.readJSON('package.json'),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concat:{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options:{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seperator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:"\n\n"   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},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dist:{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src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:['JS/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FirstFile.js','JS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/SecondFile.js'],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dest:'bin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/&lt;%=pkg.name%&gt;.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js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'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}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},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US" sz="3300" b="1" dirty="0" smtClean="0">
                <a:solidFill>
                  <a:schemeClr val="accent2">
                    <a:lumMod val="50000"/>
                  </a:schemeClr>
                </a:solidFill>
              </a:rPr>
              <a:t>sass:{</a:t>
            </a:r>
          </a:p>
          <a:p>
            <a:pPr algn="l"/>
            <a:r>
              <a:rPr lang="en-US" sz="3300" b="1" dirty="0" smtClean="0">
                <a:solidFill>
                  <a:schemeClr val="accent2">
                    <a:lumMod val="50000"/>
                  </a:schemeClr>
                </a:solidFill>
              </a:rPr>
              <a:t>            dist:{</a:t>
            </a:r>
          </a:p>
          <a:p>
            <a:pPr algn="l"/>
            <a:r>
              <a:rPr lang="en-US" sz="3300" b="1" dirty="0" smtClean="0">
                <a:solidFill>
                  <a:schemeClr val="accent2">
                    <a:lumMod val="50000"/>
                  </a:schemeClr>
                </a:solidFill>
              </a:rPr>
              <a:t>                files:{</a:t>
            </a:r>
          </a:p>
          <a:p>
            <a:pPr algn="l"/>
            <a:r>
              <a:rPr lang="en-US" sz="3300" b="1" dirty="0" smtClean="0">
                <a:solidFill>
                  <a:schemeClr val="accent2">
                    <a:lumMod val="50000"/>
                  </a:schemeClr>
                </a:solidFill>
              </a:rPr>
              <a:t>                    '</a:t>
            </a:r>
            <a:r>
              <a:rPr lang="en-US" sz="3300" b="1" dirty="0" err="1" smtClean="0">
                <a:solidFill>
                  <a:schemeClr val="accent2">
                    <a:lumMod val="50000"/>
                  </a:schemeClr>
                </a:solidFill>
              </a:rPr>
              <a:t>css</a:t>
            </a:r>
            <a:r>
              <a:rPr lang="en-US" sz="33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3300" b="1" dirty="0" err="1" smtClean="0">
                <a:solidFill>
                  <a:schemeClr val="accent2">
                    <a:lumMod val="50000"/>
                  </a:schemeClr>
                </a:solidFill>
              </a:rPr>
              <a:t>custom.css':'sass</a:t>
            </a:r>
            <a:r>
              <a:rPr lang="en-US" sz="33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3300" b="1" dirty="0" err="1" smtClean="0">
                <a:solidFill>
                  <a:schemeClr val="accent2">
                    <a:lumMod val="50000"/>
                  </a:schemeClr>
                </a:solidFill>
              </a:rPr>
              <a:t>custom.scss</a:t>
            </a:r>
            <a:r>
              <a:rPr lang="en-US" sz="3300" b="1" dirty="0" smtClean="0">
                <a:solidFill>
                  <a:schemeClr val="accent2">
                    <a:lumMod val="50000"/>
                  </a:schemeClr>
                </a:solidFill>
              </a:rPr>
              <a:t>'</a:t>
            </a:r>
          </a:p>
          <a:p>
            <a:pPr algn="l"/>
            <a:r>
              <a:rPr lang="en-US" sz="3300" b="1" dirty="0" smtClean="0">
                <a:solidFill>
                  <a:schemeClr val="accent2">
                    <a:lumMod val="50000"/>
                  </a:schemeClr>
                </a:solidFill>
              </a:rPr>
              <a:t>                        }</a:t>
            </a:r>
          </a:p>
          <a:p>
            <a:pPr algn="l"/>
            <a:r>
              <a:rPr lang="en-US" sz="3300" b="1" dirty="0" smtClean="0">
                <a:solidFill>
                  <a:schemeClr val="accent2">
                    <a:lumMod val="50000"/>
                  </a:schemeClr>
                </a:solidFill>
              </a:rPr>
              <a:t>                   }</a:t>
            </a:r>
          </a:p>
          <a:p>
            <a:pPr algn="l"/>
            <a:r>
              <a:rPr lang="en-US" sz="3300" b="1" dirty="0" smtClean="0">
                <a:solidFill>
                  <a:schemeClr val="accent2">
                    <a:lumMod val="50000"/>
                  </a:schemeClr>
                </a:solidFill>
              </a:rPr>
              <a:t>        }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});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grunt.loadNpmTasks('grunt-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contrib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-sass'); 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 algn="l"/>
            <a:endParaRPr lang="en-US" sz="33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grunt sass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24600" y="1828800"/>
            <a:ext cx="2819400" cy="5334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1905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Destination File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90800" y="2286000"/>
            <a:ext cx="3657600" cy="20574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010400" y="304800"/>
            <a:ext cx="3581400" cy="6858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Use Ruby Command Prompt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00200" y="5791200"/>
            <a:ext cx="4343400" cy="762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019800" y="5486400"/>
            <a:ext cx="1752600" cy="5334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Run the Task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0" y="533400"/>
            <a:ext cx="2362200" cy="762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6294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use watch in Grunt?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module.exports=function(grunt){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grunt.initConfig({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pkg:grunt.file.readJSON('package.json'),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US" sz="3300" b="1" dirty="0" smtClean="0">
                <a:solidFill>
                  <a:schemeClr val="accent1">
                    <a:lumMod val="50000"/>
                  </a:schemeClr>
                </a:solidFill>
              </a:rPr>
              <a:t>watch:{</a:t>
            </a:r>
          </a:p>
          <a:p>
            <a:pPr algn="l"/>
            <a:r>
              <a:rPr lang="en-US" sz="3300" b="1" dirty="0" smtClean="0">
                <a:solidFill>
                  <a:schemeClr val="accent1">
                    <a:lumMod val="50000"/>
                  </a:schemeClr>
                </a:solidFill>
              </a:rPr>
              <a:t>               sass:{</a:t>
            </a:r>
          </a:p>
          <a:p>
            <a:pPr algn="l"/>
            <a:r>
              <a:rPr lang="en-US" sz="33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</a:t>
            </a:r>
            <a:r>
              <a:rPr lang="en-US" sz="3300" b="1" dirty="0" err="1" smtClean="0">
                <a:solidFill>
                  <a:schemeClr val="accent1">
                    <a:lumMod val="50000"/>
                  </a:schemeClr>
                </a:solidFill>
              </a:rPr>
              <a:t>files:'sass</a:t>
            </a:r>
            <a:r>
              <a:rPr lang="en-US" sz="3300" b="1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3300" b="1" dirty="0" err="1" smtClean="0">
                <a:solidFill>
                  <a:schemeClr val="accent1">
                    <a:lumMod val="50000"/>
                  </a:schemeClr>
                </a:solidFill>
              </a:rPr>
              <a:t>custom.scss</a:t>
            </a:r>
            <a:r>
              <a:rPr lang="en-US" sz="3300" b="1" dirty="0" smtClean="0">
                <a:solidFill>
                  <a:schemeClr val="accent1">
                    <a:lumMod val="50000"/>
                  </a:schemeClr>
                </a:solidFill>
              </a:rPr>
              <a:t>',</a:t>
            </a:r>
          </a:p>
          <a:p>
            <a:pPr algn="l"/>
            <a:r>
              <a:rPr lang="en-US" sz="33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tasks:['sass']</a:t>
            </a:r>
          </a:p>
          <a:p>
            <a:pPr algn="l"/>
            <a:r>
              <a:rPr lang="en-US" sz="33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}</a:t>
            </a:r>
          </a:p>
          <a:p>
            <a:pPr algn="l"/>
            <a:r>
              <a:rPr lang="en-US" sz="3300" b="1" dirty="0" smtClean="0">
                <a:solidFill>
                  <a:schemeClr val="accent1">
                    <a:lumMod val="50000"/>
                  </a:schemeClr>
                </a:solidFill>
              </a:rPr>
              <a:t>         },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sass:{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dist:{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 files:{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     '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css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custom.css':'sass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custom.scss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'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  }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    }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}});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grunt.loadNpmTasks('grunt-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contrib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-watch');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 algn="l"/>
            <a:endParaRPr lang="en-US" sz="33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grunt watch</a:t>
            </a:r>
          </a:p>
          <a:p>
            <a:pPr algn="l"/>
            <a:endParaRPr lang="en-US" sz="33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304800"/>
            <a:ext cx="3581400" cy="6096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Use Ruby Command Prompt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57400" y="5105400"/>
            <a:ext cx="4038600" cy="6096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096000" y="4800600"/>
            <a:ext cx="3048000" cy="5334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Leave the Task Running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0" y="533400"/>
            <a:ext cx="2362200" cy="762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0" idx="1"/>
          </p:cNvCxnSpPr>
          <p:nvPr/>
        </p:nvCxnSpPr>
        <p:spPr>
          <a:xfrm flipV="1">
            <a:off x="5257800" y="1600200"/>
            <a:ext cx="2438400" cy="4572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10000" y="2438400"/>
            <a:ext cx="24384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696200" y="1371600"/>
            <a:ext cx="1752600" cy="4572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File to Watch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48400" y="2286000"/>
            <a:ext cx="5943600" cy="4572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Task to perform when file being watched changes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10000" y="2514600"/>
            <a:ext cx="2286000" cy="6858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172200" y="2971800"/>
            <a:ext cx="4114800" cy="4572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Can chain the tasks to run in order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6294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use a specific task using grunt?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module.exports=function(grunt){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grunt.initConfig({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pkg:grunt.file.readJSON('package.json'),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concat:{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options:{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seperator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:"\n\n"   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},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dist:{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src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:['JS/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FirstFile.js','JS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/SecondFile.js'],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dest:'bin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/&lt;%=pkg.name%&gt;.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js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'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},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styles:{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	 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src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:[‘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css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bootstrap.css’,’css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/custom.css’],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	 </a:t>
            </a:r>
            <a:r>
              <a:rPr lang="en-US" sz="3300" b="1" dirty="0" err="1" smtClean="0">
                <a:solidFill>
                  <a:schemeClr val="accent6">
                    <a:lumMod val="50000"/>
                  </a:schemeClr>
                </a:solidFill>
              </a:rPr>
              <a:t>dest:’css</a:t>
            </a:r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/styles.css’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 }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            },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});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 algn="l"/>
            <a:r>
              <a:rPr lang="en-US" sz="3300" b="1" dirty="0" smtClean="0">
                <a:solidFill>
                  <a:schemeClr val="accent6">
                    <a:lumMod val="50000"/>
                  </a:schemeClr>
                </a:solidFill>
              </a:rPr>
              <a:t>grunt concat : styles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05200" y="5638800"/>
            <a:ext cx="4343400" cy="762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924800" y="5334000"/>
            <a:ext cx="4267200" cy="5334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Run the Task on command prompt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629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3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Gulp-&gt; Gulp is a Javascript Task Runner just like Grunt.</a:t>
            </a:r>
          </a:p>
          <a:p>
            <a:pPr algn="l"/>
            <a:endParaRPr lang="en-US" sz="33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var gulp=require('gulp');</a:t>
            </a:r>
          </a:p>
          <a:p>
            <a:pPr algn="l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var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concat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=require('gulp-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concat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');</a:t>
            </a:r>
          </a:p>
          <a:p>
            <a:pPr algn="l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var uglify=require('gulp-uglify');</a:t>
            </a:r>
          </a:p>
          <a:p>
            <a:pPr algn="l"/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gulp.task('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default',function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(){</a:t>
            </a:r>
          </a:p>
          <a:p>
            <a:pPr algn="l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   return gulp.src(['JS/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FirstFile.js','JS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/SecondFile.js'])</a:t>
            </a:r>
          </a:p>
          <a:p>
            <a:pPr algn="l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   .pipe(concat('NewName.js'))</a:t>
            </a:r>
          </a:p>
          <a:p>
            <a:pPr algn="l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   .pipe(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gulp.dest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('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src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'))</a:t>
            </a:r>
          </a:p>
          <a:p>
            <a:pPr algn="l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   .pipe(uglify())</a:t>
            </a:r>
          </a:p>
          <a:p>
            <a:pPr algn="l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   .pipe(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gulp.dest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('bin'));</a:t>
            </a:r>
          </a:p>
          <a:p>
            <a:pPr algn="l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});</a:t>
            </a:r>
          </a:p>
          <a:p>
            <a:pPr algn="l"/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gulp </a:t>
            </a:r>
          </a:p>
          <a:p>
            <a:pPr algn="l"/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19800" y="5486400"/>
            <a:ext cx="1752600" cy="5334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Run the Task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43000" y="5715000"/>
            <a:ext cx="4800600" cy="6096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629400"/>
          </a:xfrm>
        </p:spPr>
        <p:txBody>
          <a:bodyPr>
            <a:normAutofit/>
          </a:bodyPr>
          <a:lstStyle/>
          <a:p>
            <a:pPr algn="l"/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How to set up Gulp to run synchronous tasks?</a:t>
            </a:r>
          </a:p>
          <a:p>
            <a:pPr algn="l"/>
            <a:endParaRPr lang="en-US" b="1" dirty="0" smtClean="0">
              <a:solidFill>
                <a:schemeClr val="bg1"/>
              </a:solidFill>
            </a:endParaRP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Gulp tasks are asynchronous so if you want to run tasks synchronously the you have to get</a:t>
            </a:r>
          </a:p>
          <a:p>
            <a:pPr algn="l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npm install run-sequence –save-dev</a:t>
            </a:r>
          </a:p>
          <a:p>
            <a:pPr algn="l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var runSequence=require(‘run-sequence’);</a:t>
            </a:r>
          </a:p>
          <a:p>
            <a:pPr algn="l"/>
            <a:endParaRPr lang="en-U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runSequence(‘Task1’,’Task2’);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629400"/>
          </a:xfrm>
        </p:spPr>
        <p:txBody>
          <a:bodyPr>
            <a:normAutofit/>
          </a:bodyPr>
          <a:lstStyle/>
          <a:p>
            <a:pPr algn="l"/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How to </a:t>
            </a:r>
            <a:r>
              <a:rPr lang="en-US" b="1" dirty="0" smtClean="0">
                <a:solidFill>
                  <a:schemeClr val="bg1"/>
                </a:solidFill>
              </a:rPr>
              <a:t>use Watch in Gulp?</a:t>
            </a:r>
            <a:endParaRPr lang="en-US" b="1" dirty="0" smtClean="0">
              <a:solidFill>
                <a:schemeClr val="bg1"/>
              </a:solidFill>
            </a:endParaRPr>
          </a:p>
          <a:p>
            <a:pPr algn="l"/>
            <a:endParaRPr lang="en-US" b="1" dirty="0" smtClean="0">
              <a:solidFill>
                <a:schemeClr val="bg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var watch=require('gulp-watch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');</a:t>
            </a:r>
          </a:p>
          <a:p>
            <a:pPr algn="l"/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gulp.task('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devjs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', function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(){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return gulp.src('JS/*.js')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.pipe(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concat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('MinFile.js'))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.pipe(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gulp.dest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('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'));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});</a:t>
            </a:r>
          </a:p>
          <a:p>
            <a:pPr algn="l"/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gulp.task('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watch',function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(){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gulp.watch('JS/*.js',['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devjs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']);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})</a:t>
            </a:r>
          </a:p>
          <a:p>
            <a:pPr algn="l"/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ulp watch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endCxn id="6" idx="1"/>
          </p:cNvCxnSpPr>
          <p:nvPr/>
        </p:nvCxnSpPr>
        <p:spPr>
          <a:xfrm flipV="1">
            <a:off x="2057400" y="4000500"/>
            <a:ext cx="3429000" cy="6477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724400" y="4953000"/>
            <a:ext cx="990600" cy="1524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486400" y="3733800"/>
            <a:ext cx="3352800" cy="5334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Setting the Watch Function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91200" y="4648200"/>
            <a:ext cx="3352800" cy="8382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Run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Task Array when file being watched changes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629400"/>
          </a:xfrm>
        </p:spPr>
        <p:txBody>
          <a:bodyPr>
            <a:normAutofit/>
          </a:bodyPr>
          <a:lstStyle/>
          <a:p>
            <a:pPr algn="l"/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How to </a:t>
            </a:r>
            <a:r>
              <a:rPr lang="en-US" b="1" dirty="0" smtClean="0">
                <a:solidFill>
                  <a:schemeClr val="bg1"/>
                </a:solidFill>
              </a:rPr>
              <a:t>use SASS with Gulp?</a:t>
            </a:r>
            <a:endParaRPr lang="en-US" b="1" dirty="0" smtClean="0">
              <a:solidFill>
                <a:schemeClr val="bg1"/>
              </a:solidFill>
            </a:endParaRPr>
          </a:p>
          <a:p>
            <a:pPr algn="l"/>
            <a:endParaRPr lang="en-US" b="1" dirty="0" smtClean="0">
              <a:solidFill>
                <a:schemeClr val="bg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var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sass=require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'gulp-sass');</a:t>
            </a:r>
          </a:p>
          <a:p>
            <a:pPr algn="l"/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gulp.task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(‘sass', function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(){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return gulp.src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(‘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css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styles.scss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')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.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pipe(sass())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.pipe(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gulp.dest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('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'));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});</a:t>
            </a:r>
          </a:p>
          <a:p>
            <a:pPr algn="l"/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gulp.task('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watch',function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(){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gulp.watch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(‘CSS/*.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scss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',[‘sass']);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})</a:t>
            </a:r>
          </a:p>
          <a:p>
            <a:pPr algn="l"/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ulp watch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endCxn id="6" idx="1"/>
          </p:cNvCxnSpPr>
          <p:nvPr/>
        </p:nvCxnSpPr>
        <p:spPr>
          <a:xfrm flipV="1">
            <a:off x="2057400" y="4000500"/>
            <a:ext cx="3429000" cy="6477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257800" y="4953000"/>
            <a:ext cx="457200" cy="762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486400" y="3733800"/>
            <a:ext cx="3352800" cy="5334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Setting the Watch Function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91200" y="4648200"/>
            <a:ext cx="3352800" cy="8382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Run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Task Array when file being watched changes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629400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How </a:t>
            </a:r>
            <a:r>
              <a:rPr lang="en-US" b="1" dirty="0" smtClean="0">
                <a:solidFill>
                  <a:schemeClr val="bg1"/>
                </a:solidFill>
              </a:rPr>
              <a:t>can we use BrowserSync with Gulp?</a:t>
            </a:r>
            <a:endParaRPr lang="en-US" b="1" dirty="0" smtClean="0">
              <a:solidFill>
                <a:schemeClr val="bg1"/>
              </a:solidFill>
            </a:endParaRPr>
          </a:p>
          <a:p>
            <a:pPr algn="l"/>
            <a:endParaRPr lang="en-US" b="1" dirty="0" smtClean="0">
              <a:solidFill>
                <a:schemeClr val="bg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var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browserSync=require(‘browser-sync);</a:t>
            </a:r>
          </a:p>
          <a:p>
            <a:pPr algn="l"/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gulp.task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(‘sass', function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(){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return gulp.src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(‘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css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styles.scss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')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.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pipe(sass())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.pipe(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gulp.dest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('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'));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});</a:t>
            </a:r>
          </a:p>
          <a:p>
            <a:pPr algn="l"/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gulp.task(‘sass-watch‘ ,[‘sass'],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browserSync.reload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})</a:t>
            </a:r>
          </a:p>
          <a:p>
            <a:pPr algn="l"/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gulp.task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('watch',function(){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browserSync({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 server:{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baseDir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: ’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/’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}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 });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gulp.watch(‘CSS/*.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scss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',[‘sass-watch']);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})</a:t>
            </a:r>
          </a:p>
          <a:p>
            <a:pPr algn="l"/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ulp watch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610600" cy="6324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itchFamily="34" charset="0"/>
                <a:cs typeface="Calibri" pitchFamily="34" charset="0"/>
              </a:rPr>
              <a:t>How to reinitialize a git repository and check so that everything is synced up?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git init</a:t>
            </a:r>
          </a:p>
          <a:p>
            <a:pPr algn="l"/>
            <a:endParaRPr lang="en-US" b="1" dirty="0" smtClean="0">
              <a:solidFill>
                <a:srgbClr val="00B050"/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check the status of the local directory for changed files?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Navigate to the local repository and then run the following command: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git status</a:t>
            </a: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629400"/>
          </a:xfrm>
        </p:spPr>
        <p:txBody>
          <a:bodyPr>
            <a:normAutofit/>
          </a:bodyPr>
          <a:lstStyle/>
          <a:p>
            <a:pPr algn="l"/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/>
                </a:solidFill>
              </a:rPr>
              <a:t>How </a:t>
            </a:r>
            <a:r>
              <a:rPr lang="en-US" b="1" dirty="0" smtClean="0">
                <a:solidFill>
                  <a:schemeClr val="bg1"/>
                </a:solidFill>
              </a:rPr>
              <a:t>can we do Error Handling with Gulp?</a:t>
            </a:r>
            <a:endParaRPr lang="en-US" b="1" dirty="0" smtClean="0">
              <a:solidFill>
                <a:schemeClr val="bg1"/>
              </a:solidFill>
            </a:endParaRPr>
          </a:p>
          <a:p>
            <a:pPr algn="l"/>
            <a:endParaRPr lang="en-US" b="1" dirty="0" smtClean="0">
              <a:solidFill>
                <a:schemeClr val="bg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gulp.task(‘sass', function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(){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return gulp.src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(‘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css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styles.scss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')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.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pipe(sass())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.on(‘error’,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console.error.bind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(console))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  .pipe(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gulp.dest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('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'));</a:t>
            </a:r>
          </a:p>
          <a:p>
            <a:pPr algn="l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});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324600"/>
          </a:xfrm>
        </p:spPr>
        <p:txBody>
          <a:bodyPr/>
          <a:lstStyle/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  <a:latin typeface="Century Gothic" pitchFamily="34" charset="0"/>
              <a:cs typeface="Calibri" pitchFamily="34" charset="0"/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itchFamily="34" charset="0"/>
                <a:cs typeface="Calibri" pitchFamily="34" charset="0"/>
              </a:rPr>
              <a:t>How to add a file to the repository?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git add FILENAME.Extension[</a:t>
            </a:r>
            <a:r>
              <a:rPr lang="en-US" b="1" dirty="0" smtClean="0">
                <a:solidFill>
                  <a:srgbClr val="FFFF00"/>
                </a:solidFill>
              </a:rPr>
              <a:t>Case-Sensitive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algn="l"/>
            <a:endParaRPr lang="en-US" b="1" dirty="0" smtClean="0">
              <a:solidFill>
                <a:srgbClr val="00B050"/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commit changes in a file?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git commit </a:t>
            </a:r>
            <a:r>
              <a:rPr lang="en-US" b="1" dirty="0" smtClean="0">
                <a:solidFill>
                  <a:srgbClr val="FFFF00"/>
                </a:solidFill>
              </a:rPr>
              <a:t>–m ”Optional Message”</a:t>
            </a:r>
          </a:p>
          <a:p>
            <a:pPr algn="l"/>
            <a:endParaRPr lang="en-US" b="1" dirty="0" smtClean="0">
              <a:solidFill>
                <a:srgbClr val="FFFF00"/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push your committed file into the repository?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git push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origin master[Optional recommended]</a:t>
            </a: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8305800" y="457200"/>
            <a:ext cx="1143000" cy="44958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448800" y="2057400"/>
            <a:ext cx="3048000" cy="11430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Three Step process to push the changes in the repository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324600"/>
          </a:xfrm>
        </p:spPr>
        <p:txBody>
          <a:bodyPr/>
          <a:lstStyle/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  <a:latin typeface="Century Gothic" pitchFamily="34" charset="0"/>
              <a:cs typeface="Calibri" pitchFamily="34" charset="0"/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What is the use of node package manager?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Node Package Manager is used to get different packages in an application.</a:t>
            </a: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install bower using npm?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npm install bower –g</a:t>
            </a: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install bower locally in a folder using npm?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npm install bower</a:t>
            </a:r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324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What is bower?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bower is a front-end package manager for web.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We can say that bower helps to make a file that will pull all the dependencies required for that project.</a:t>
            </a:r>
          </a:p>
          <a:p>
            <a:pPr algn="l"/>
            <a:endParaRPr lang="en-US" b="1" dirty="0" smtClean="0">
              <a:solidFill>
                <a:schemeClr val="tx1">
                  <a:lumMod val="6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install a package using bower?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bower install PACKAGENAME</a:t>
            </a:r>
          </a:p>
          <a:p>
            <a:pPr algn="l"/>
            <a:r>
              <a:rPr lang="en-US" b="1" dirty="0" smtClean="0">
                <a:solidFill>
                  <a:srgbClr val="FFFF00"/>
                </a:solidFill>
              </a:rPr>
              <a:t>[bower will automatically pull all the dependencies for that package]</a:t>
            </a:r>
          </a:p>
          <a:p>
            <a:pPr algn="l"/>
            <a:endParaRPr lang="en-US" b="1" dirty="0" smtClean="0">
              <a:solidFill>
                <a:srgbClr val="FFFF00"/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uninstall a package using bower?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bower uninstall PACKAGENAME</a:t>
            </a:r>
          </a:p>
          <a:p>
            <a:pPr algn="l"/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324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view bower packages in a project?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bower list</a:t>
            </a: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distribute bower packages to others?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Distribute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bower.json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 file and initialize the file using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bower init</a:t>
            </a:r>
          </a:p>
          <a:p>
            <a:pPr algn="l"/>
            <a:r>
              <a:rPr lang="en-US" b="1" dirty="0" smtClean="0">
                <a:solidFill>
                  <a:srgbClr val="FFFF00"/>
                </a:solidFill>
              </a:rPr>
              <a:t>[Git Bash causes some problem use Windows Command Prompt for initialization]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324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What is grunt?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grunt is a Javascript task runner for different tasks. Grunt relies heavily on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Package.json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 file so we can initialize it with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npm init. 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Grunt also requires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Gruntfile.js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 or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Gruntfile.coffee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</a:rPr>
              <a:t> and is used to configure or define tasks and load Grunt plugins.</a:t>
            </a: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install grunt?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npm install -g grunt-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cli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324600"/>
          </a:xfrm>
        </p:spPr>
        <p:txBody>
          <a:bodyPr/>
          <a:lstStyle/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set up wrapper function for grunt?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module.exports = function(grunt) 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// Do grunt-related things in here 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};</a:t>
            </a: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05200" y="3429000"/>
            <a:ext cx="2286000" cy="14478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867400" y="4800600"/>
            <a:ext cx="2438400" cy="6096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4876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GruntFile.js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991600" cy="6324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How to concat files using grunt?</a:t>
            </a: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module.exports=function(grunt){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grunt.initConfig({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pkg:grunt.file.readJSON('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package.json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'),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concat:{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options:{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seperator:"\n\n"   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},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dist:{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src:['JS/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FirstFile.js','JS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/SecondFile.js'],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dest:'bin/&lt;%=pkg.name%&gt;.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js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'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}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},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});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grunt.loadNpmTasks('grunt-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contrib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-concat');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grunt.registerTask('default',['concat']);</a:t>
            </a:r>
          </a:p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29600" y="4267200"/>
            <a:ext cx="3048000" cy="9906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Default task and can be run using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grunt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67200" y="4724400"/>
            <a:ext cx="3886200" cy="9144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918</TotalTime>
  <Words>1279</Words>
  <Application>Microsoft Office PowerPoint</Application>
  <PresentationFormat>On-screen Show (4:3)</PresentationFormat>
  <Paragraphs>302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Verve</vt:lpstr>
      <vt:lpstr>GIT Commands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Commands</dc:title>
  <dc:creator>Gaurav Balyan</dc:creator>
  <cp:lastModifiedBy>Gaurav Balyan</cp:lastModifiedBy>
  <cp:revision>67</cp:revision>
  <dcterms:created xsi:type="dcterms:W3CDTF">2016-03-25T09:40:00Z</dcterms:created>
  <dcterms:modified xsi:type="dcterms:W3CDTF">2016-04-12T17:37:40Z</dcterms:modified>
</cp:coreProperties>
</file>