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143000" y="359898"/>
            <a:ext cx="7696200" cy="573610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SASS</a:t>
            </a:r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6A2639-6022-4653-AEAF-7CC059FF089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1CF72D-5DF7-4B6C-9B5E-70A5A89C03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057400"/>
            <a:ext cx="54864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SASS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to check if SASS is installed?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/>
              <a:t>ass –v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to watch sass for changes?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/>
              <a:t>ass –-watch style.scss:style.css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763000" cy="51480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Variables-&gt; we can use variables to set values.</a:t>
            </a:r>
          </a:p>
          <a:p>
            <a:pPr>
              <a:buNone/>
            </a:pPr>
            <a:r>
              <a:rPr lang="en-US" dirty="0" smtClean="0"/>
              <a:t>Example-&gt; </a:t>
            </a:r>
            <a:r>
              <a:rPr lang="en-US" dirty="0" smtClean="0">
                <a:solidFill>
                  <a:srgbClr val="0070C0"/>
                </a:solidFill>
              </a:rPr>
              <a:t>$color:blue;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can use calculations to set margins on the variables as well.</a:t>
            </a:r>
          </a:p>
          <a:p>
            <a:pPr>
              <a:buNone/>
            </a:pPr>
            <a:r>
              <a:rPr lang="en-US" dirty="0" smtClean="0"/>
              <a:t>Example-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$margin:10%;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h1{left-margin:</a:t>
            </a:r>
            <a:r>
              <a:rPr lang="en-US" dirty="0" smtClean="0">
                <a:solidFill>
                  <a:srgbClr val="0070C0"/>
                </a:solidFill>
              </a:rPr>
              <a:t>$margin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	   h1{right-margin</a:t>
            </a:r>
            <a:r>
              <a:rPr lang="en-US" dirty="0" smtClean="0">
                <a:solidFill>
                  <a:srgbClr val="0070C0"/>
                </a:solidFill>
              </a:rPr>
              <a:t>:$</a:t>
            </a:r>
            <a:r>
              <a:rPr lang="en-US" dirty="0" smtClean="0">
                <a:solidFill>
                  <a:srgbClr val="0070C0"/>
                </a:solidFill>
              </a:rPr>
              <a:t>margin+10%}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&lt;h1&gt;Header 1&lt;/h1&gt;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</TotalTime>
  <Words>61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Balyan</dc:creator>
  <cp:lastModifiedBy>Gaurav Balyan</cp:lastModifiedBy>
  <cp:revision>12</cp:revision>
  <dcterms:created xsi:type="dcterms:W3CDTF">2016-04-09T13:45:44Z</dcterms:created>
  <dcterms:modified xsi:type="dcterms:W3CDTF">2016-04-09T17:01:34Z</dcterms:modified>
</cp:coreProperties>
</file>