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lvl="0">
      <a:defRPr lang="en-US"/>
    </a:defPPr>
    <a:lvl1pPr lvl="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lvl="1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lvl="2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lvl="3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lvl="4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1DD"/>
    <a:srgbClr val="E22AA0"/>
    <a:srgbClr val="99FF66"/>
    <a:srgbClr val="F2AF1A"/>
    <a:srgbClr val="DBEF1D"/>
    <a:srgbClr val="18F4CF"/>
    <a:srgbClr val="FFFF99"/>
    <a:srgbClr val="FFFF66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9ACCB4-EB07-4D57-B5E0-DF79CE420107}" type="doc">
      <dgm:prSet loTypeId="urn:microsoft.com/office/officeart/2005/8/layout/hList1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C549294D-C939-4E4F-9757-0AA0B69D7F79}">
      <dgm:prSet phldrT="[Text]" custT="1"/>
      <dgm:spPr/>
      <dgm:t>
        <a:bodyPr/>
        <a:lstStyle/>
        <a:p>
          <a:r>
            <a:rPr lang="en-IN" sz="1800" b="1" u="none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1. </a:t>
          </a:r>
          <a:r>
            <a:rPr lang="en-IN" sz="1800" b="1" u="sng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Digital Shift Handover Log System</a:t>
          </a:r>
          <a:endParaRPr lang="en-IN" sz="1800" u="sng" dirty="0">
            <a:solidFill>
              <a:schemeClr val="tx1">
                <a:lumMod val="85000"/>
                <a:lumOff val="15000"/>
              </a:schemeClr>
            </a:solidFill>
            <a:latin typeface="+mn-lt"/>
          </a:endParaRPr>
        </a:p>
      </dgm:t>
    </dgm:pt>
    <dgm:pt modelId="{E16B05DD-DDCF-43D3-8B90-42C4CE70E235}" type="parTrans" cxnId="{547C418D-367F-4EF7-9931-E760773EDF37}">
      <dgm:prSet/>
      <dgm:spPr/>
      <dgm:t>
        <a:bodyPr/>
        <a:lstStyle/>
        <a:p>
          <a:endParaRPr lang="en-IN"/>
        </a:p>
      </dgm:t>
    </dgm:pt>
    <dgm:pt modelId="{EE5CDC12-3811-40C5-B730-1C3321712BC9}" type="sibTrans" cxnId="{547C418D-367F-4EF7-9931-E760773EDF37}">
      <dgm:prSet/>
      <dgm:spPr/>
      <dgm:t>
        <a:bodyPr/>
        <a:lstStyle/>
        <a:p>
          <a:endParaRPr lang="en-IN"/>
        </a:p>
      </dgm:t>
    </dgm:pt>
    <dgm:pt modelId="{5590CFE0-61F5-4F8E-962E-A3C55A8E4EF2}">
      <dgm:prSet phldrT="[Text]" custT="1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en-IN" sz="1400" b="1" u="sng" dirty="0"/>
            <a:t>Objective:</a:t>
          </a:r>
          <a:r>
            <a:rPr lang="en-IN" sz="1400" u="sng" dirty="0"/>
            <a:t> </a:t>
          </a:r>
          <a:r>
            <a:rPr lang="en-IN" sz="1400" dirty="0"/>
            <a:t>Streamline and digitize shift handovers.</a:t>
          </a:r>
        </a:p>
      </dgm:t>
    </dgm:pt>
    <dgm:pt modelId="{F3465E5E-8739-4D2F-BE6C-B6ED68AA844C}" type="parTrans" cxnId="{43E6ED1C-5903-4755-A4AB-3E85896B86DA}">
      <dgm:prSet/>
      <dgm:spPr/>
      <dgm:t>
        <a:bodyPr/>
        <a:lstStyle/>
        <a:p>
          <a:endParaRPr lang="en-IN"/>
        </a:p>
      </dgm:t>
    </dgm:pt>
    <dgm:pt modelId="{F523E722-BA9E-48C3-918D-603C6DF87137}" type="sibTrans" cxnId="{43E6ED1C-5903-4755-A4AB-3E85896B86DA}">
      <dgm:prSet/>
      <dgm:spPr/>
      <dgm:t>
        <a:bodyPr/>
        <a:lstStyle/>
        <a:p>
          <a:endParaRPr lang="en-IN"/>
        </a:p>
      </dgm:t>
    </dgm:pt>
    <dgm:pt modelId="{16A633B6-D55E-4875-80B9-6A1665308471}">
      <dgm:prSet phldrT="[Text]" custT="1"/>
      <dgm:spPr/>
      <dgm:t>
        <a:bodyPr/>
        <a:lstStyle/>
        <a:p>
          <a:r>
            <a:rPr lang="en-IN" sz="20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2. </a:t>
          </a:r>
          <a:r>
            <a:rPr lang="en-IN" sz="2000" b="1" u="sng" kern="1200" dirty="0">
              <a:solidFill>
                <a:schemeClr val="tx1">
                  <a:lumMod val="95000"/>
                  <a:lumOff val="5000"/>
                </a:schemeClr>
              </a:solidFill>
            </a:rPr>
            <a:t>Digital Safety Management Plan (</a:t>
          </a:r>
          <a:r>
            <a:rPr lang="en-IN" sz="2000" b="1" u="sng" kern="1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+mn-ea"/>
              <a:cs typeface="+mn-cs"/>
            </a:rPr>
            <a:t>SMP</a:t>
          </a:r>
          <a:r>
            <a:rPr lang="en-IN" sz="2000" b="1" u="sng" kern="1200" dirty="0">
              <a:solidFill>
                <a:schemeClr val="tx1">
                  <a:lumMod val="95000"/>
                  <a:lumOff val="5000"/>
                </a:schemeClr>
              </a:solidFill>
            </a:rPr>
            <a:t>)</a:t>
          </a:r>
          <a:endParaRPr lang="en-IN" sz="2000" u="sng" kern="12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D0553F55-E99E-4197-9E24-FB1E2F68653C}" type="parTrans" cxnId="{52C1BEF2-EBDD-42E2-BF65-4D8227E26E11}">
      <dgm:prSet/>
      <dgm:spPr/>
      <dgm:t>
        <a:bodyPr/>
        <a:lstStyle/>
        <a:p>
          <a:endParaRPr lang="en-IN"/>
        </a:p>
      </dgm:t>
    </dgm:pt>
    <dgm:pt modelId="{89300CED-C95A-48C7-AC66-B95830C03894}" type="sibTrans" cxnId="{52C1BEF2-EBDD-42E2-BF65-4D8227E26E11}">
      <dgm:prSet/>
      <dgm:spPr/>
      <dgm:t>
        <a:bodyPr/>
        <a:lstStyle/>
        <a:p>
          <a:endParaRPr lang="en-IN"/>
        </a:p>
      </dgm:t>
    </dgm:pt>
    <dgm:pt modelId="{F3D2E077-A250-481F-8EB9-46459C29E877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1400" b="1" u="sng" dirty="0"/>
            <a:t>Objective</a:t>
          </a:r>
          <a:r>
            <a:rPr lang="en-IN" sz="1400" b="1" dirty="0"/>
            <a:t>:</a:t>
          </a:r>
          <a:endParaRPr lang="en-IN" sz="1400" dirty="0"/>
        </a:p>
      </dgm:t>
    </dgm:pt>
    <dgm:pt modelId="{E8FF3266-11BE-428C-B279-119E049CB419}" type="parTrans" cxnId="{AD316FB1-6163-4B01-8E6C-9E75A6D7E0C7}">
      <dgm:prSet/>
      <dgm:spPr/>
      <dgm:t>
        <a:bodyPr/>
        <a:lstStyle/>
        <a:p>
          <a:endParaRPr lang="en-IN"/>
        </a:p>
      </dgm:t>
    </dgm:pt>
    <dgm:pt modelId="{47D5FBBD-7381-436C-8ABD-1F018F02674D}" type="sibTrans" cxnId="{AD316FB1-6163-4B01-8E6C-9E75A6D7E0C7}">
      <dgm:prSet/>
      <dgm:spPr/>
      <dgm:t>
        <a:bodyPr/>
        <a:lstStyle/>
        <a:p>
          <a:endParaRPr lang="en-IN"/>
        </a:p>
      </dgm:t>
    </dgm:pt>
    <dgm:pt modelId="{1CFFDF4F-AA1F-469E-9DA1-F62A056E6EC9}">
      <dgm:prSet/>
      <dgm:spPr/>
      <dgm:t>
        <a:bodyPr/>
        <a:lstStyle/>
        <a:p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</a:rPr>
            <a:t>3. </a:t>
          </a:r>
          <a:r>
            <a:rPr lang="en-US" b="1" u="sng" dirty="0">
              <a:solidFill>
                <a:schemeClr val="tx1">
                  <a:lumMod val="95000"/>
                  <a:lumOff val="5000"/>
                </a:schemeClr>
              </a:solidFill>
            </a:rPr>
            <a:t>Data Security Considerations</a:t>
          </a:r>
        </a:p>
      </dgm:t>
    </dgm:pt>
    <dgm:pt modelId="{01444642-00DC-4AA2-AEFD-E4018E312002}" type="parTrans" cxnId="{A9D9055A-4AD4-4575-ABED-8D7E0A470E3A}">
      <dgm:prSet/>
      <dgm:spPr/>
      <dgm:t>
        <a:bodyPr/>
        <a:lstStyle/>
        <a:p>
          <a:endParaRPr lang="en-IN"/>
        </a:p>
      </dgm:t>
    </dgm:pt>
    <dgm:pt modelId="{F846E8EE-5494-4263-976E-6A84AEC7586B}" type="sibTrans" cxnId="{A9D9055A-4AD4-4575-ABED-8D7E0A470E3A}">
      <dgm:prSet/>
      <dgm:spPr/>
      <dgm:t>
        <a:bodyPr/>
        <a:lstStyle/>
        <a:p>
          <a:endParaRPr lang="en-IN"/>
        </a:p>
      </dgm:t>
    </dgm:pt>
    <dgm:pt modelId="{5C8951DE-E7D8-4FCE-996F-9B86D2D68E67}">
      <dgm:prSet custT="1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en-IN" sz="1400" b="1" u="sng" dirty="0"/>
            <a:t>Features:</a:t>
          </a:r>
          <a:endParaRPr lang="en-IN" sz="1400" u="sng" dirty="0"/>
        </a:p>
      </dgm:t>
    </dgm:pt>
    <dgm:pt modelId="{EE55B777-64A6-4EB5-B266-E7AB98A6AA9E}" type="parTrans" cxnId="{D23404A3-8319-474F-A741-57A321E94D74}">
      <dgm:prSet/>
      <dgm:spPr/>
      <dgm:t>
        <a:bodyPr/>
        <a:lstStyle/>
        <a:p>
          <a:endParaRPr lang="en-IN"/>
        </a:p>
      </dgm:t>
    </dgm:pt>
    <dgm:pt modelId="{AA38D870-A743-446D-BEED-4A314BB44504}" type="sibTrans" cxnId="{D23404A3-8319-474F-A741-57A321E94D74}">
      <dgm:prSet/>
      <dgm:spPr/>
      <dgm:t>
        <a:bodyPr/>
        <a:lstStyle/>
        <a:p>
          <a:endParaRPr lang="en-IN"/>
        </a:p>
      </dgm:t>
    </dgm:pt>
    <dgm:pt modelId="{E03A49EC-BF3C-429D-8E13-8D1DFB07BB5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dirty="0"/>
            <a:t>App &amp; web platform for supervisors/operators.</a:t>
          </a:r>
        </a:p>
      </dgm:t>
    </dgm:pt>
    <dgm:pt modelId="{C2401E39-8665-4B04-910C-0E8434159FCB}" type="parTrans" cxnId="{2CB16F52-CFD7-4A5C-BB64-B4AC4AFA07F0}">
      <dgm:prSet/>
      <dgm:spPr/>
      <dgm:t>
        <a:bodyPr/>
        <a:lstStyle/>
        <a:p>
          <a:endParaRPr lang="en-IN"/>
        </a:p>
      </dgm:t>
    </dgm:pt>
    <dgm:pt modelId="{17925580-C54A-4441-A152-186468324DB6}" type="sibTrans" cxnId="{2CB16F52-CFD7-4A5C-BB64-B4AC4AFA07F0}">
      <dgm:prSet/>
      <dgm:spPr/>
      <dgm:t>
        <a:bodyPr/>
        <a:lstStyle/>
        <a:p>
          <a:endParaRPr lang="en-IN"/>
        </a:p>
      </dgm:t>
    </dgm:pt>
    <dgm:pt modelId="{FD57626F-9316-4335-8BF3-6AD217EB04A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dirty="0"/>
            <a:t>Digital templates for statutory/non-statutory logs.</a:t>
          </a:r>
        </a:p>
      </dgm:t>
    </dgm:pt>
    <dgm:pt modelId="{2381F7E9-9660-4DC1-BE91-20CCD701636D}" type="parTrans" cxnId="{23F78E56-3ED9-4646-A6B1-1E5266886DD9}">
      <dgm:prSet/>
      <dgm:spPr/>
      <dgm:t>
        <a:bodyPr/>
        <a:lstStyle/>
        <a:p>
          <a:endParaRPr lang="en-IN"/>
        </a:p>
      </dgm:t>
    </dgm:pt>
    <dgm:pt modelId="{8E309842-78D3-4107-A20D-AC44B026C313}" type="sibTrans" cxnId="{23F78E56-3ED9-4646-A6B1-1E5266886DD9}">
      <dgm:prSet/>
      <dgm:spPr/>
      <dgm:t>
        <a:bodyPr/>
        <a:lstStyle/>
        <a:p>
          <a:endParaRPr lang="en-IN"/>
        </a:p>
      </dgm:t>
    </dgm:pt>
    <dgm:pt modelId="{AE107015-9384-4FD5-B18B-0C487642864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dirty="0"/>
            <a:t>Real-time updates/alerts for critical incidents.</a:t>
          </a:r>
        </a:p>
      </dgm:t>
    </dgm:pt>
    <dgm:pt modelId="{22211D05-5F8D-4B57-B140-C09F322BF6E7}" type="parTrans" cxnId="{2F70A355-ADEA-45A5-B6EA-3AB02612E7DD}">
      <dgm:prSet/>
      <dgm:spPr/>
      <dgm:t>
        <a:bodyPr/>
        <a:lstStyle/>
        <a:p>
          <a:endParaRPr lang="en-IN"/>
        </a:p>
      </dgm:t>
    </dgm:pt>
    <dgm:pt modelId="{FAF0025C-3049-4E03-AB1B-CEE44430DA4F}" type="sibTrans" cxnId="{2F70A355-ADEA-45A5-B6EA-3AB02612E7DD}">
      <dgm:prSet/>
      <dgm:spPr/>
      <dgm:t>
        <a:bodyPr/>
        <a:lstStyle/>
        <a:p>
          <a:endParaRPr lang="en-IN"/>
        </a:p>
      </dgm:t>
    </dgm:pt>
    <dgm:pt modelId="{AD082662-1D1A-4683-8CA2-F70A7D35BD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dirty="0"/>
            <a:t>Automated PDF report generation.</a:t>
          </a:r>
        </a:p>
      </dgm:t>
    </dgm:pt>
    <dgm:pt modelId="{C51DD25C-50F1-4194-AAC8-5E6149B5C5A4}" type="parTrans" cxnId="{4FC19AD9-1B0B-4E18-BA9D-C4B4477586FD}">
      <dgm:prSet/>
      <dgm:spPr/>
      <dgm:t>
        <a:bodyPr/>
        <a:lstStyle/>
        <a:p>
          <a:endParaRPr lang="en-IN"/>
        </a:p>
      </dgm:t>
    </dgm:pt>
    <dgm:pt modelId="{3009D158-2D12-4B2A-9928-E04A249BF8C2}" type="sibTrans" cxnId="{4FC19AD9-1B0B-4E18-BA9D-C4B4477586FD}">
      <dgm:prSet/>
      <dgm:spPr/>
      <dgm:t>
        <a:bodyPr/>
        <a:lstStyle/>
        <a:p>
          <a:endParaRPr lang="en-IN"/>
        </a:p>
      </dgm:t>
    </dgm:pt>
    <dgm:pt modelId="{8EEF3991-8313-43AD-ACC4-7FDB085DB8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dirty="0"/>
            <a:t>Search &amp; filter past logs.</a:t>
          </a:r>
        </a:p>
      </dgm:t>
    </dgm:pt>
    <dgm:pt modelId="{5CBB0699-2011-4290-8D47-BBACFE10A694}" type="parTrans" cxnId="{0B740491-40D3-407A-B7B8-717F1C835B9A}">
      <dgm:prSet/>
      <dgm:spPr/>
      <dgm:t>
        <a:bodyPr/>
        <a:lstStyle/>
        <a:p>
          <a:endParaRPr lang="en-IN"/>
        </a:p>
      </dgm:t>
    </dgm:pt>
    <dgm:pt modelId="{2A60A874-5BB3-4D0D-99AB-8BC7629AEBC8}" type="sibTrans" cxnId="{0B740491-40D3-407A-B7B8-717F1C835B9A}">
      <dgm:prSet/>
      <dgm:spPr/>
      <dgm:t>
        <a:bodyPr/>
        <a:lstStyle/>
        <a:p>
          <a:endParaRPr lang="en-IN"/>
        </a:p>
      </dgm:t>
    </dgm:pt>
    <dgm:pt modelId="{54426A63-7D75-407A-8B03-4EC5058383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/>
            <a:t>ERP integration.</a:t>
          </a:r>
          <a:endParaRPr lang="en-IN" sz="1400" dirty="0"/>
        </a:p>
      </dgm:t>
    </dgm:pt>
    <dgm:pt modelId="{59154CC9-C042-420F-90D5-F5B0BCFAD71C}" type="parTrans" cxnId="{BBAC2555-D567-40FB-B088-F60FEF543AA5}">
      <dgm:prSet/>
      <dgm:spPr/>
      <dgm:t>
        <a:bodyPr/>
        <a:lstStyle/>
        <a:p>
          <a:endParaRPr lang="en-IN"/>
        </a:p>
      </dgm:t>
    </dgm:pt>
    <dgm:pt modelId="{C5A02F3C-DC00-4AD7-BFB5-D000D0DD844C}" type="sibTrans" cxnId="{BBAC2555-D567-40FB-B088-F60FEF543AA5}">
      <dgm:prSet/>
      <dgm:spPr/>
      <dgm:t>
        <a:bodyPr/>
        <a:lstStyle/>
        <a:p>
          <a:endParaRPr lang="en-IN"/>
        </a:p>
      </dgm:t>
    </dgm:pt>
    <dgm:pt modelId="{0B028A77-952C-418E-B20F-054CCF508909}">
      <dgm:prSet custT="1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en-IN" sz="1400" b="1" u="sng" dirty="0"/>
            <a:t>Benefits:</a:t>
          </a:r>
          <a:endParaRPr lang="en-IN" sz="1400" u="sng" dirty="0"/>
        </a:p>
      </dgm:t>
    </dgm:pt>
    <dgm:pt modelId="{33DC3D51-AF4A-4B03-BCBC-548EB58932CF}" type="parTrans" cxnId="{DD71277A-D0C6-461E-B4E0-260B4E97880C}">
      <dgm:prSet/>
      <dgm:spPr/>
      <dgm:t>
        <a:bodyPr/>
        <a:lstStyle/>
        <a:p>
          <a:endParaRPr lang="en-IN"/>
        </a:p>
      </dgm:t>
    </dgm:pt>
    <dgm:pt modelId="{581F8080-13DD-44F3-A6F0-9968A938B60A}" type="sibTrans" cxnId="{DD71277A-D0C6-461E-B4E0-260B4E97880C}">
      <dgm:prSet/>
      <dgm:spPr/>
      <dgm:t>
        <a:bodyPr/>
        <a:lstStyle/>
        <a:p>
          <a:endParaRPr lang="en-IN"/>
        </a:p>
      </dgm:t>
    </dgm:pt>
    <dgm:pt modelId="{6FD1F7B0-C969-495B-9A41-06B3041062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dirty="0"/>
            <a:t>Improved communication &amp; productivity.</a:t>
          </a:r>
        </a:p>
      </dgm:t>
    </dgm:pt>
    <dgm:pt modelId="{4097599A-CC27-45FC-B0DA-323F58C76EE1}" type="parTrans" cxnId="{FEB9552D-5AB0-4BDA-A0F4-EE43B9125FEA}">
      <dgm:prSet/>
      <dgm:spPr/>
      <dgm:t>
        <a:bodyPr/>
        <a:lstStyle/>
        <a:p>
          <a:endParaRPr lang="en-IN"/>
        </a:p>
      </dgm:t>
    </dgm:pt>
    <dgm:pt modelId="{FB31B991-FC12-4DB7-8FDD-91660956419C}" type="sibTrans" cxnId="{FEB9552D-5AB0-4BDA-A0F4-EE43B9125FEA}">
      <dgm:prSet/>
      <dgm:spPr/>
      <dgm:t>
        <a:bodyPr/>
        <a:lstStyle/>
        <a:p>
          <a:endParaRPr lang="en-IN"/>
        </a:p>
      </dgm:t>
    </dgm:pt>
    <dgm:pt modelId="{C1E92D70-4FBD-4176-91A0-98C3AD6063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dirty="0"/>
            <a:t>Enhanced safety monitoring.</a:t>
          </a:r>
        </a:p>
      </dgm:t>
    </dgm:pt>
    <dgm:pt modelId="{E8E52321-1FCB-4CA6-B28F-4B1E732D97FC}" type="parTrans" cxnId="{27924742-46F1-49FF-AFEB-25ED1FB3DBDE}">
      <dgm:prSet/>
      <dgm:spPr/>
      <dgm:t>
        <a:bodyPr/>
        <a:lstStyle/>
        <a:p>
          <a:endParaRPr lang="en-IN"/>
        </a:p>
      </dgm:t>
    </dgm:pt>
    <dgm:pt modelId="{B584141D-27DC-4166-8F66-80D553E03407}" type="sibTrans" cxnId="{27924742-46F1-49FF-AFEB-25ED1FB3DBDE}">
      <dgm:prSet/>
      <dgm:spPr/>
      <dgm:t>
        <a:bodyPr/>
        <a:lstStyle/>
        <a:p>
          <a:endParaRPr lang="en-IN"/>
        </a:p>
      </dgm:t>
    </dgm:pt>
    <dgm:pt modelId="{E8C10AA3-5626-4645-8B8E-49BD253EFEAB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1400" b="1" u="sng" dirty="0"/>
            <a:t>Features</a:t>
          </a:r>
          <a:r>
            <a:rPr lang="en-IN" sz="1400" b="1" dirty="0"/>
            <a:t>:</a:t>
          </a:r>
          <a:endParaRPr lang="en-IN" sz="1400" dirty="0"/>
        </a:p>
      </dgm:t>
    </dgm:pt>
    <dgm:pt modelId="{3AE675F2-F2CB-4789-9B9D-2696563023C3}" type="parTrans" cxnId="{F92CB639-9817-4E8B-8558-D119A6392C45}">
      <dgm:prSet/>
      <dgm:spPr/>
      <dgm:t>
        <a:bodyPr/>
        <a:lstStyle/>
        <a:p>
          <a:endParaRPr lang="en-IN"/>
        </a:p>
      </dgm:t>
    </dgm:pt>
    <dgm:pt modelId="{1890E3CB-898B-4075-843E-CC6099DEA65C}" type="sibTrans" cxnId="{F92CB639-9817-4E8B-8558-D119A6392C45}">
      <dgm:prSet/>
      <dgm:spPr/>
      <dgm:t>
        <a:bodyPr/>
        <a:lstStyle/>
        <a:p>
          <a:endParaRPr lang="en-IN"/>
        </a:p>
      </dgm:t>
    </dgm:pt>
    <dgm:pt modelId="{937C74BC-E3F3-4AF7-8B03-D25C3AC0678C}">
      <dgm:prSet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</a:rPr>
            <a:t>Digital hazard identification </a:t>
          </a:r>
          <a:r>
            <a:rPr lang="en-IN" sz="1400" dirty="0"/>
            <a:t>&amp; control mechanisms.</a:t>
          </a:r>
        </a:p>
      </dgm:t>
    </dgm:pt>
    <dgm:pt modelId="{DC9FAE91-3CFF-4D60-B711-384585316B62}" type="parTrans" cxnId="{D2A7E93A-D78C-47BB-8706-F340D46833AB}">
      <dgm:prSet/>
      <dgm:spPr/>
      <dgm:t>
        <a:bodyPr/>
        <a:lstStyle/>
        <a:p>
          <a:endParaRPr lang="en-IN"/>
        </a:p>
      </dgm:t>
    </dgm:pt>
    <dgm:pt modelId="{60C91DEC-63A1-4C71-A38F-D224973109C6}" type="sibTrans" cxnId="{D2A7E93A-D78C-47BB-8706-F340D46833AB}">
      <dgm:prSet/>
      <dgm:spPr/>
      <dgm:t>
        <a:bodyPr/>
        <a:lstStyle/>
        <a:p>
          <a:endParaRPr lang="en-IN"/>
        </a:p>
      </dgm:t>
    </dgm:pt>
    <dgm:pt modelId="{6009F108-26F2-4406-853D-84978AC50915}">
      <dgm:prSet custT="1"/>
      <dgm:spPr/>
      <dgm:t>
        <a:bodyPr/>
        <a:lstStyle/>
        <a:p>
          <a:r>
            <a:rPr lang="en-IN" sz="1400" dirty="0"/>
            <a:t>Checklists, dashboards, and incident tracking.</a:t>
          </a:r>
        </a:p>
      </dgm:t>
    </dgm:pt>
    <dgm:pt modelId="{13280E33-1605-4933-BC78-A95575509B8C}" type="parTrans" cxnId="{43C447B2-C2BF-48EF-B05B-DFFC40118B4D}">
      <dgm:prSet/>
      <dgm:spPr/>
      <dgm:t>
        <a:bodyPr/>
        <a:lstStyle/>
        <a:p>
          <a:endParaRPr lang="en-IN"/>
        </a:p>
      </dgm:t>
    </dgm:pt>
    <dgm:pt modelId="{E641F0EB-273B-499A-890C-622F7C30E4C1}" type="sibTrans" cxnId="{43C447B2-C2BF-48EF-B05B-DFFC40118B4D}">
      <dgm:prSet/>
      <dgm:spPr/>
      <dgm:t>
        <a:bodyPr/>
        <a:lstStyle/>
        <a:p>
          <a:endParaRPr lang="en-IN"/>
        </a:p>
      </dgm:t>
    </dgm:pt>
    <dgm:pt modelId="{4F595DFC-CE89-4F8D-91C9-27E645288B49}">
      <dgm:prSet custT="1"/>
      <dgm:spPr/>
      <dgm:t>
        <a:bodyPr/>
        <a:lstStyle/>
        <a:p>
          <a:r>
            <a:rPr lang="en-IN" sz="1400" dirty="0"/>
            <a:t>Digital responsibility assignments.</a:t>
          </a:r>
        </a:p>
      </dgm:t>
    </dgm:pt>
    <dgm:pt modelId="{235C30BF-0527-428C-94AC-9D6116E2EEE6}" type="parTrans" cxnId="{5E372A28-3220-4C87-AE3E-AADE950BA5B6}">
      <dgm:prSet/>
      <dgm:spPr/>
      <dgm:t>
        <a:bodyPr/>
        <a:lstStyle/>
        <a:p>
          <a:endParaRPr lang="en-IN"/>
        </a:p>
      </dgm:t>
    </dgm:pt>
    <dgm:pt modelId="{430767E7-FC78-41BE-BE39-404E3EA1C98D}" type="sibTrans" cxnId="{5E372A28-3220-4C87-AE3E-AADE950BA5B6}">
      <dgm:prSet/>
      <dgm:spPr/>
      <dgm:t>
        <a:bodyPr/>
        <a:lstStyle/>
        <a:p>
          <a:endParaRPr lang="en-IN"/>
        </a:p>
      </dgm:t>
    </dgm:pt>
    <dgm:pt modelId="{A486C366-0EF2-47C4-BBA3-875BCB597C26}">
      <dgm:prSet custT="1"/>
      <dgm:spPr/>
      <dgm:t>
        <a:bodyPr/>
        <a:lstStyle/>
        <a:p>
          <a:r>
            <a:rPr lang="en-IN" sz="1400" dirty="0"/>
            <a:t>Automated audit/compliance reports.</a:t>
          </a:r>
        </a:p>
      </dgm:t>
    </dgm:pt>
    <dgm:pt modelId="{BB2A6FDD-188F-4226-A31D-B77E67FCB354}" type="parTrans" cxnId="{866376DB-4333-4A16-BF1C-60B4C8BF31CB}">
      <dgm:prSet/>
      <dgm:spPr/>
      <dgm:t>
        <a:bodyPr/>
        <a:lstStyle/>
        <a:p>
          <a:endParaRPr lang="en-IN"/>
        </a:p>
      </dgm:t>
    </dgm:pt>
    <dgm:pt modelId="{70B059EF-991E-4945-89F3-63479BAE8B74}" type="sibTrans" cxnId="{866376DB-4333-4A16-BF1C-60B4C8BF31CB}">
      <dgm:prSet/>
      <dgm:spPr/>
      <dgm:t>
        <a:bodyPr/>
        <a:lstStyle/>
        <a:p>
          <a:endParaRPr lang="en-IN"/>
        </a:p>
      </dgm:t>
    </dgm:pt>
    <dgm:pt modelId="{D33672A5-3DE6-4AFE-A243-E6EA35658F0E}">
      <dgm:prSet custT="1"/>
      <dgm:spPr/>
      <dgm:t>
        <a:bodyPr/>
        <a:lstStyle/>
        <a:p>
          <a:r>
            <a:rPr lang="en-IN" sz="1400" dirty="0"/>
            <a:t>ERP integration.</a:t>
          </a:r>
        </a:p>
      </dgm:t>
    </dgm:pt>
    <dgm:pt modelId="{9D1D99BA-8274-4554-9EEE-E561324E8590}" type="parTrans" cxnId="{ADA17A51-6E74-4EFF-8411-5960B4869D16}">
      <dgm:prSet/>
      <dgm:spPr/>
      <dgm:t>
        <a:bodyPr/>
        <a:lstStyle/>
        <a:p>
          <a:endParaRPr lang="en-IN"/>
        </a:p>
      </dgm:t>
    </dgm:pt>
    <dgm:pt modelId="{73E3E51B-E716-4C8D-9565-22FBB42F45C1}" type="sibTrans" cxnId="{ADA17A51-6E74-4EFF-8411-5960B4869D16}">
      <dgm:prSet/>
      <dgm:spPr/>
      <dgm:t>
        <a:bodyPr/>
        <a:lstStyle/>
        <a:p>
          <a:endParaRPr lang="en-IN"/>
        </a:p>
      </dgm:t>
    </dgm:pt>
    <dgm:pt modelId="{62DEE9BA-A2D7-49DF-9123-295A5C15A17B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1400" b="1" u="sng" dirty="0"/>
            <a:t>Benefits:</a:t>
          </a:r>
          <a:endParaRPr lang="en-IN" sz="1400" u="sng" dirty="0"/>
        </a:p>
      </dgm:t>
    </dgm:pt>
    <dgm:pt modelId="{4361930E-8607-4E34-B2AC-A713FA613581}" type="parTrans" cxnId="{436E0055-1CF4-42D5-899D-43CAF8FCFBB3}">
      <dgm:prSet/>
      <dgm:spPr/>
      <dgm:t>
        <a:bodyPr/>
        <a:lstStyle/>
        <a:p>
          <a:endParaRPr lang="en-IN"/>
        </a:p>
      </dgm:t>
    </dgm:pt>
    <dgm:pt modelId="{8559BFF8-139B-4CF0-AEF7-3BED1D0D7CD5}" type="sibTrans" cxnId="{436E0055-1CF4-42D5-899D-43CAF8FCFBB3}">
      <dgm:prSet/>
      <dgm:spPr/>
      <dgm:t>
        <a:bodyPr/>
        <a:lstStyle/>
        <a:p>
          <a:endParaRPr lang="en-IN"/>
        </a:p>
      </dgm:t>
    </dgm:pt>
    <dgm:pt modelId="{BA2408D1-B6E7-45FC-B14D-D358E7F36332}">
      <dgm:prSet custT="1"/>
      <dgm:spPr/>
      <dgm:t>
        <a:bodyPr/>
        <a:lstStyle/>
        <a:p>
          <a:r>
            <a:rPr lang="en-IN" sz="1400" dirty="0"/>
            <a:t>Better risk management &amp; regulatory compliance.</a:t>
          </a:r>
        </a:p>
      </dgm:t>
    </dgm:pt>
    <dgm:pt modelId="{524CEACB-E8DD-4325-BFDD-A2D132A89D4D}" type="parTrans" cxnId="{B75F5C6A-84E8-4E18-8DF7-FE155BBF2227}">
      <dgm:prSet/>
      <dgm:spPr/>
      <dgm:t>
        <a:bodyPr/>
        <a:lstStyle/>
        <a:p>
          <a:endParaRPr lang="en-IN"/>
        </a:p>
      </dgm:t>
    </dgm:pt>
    <dgm:pt modelId="{57EE5416-AC76-4C2E-8F55-5CDBB3099618}" type="sibTrans" cxnId="{B75F5C6A-84E8-4E18-8DF7-FE155BBF2227}">
      <dgm:prSet/>
      <dgm:spPr/>
      <dgm:t>
        <a:bodyPr/>
        <a:lstStyle/>
        <a:p>
          <a:endParaRPr lang="en-IN"/>
        </a:p>
      </dgm:t>
    </dgm:pt>
    <dgm:pt modelId="{FD7DAA27-5E9C-4854-8F6E-0E9AE35F25F2}">
      <dgm:prSet custT="1"/>
      <dgm:spPr/>
      <dgm:t>
        <a:bodyPr/>
        <a:lstStyle/>
        <a:p>
          <a:r>
            <a:rPr lang="en-IN" sz="1400" dirty="0"/>
            <a:t>Clear accountability &amp; safety adherence.</a:t>
          </a:r>
        </a:p>
      </dgm:t>
    </dgm:pt>
    <dgm:pt modelId="{1A7982B8-C6D9-47B6-B09F-6394DE384D40}" type="parTrans" cxnId="{F13FDD03-4FE0-4214-9F6B-8D7D9FC21FC8}">
      <dgm:prSet/>
      <dgm:spPr/>
      <dgm:t>
        <a:bodyPr/>
        <a:lstStyle/>
        <a:p>
          <a:endParaRPr lang="en-IN"/>
        </a:p>
      </dgm:t>
    </dgm:pt>
    <dgm:pt modelId="{0E3AAC3D-8FB8-4643-8858-023ED95B7330}" type="sibTrans" cxnId="{F13FDD03-4FE0-4214-9F6B-8D7D9FC21FC8}">
      <dgm:prSet/>
      <dgm:spPr/>
      <dgm:t>
        <a:bodyPr/>
        <a:lstStyle/>
        <a:p>
          <a:endParaRPr lang="en-IN"/>
        </a:p>
      </dgm:t>
    </dgm:pt>
    <dgm:pt modelId="{C00E3E2A-9F06-4911-B953-5ED1B04250E7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dirty="0"/>
            <a:t>Digitize SMP per DGMS guidelines.</a:t>
          </a:r>
        </a:p>
      </dgm:t>
    </dgm:pt>
    <dgm:pt modelId="{248557E9-CFDD-41CD-8919-723D18FD224B}" type="parTrans" cxnId="{95167896-AC65-48CF-9153-862E0CF9FBDD}">
      <dgm:prSet/>
      <dgm:spPr/>
      <dgm:t>
        <a:bodyPr/>
        <a:lstStyle/>
        <a:p>
          <a:endParaRPr lang="en-IN"/>
        </a:p>
      </dgm:t>
    </dgm:pt>
    <dgm:pt modelId="{58F33BF4-F665-466F-A0A6-986DEF1ED5F8}" type="sibTrans" cxnId="{95167896-AC65-48CF-9153-862E0CF9FBDD}">
      <dgm:prSet/>
      <dgm:spPr/>
      <dgm:t>
        <a:bodyPr/>
        <a:lstStyle/>
        <a:p>
          <a:endParaRPr lang="en-IN"/>
        </a:p>
      </dgm:t>
    </dgm:pt>
    <dgm:pt modelId="{F32D2C26-F7B0-4AF9-B642-B0D0B5109FB4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1400" b="1" u="sng" dirty="0"/>
            <a:t>Objective:</a:t>
          </a:r>
          <a:endParaRPr lang="en-IN" sz="1400" u="sng" dirty="0"/>
        </a:p>
      </dgm:t>
    </dgm:pt>
    <dgm:pt modelId="{37DF7F0D-CCE3-414B-A874-8BEC8214FF9A}" type="sibTrans" cxnId="{41F57DD4-59F0-472E-BA1B-37150006E3A1}">
      <dgm:prSet/>
      <dgm:spPr/>
      <dgm:t>
        <a:bodyPr/>
        <a:lstStyle/>
        <a:p>
          <a:endParaRPr lang="en-IN"/>
        </a:p>
      </dgm:t>
    </dgm:pt>
    <dgm:pt modelId="{FFDD6B61-EFBE-48C1-BA0D-DECE77FD1692}" type="parTrans" cxnId="{41F57DD4-59F0-472E-BA1B-37150006E3A1}">
      <dgm:prSet/>
      <dgm:spPr/>
      <dgm:t>
        <a:bodyPr/>
        <a:lstStyle/>
        <a:p>
          <a:endParaRPr lang="en-IN"/>
        </a:p>
      </dgm:t>
    </dgm:pt>
    <dgm:pt modelId="{4868352E-09AD-4351-B9B0-C63F17E6190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  Ensure confidentiality, integrity, and availability of sensitive data.</a:t>
          </a:r>
        </a:p>
      </dgm:t>
    </dgm:pt>
    <dgm:pt modelId="{C00D2510-75EB-4156-BCE3-2DDD45B0FD21}" type="sibTrans" cxnId="{74D2D341-5C26-47FC-B2D3-77F1CF45097B}">
      <dgm:prSet/>
      <dgm:spPr/>
      <dgm:t>
        <a:bodyPr/>
        <a:lstStyle/>
        <a:p>
          <a:endParaRPr lang="en-IN"/>
        </a:p>
      </dgm:t>
    </dgm:pt>
    <dgm:pt modelId="{059A3910-9C8A-4719-A061-21A22A1E88A2}" type="parTrans" cxnId="{74D2D341-5C26-47FC-B2D3-77F1CF45097B}">
      <dgm:prSet/>
      <dgm:spPr/>
      <dgm:t>
        <a:bodyPr/>
        <a:lstStyle/>
        <a:p>
          <a:endParaRPr lang="en-IN"/>
        </a:p>
      </dgm:t>
    </dgm:pt>
    <dgm:pt modelId="{F85A9FF0-0DE5-46C2-AB3D-A58BA0E5FA16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1400" b="1" u="sng" dirty="0"/>
            <a:t>Features:</a:t>
          </a:r>
        </a:p>
      </dgm:t>
    </dgm:pt>
    <dgm:pt modelId="{BC12A29F-1E6C-433D-AC63-7A43622CBF23}" type="sibTrans" cxnId="{40214FFB-12AE-48CE-8501-5D04951B03E4}">
      <dgm:prSet/>
      <dgm:spPr/>
      <dgm:t>
        <a:bodyPr/>
        <a:lstStyle/>
        <a:p>
          <a:endParaRPr lang="en-IN"/>
        </a:p>
      </dgm:t>
    </dgm:pt>
    <dgm:pt modelId="{DCF76C34-474D-483F-9F84-C882004FD198}" type="parTrans" cxnId="{40214FFB-12AE-48CE-8501-5D04951B03E4}">
      <dgm:prSet/>
      <dgm:spPr/>
      <dgm:t>
        <a:bodyPr/>
        <a:lstStyle/>
        <a:p>
          <a:endParaRPr lang="en-IN"/>
        </a:p>
      </dgm:t>
    </dgm:pt>
    <dgm:pt modelId="{357D4A74-B5F9-4C5F-BA16-7F959EDF444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0" dirty="0"/>
            <a:t>Encryption</a:t>
          </a:r>
          <a:r>
            <a:rPr lang="en-IN" sz="1400" dirty="0"/>
            <a:t>: End-to-end data protection.</a:t>
          </a:r>
        </a:p>
      </dgm:t>
    </dgm:pt>
    <dgm:pt modelId="{5BD6B59C-5CA4-404E-85CB-30922E7AD9A6}" type="sibTrans" cxnId="{6B27E3D7-6969-40F4-B1F6-F4A165F22176}">
      <dgm:prSet/>
      <dgm:spPr/>
      <dgm:t>
        <a:bodyPr/>
        <a:lstStyle/>
        <a:p>
          <a:endParaRPr lang="en-IN"/>
        </a:p>
      </dgm:t>
    </dgm:pt>
    <dgm:pt modelId="{B75FE642-CB60-4191-BB74-8FCFCF3B48FC}" type="parTrans" cxnId="{6B27E3D7-6969-40F4-B1F6-F4A165F22176}">
      <dgm:prSet/>
      <dgm:spPr/>
      <dgm:t>
        <a:bodyPr/>
        <a:lstStyle/>
        <a:p>
          <a:endParaRPr lang="en-IN"/>
        </a:p>
      </dgm:t>
    </dgm:pt>
    <dgm:pt modelId="{ABFE97C5-8CA5-4A79-9485-EF50F8958A4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dirty="0"/>
            <a:t>Role-Based Access</a:t>
          </a:r>
          <a:r>
            <a:rPr lang="en-US" sz="1400" dirty="0"/>
            <a:t>: Controls data access by user roles.</a:t>
          </a:r>
        </a:p>
      </dgm:t>
    </dgm:pt>
    <dgm:pt modelId="{488A6EEF-F405-4F4A-9C9B-2802DDF9C897}" type="sibTrans" cxnId="{E51457D7-7351-477D-AE9A-64B8D15EDF12}">
      <dgm:prSet/>
      <dgm:spPr/>
      <dgm:t>
        <a:bodyPr/>
        <a:lstStyle/>
        <a:p>
          <a:endParaRPr lang="en-IN"/>
        </a:p>
      </dgm:t>
    </dgm:pt>
    <dgm:pt modelId="{E112B9F0-1730-49A7-8A8C-63545E3BE925}" type="parTrans" cxnId="{E51457D7-7351-477D-AE9A-64B8D15EDF12}">
      <dgm:prSet/>
      <dgm:spPr/>
      <dgm:t>
        <a:bodyPr/>
        <a:lstStyle/>
        <a:p>
          <a:endParaRPr lang="en-IN"/>
        </a:p>
      </dgm:t>
    </dgm:pt>
    <dgm:pt modelId="{74A360CE-0CAF-410A-B5B3-F8AE7996F2D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dirty="0"/>
            <a:t>Security Audits</a:t>
          </a:r>
          <a:r>
            <a:rPr lang="en-US" sz="1400" dirty="0"/>
            <a:t>: Regular checks for vulnerabilities.</a:t>
          </a:r>
        </a:p>
      </dgm:t>
    </dgm:pt>
    <dgm:pt modelId="{840702E0-479A-4FAE-9A80-56474B4200FD}" type="sibTrans" cxnId="{A6AA5900-BCF5-4986-9B66-3EB570241542}">
      <dgm:prSet/>
      <dgm:spPr/>
      <dgm:t>
        <a:bodyPr/>
        <a:lstStyle/>
        <a:p>
          <a:endParaRPr lang="en-IN"/>
        </a:p>
      </dgm:t>
    </dgm:pt>
    <dgm:pt modelId="{9AC87FE8-D134-4A71-9E7F-89D0738EBEC8}" type="parTrans" cxnId="{A6AA5900-BCF5-4986-9B66-3EB570241542}">
      <dgm:prSet/>
      <dgm:spPr/>
      <dgm:t>
        <a:bodyPr/>
        <a:lstStyle/>
        <a:p>
          <a:endParaRPr lang="en-IN"/>
        </a:p>
      </dgm:t>
    </dgm:pt>
    <dgm:pt modelId="{6EB4DA97-722C-45A3-BDEC-C636D3E93A8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dirty="0"/>
            <a:t>Backup &amp; Recovery</a:t>
          </a:r>
          <a:r>
            <a:rPr lang="en-US" sz="1400" dirty="0"/>
            <a:t>: Ensures data retrieval after incidents.</a:t>
          </a:r>
        </a:p>
      </dgm:t>
    </dgm:pt>
    <dgm:pt modelId="{8AAF9B58-2990-4513-9111-2AD0BC0F3BB5}" type="sibTrans" cxnId="{B479B1D7-D2AA-41B8-A27B-8A9F074CBD18}">
      <dgm:prSet/>
      <dgm:spPr/>
      <dgm:t>
        <a:bodyPr/>
        <a:lstStyle/>
        <a:p>
          <a:endParaRPr lang="en-IN"/>
        </a:p>
      </dgm:t>
    </dgm:pt>
    <dgm:pt modelId="{3B1B907C-E243-436C-838B-53C47B323C2C}" type="parTrans" cxnId="{B479B1D7-D2AA-41B8-A27B-8A9F074CBD18}">
      <dgm:prSet/>
      <dgm:spPr/>
      <dgm:t>
        <a:bodyPr/>
        <a:lstStyle/>
        <a:p>
          <a:endParaRPr lang="en-IN"/>
        </a:p>
      </dgm:t>
    </dgm:pt>
    <dgm:pt modelId="{094F865D-5CC5-47A8-8AEE-46EEFF08BFB1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1400" b="1" u="sng" dirty="0"/>
            <a:t>Benefits:</a:t>
          </a:r>
        </a:p>
      </dgm:t>
    </dgm:pt>
    <dgm:pt modelId="{FD5ACF90-D564-4B7C-93B4-60FBFC07BD9A}" type="sibTrans" cxnId="{C6FAB0D6-02C4-474A-930E-5CB96CFE5728}">
      <dgm:prSet/>
      <dgm:spPr/>
      <dgm:t>
        <a:bodyPr/>
        <a:lstStyle/>
        <a:p>
          <a:endParaRPr lang="en-IN"/>
        </a:p>
      </dgm:t>
    </dgm:pt>
    <dgm:pt modelId="{2E480074-7B20-4036-ADC5-8662CC8F3E59}" type="parTrans" cxnId="{C6FAB0D6-02C4-474A-930E-5CB96CFE5728}">
      <dgm:prSet/>
      <dgm:spPr/>
      <dgm:t>
        <a:bodyPr/>
        <a:lstStyle/>
        <a:p>
          <a:endParaRPr lang="en-IN"/>
        </a:p>
      </dgm:t>
    </dgm:pt>
    <dgm:pt modelId="{8FDD6520-6872-4314-8BE9-FF6C93A479B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dirty="0"/>
            <a:t>Data Security</a:t>
          </a:r>
          <a:r>
            <a:rPr lang="en-US" sz="1400" dirty="0"/>
            <a:t>: Prevents unauthorized access.</a:t>
          </a:r>
        </a:p>
      </dgm:t>
    </dgm:pt>
    <dgm:pt modelId="{0899CCE2-1B8F-41AD-8830-68CFA69CD7B2}" type="sibTrans" cxnId="{8E0E7C4A-22EE-4F6D-A139-BD08B43E1DDB}">
      <dgm:prSet/>
      <dgm:spPr/>
      <dgm:t>
        <a:bodyPr/>
        <a:lstStyle/>
        <a:p>
          <a:endParaRPr lang="en-IN"/>
        </a:p>
      </dgm:t>
    </dgm:pt>
    <dgm:pt modelId="{D2CD1FCA-8258-46C8-9DAE-B818AAF6F479}" type="parTrans" cxnId="{8E0E7C4A-22EE-4F6D-A139-BD08B43E1DDB}">
      <dgm:prSet/>
      <dgm:spPr/>
      <dgm:t>
        <a:bodyPr/>
        <a:lstStyle/>
        <a:p>
          <a:endParaRPr lang="en-IN"/>
        </a:p>
      </dgm:t>
    </dgm:pt>
    <dgm:pt modelId="{9C96B199-64F6-4CBE-A995-6DC9EA2C792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dirty="0"/>
            <a:t>Continuity</a:t>
          </a:r>
          <a:r>
            <a:rPr lang="en-US" sz="1400" dirty="0"/>
            <a:t>: Safeguards operations during disruptions.</a:t>
          </a:r>
          <a:endParaRPr lang="en-IN" sz="1400" dirty="0"/>
        </a:p>
      </dgm:t>
    </dgm:pt>
    <dgm:pt modelId="{A0977892-F34E-426C-9B11-1B992B223174}" type="sibTrans" cxnId="{3C1E65ED-C9A5-4449-AA4C-9966C1E0534D}">
      <dgm:prSet/>
      <dgm:spPr/>
      <dgm:t>
        <a:bodyPr/>
        <a:lstStyle/>
        <a:p>
          <a:endParaRPr lang="en-IN"/>
        </a:p>
      </dgm:t>
    </dgm:pt>
    <dgm:pt modelId="{55BFECC4-E0E7-469C-ADC6-D03B42622900}" type="parTrans" cxnId="{3C1E65ED-C9A5-4449-AA4C-9966C1E0534D}">
      <dgm:prSet/>
      <dgm:spPr/>
      <dgm:t>
        <a:bodyPr/>
        <a:lstStyle/>
        <a:p>
          <a:endParaRPr lang="en-IN"/>
        </a:p>
      </dgm:t>
    </dgm:pt>
    <dgm:pt modelId="{5689B892-9EB1-4E4C-81BB-3A9678AACBA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dirty="0"/>
            <a:t>Risk Reduction</a:t>
          </a:r>
          <a:r>
            <a:rPr lang="en-US" sz="1400" dirty="0"/>
            <a:t>: Minimizes chances of data breaches.</a:t>
          </a:r>
        </a:p>
      </dgm:t>
    </dgm:pt>
    <dgm:pt modelId="{C6984415-EE85-49C4-83DB-A3B8988B2AB1}" type="sibTrans" cxnId="{7F0BC322-A45A-4A54-94C0-102DEDEC84AA}">
      <dgm:prSet/>
      <dgm:spPr/>
      <dgm:t>
        <a:bodyPr/>
        <a:lstStyle/>
        <a:p>
          <a:endParaRPr lang="en-IN"/>
        </a:p>
      </dgm:t>
    </dgm:pt>
    <dgm:pt modelId="{5BD1CE58-53BF-4773-9FB0-42EA4E26DDD8}" type="parTrans" cxnId="{7F0BC322-A45A-4A54-94C0-102DEDEC84AA}">
      <dgm:prSet/>
      <dgm:spPr/>
      <dgm:t>
        <a:bodyPr/>
        <a:lstStyle/>
        <a:p>
          <a:endParaRPr lang="en-IN"/>
        </a:p>
      </dgm:t>
    </dgm:pt>
    <dgm:pt modelId="{22E7384A-AD58-4E75-B876-E065F95FED41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US" sz="1400" dirty="0"/>
        </a:p>
      </dgm:t>
    </dgm:pt>
    <dgm:pt modelId="{F7A3B0D9-8AC1-491F-9DB9-E36D907430CB}" type="sibTrans" cxnId="{7FB72EC7-AC64-40B7-8364-42E37838B97B}">
      <dgm:prSet/>
      <dgm:spPr/>
      <dgm:t>
        <a:bodyPr/>
        <a:lstStyle/>
        <a:p>
          <a:endParaRPr lang="en-IN"/>
        </a:p>
      </dgm:t>
    </dgm:pt>
    <dgm:pt modelId="{CEC9209A-C35E-44FD-846B-DB40BE6F2E84}" type="parTrans" cxnId="{7FB72EC7-AC64-40B7-8364-42E37838B97B}">
      <dgm:prSet/>
      <dgm:spPr/>
      <dgm:t>
        <a:bodyPr/>
        <a:lstStyle/>
        <a:p>
          <a:endParaRPr lang="en-IN"/>
        </a:p>
      </dgm:t>
    </dgm:pt>
    <dgm:pt modelId="{A555D4F4-8E30-4AA3-B533-FE8ED9446BB0}" type="pres">
      <dgm:prSet presAssocID="{D99ACCB4-EB07-4D57-B5E0-DF79CE420107}" presName="Name0" presStyleCnt="0">
        <dgm:presLayoutVars>
          <dgm:dir/>
          <dgm:animLvl val="lvl"/>
          <dgm:resizeHandles val="exact"/>
        </dgm:presLayoutVars>
      </dgm:prSet>
      <dgm:spPr/>
    </dgm:pt>
    <dgm:pt modelId="{5E433A2F-BD37-47EB-A748-D1929300E844}" type="pres">
      <dgm:prSet presAssocID="{C549294D-C939-4E4F-9757-0AA0B69D7F79}" presName="composite" presStyleCnt="0"/>
      <dgm:spPr/>
    </dgm:pt>
    <dgm:pt modelId="{EA8A934B-14BC-4834-91AB-2AAF34CC6242}" type="pres">
      <dgm:prSet presAssocID="{C549294D-C939-4E4F-9757-0AA0B69D7F7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205A21-ADB6-4B02-AD64-C59CA661D638}" type="pres">
      <dgm:prSet presAssocID="{C549294D-C939-4E4F-9757-0AA0B69D7F79}" presName="desTx" presStyleLbl="alignAccFollowNode1" presStyleIdx="0" presStyleCnt="3">
        <dgm:presLayoutVars>
          <dgm:bulletEnabled val="1"/>
        </dgm:presLayoutVars>
      </dgm:prSet>
      <dgm:spPr/>
    </dgm:pt>
    <dgm:pt modelId="{EC5A9B0D-95CD-4937-8C44-EBAB6197FD84}" type="pres">
      <dgm:prSet presAssocID="{EE5CDC12-3811-40C5-B730-1C3321712BC9}" presName="space" presStyleCnt="0"/>
      <dgm:spPr/>
    </dgm:pt>
    <dgm:pt modelId="{368B3ED1-33C8-4E71-BFB0-A9261557DDD2}" type="pres">
      <dgm:prSet presAssocID="{16A633B6-D55E-4875-80B9-6A1665308471}" presName="composite" presStyleCnt="0"/>
      <dgm:spPr/>
    </dgm:pt>
    <dgm:pt modelId="{A8B6648C-336D-4D7A-9D53-9AC7186174BE}" type="pres">
      <dgm:prSet presAssocID="{16A633B6-D55E-4875-80B9-6A166530847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2CC7256-421A-4051-A613-540F7064B596}" type="pres">
      <dgm:prSet presAssocID="{16A633B6-D55E-4875-80B9-6A1665308471}" presName="desTx" presStyleLbl="alignAccFollowNode1" presStyleIdx="1" presStyleCnt="3">
        <dgm:presLayoutVars>
          <dgm:bulletEnabled val="1"/>
        </dgm:presLayoutVars>
      </dgm:prSet>
      <dgm:spPr/>
    </dgm:pt>
    <dgm:pt modelId="{0421FF33-862A-40CA-AFC4-A52EBD264589}" type="pres">
      <dgm:prSet presAssocID="{89300CED-C95A-48C7-AC66-B95830C03894}" presName="space" presStyleCnt="0"/>
      <dgm:spPr/>
    </dgm:pt>
    <dgm:pt modelId="{49FD9026-14B7-4678-917B-0CD27FE01191}" type="pres">
      <dgm:prSet presAssocID="{1CFFDF4F-AA1F-469E-9DA1-F62A056E6EC9}" presName="composite" presStyleCnt="0"/>
      <dgm:spPr/>
    </dgm:pt>
    <dgm:pt modelId="{CC54FC07-2DD6-4F50-80F9-8E04D33403BB}" type="pres">
      <dgm:prSet presAssocID="{1CFFDF4F-AA1F-469E-9DA1-F62A056E6EC9}" presName="parTx" presStyleLbl="alignNode1" presStyleIdx="2" presStyleCnt="3" custLinFactNeighborX="6162" custLinFactNeighborY="-2460">
        <dgm:presLayoutVars>
          <dgm:chMax val="0"/>
          <dgm:chPref val="0"/>
          <dgm:bulletEnabled val="1"/>
        </dgm:presLayoutVars>
      </dgm:prSet>
      <dgm:spPr/>
    </dgm:pt>
    <dgm:pt modelId="{29F9B71B-BAEF-4D65-BCBA-2EFDF0485431}" type="pres">
      <dgm:prSet presAssocID="{1CFFDF4F-AA1F-469E-9DA1-F62A056E6EC9}" presName="desTx" presStyleLbl="alignAccFollowNode1" presStyleIdx="2" presStyleCnt="3" custLinFactNeighborX="6162" custLinFactNeighborY="-358">
        <dgm:presLayoutVars>
          <dgm:bulletEnabled val="1"/>
        </dgm:presLayoutVars>
      </dgm:prSet>
      <dgm:spPr/>
    </dgm:pt>
  </dgm:ptLst>
  <dgm:cxnLst>
    <dgm:cxn modelId="{A6AA5900-BCF5-4986-9B66-3EB570241542}" srcId="{1CFFDF4F-AA1F-469E-9DA1-F62A056E6EC9}" destId="{74A360CE-0CAF-410A-B5B3-F8AE7996F2DA}" srcOrd="5" destOrd="0" parTransId="{9AC87FE8-D134-4A71-9E7F-89D0738EBEC8}" sibTransId="{840702E0-479A-4FAE-9A80-56474B4200FD}"/>
    <dgm:cxn modelId="{F13FDD03-4FE0-4214-9F6B-8D7D9FC21FC8}" srcId="{62DEE9BA-A2D7-49DF-9123-295A5C15A17B}" destId="{FD7DAA27-5E9C-4854-8F6E-0E9AE35F25F2}" srcOrd="1" destOrd="0" parTransId="{1A7982B8-C6D9-47B6-B09F-6394DE384D40}" sibTransId="{0E3AAC3D-8FB8-4643-8858-023ED95B7330}"/>
    <dgm:cxn modelId="{E823B30C-BF86-4ABF-90FB-16AE7D59C89B}" type="presOf" srcId="{937C74BC-E3F3-4AF7-8B03-D25C3AC0678C}" destId="{92CC7256-421A-4051-A613-540F7064B596}" srcOrd="0" destOrd="3" presId="urn:microsoft.com/office/officeart/2005/8/layout/hList1"/>
    <dgm:cxn modelId="{70E95313-D2C1-4D9D-B25D-DBD202895E22}" type="presOf" srcId="{AD082662-1D1A-4683-8CA2-F70A7D35BDFE}" destId="{00205A21-ADB6-4B02-AD64-C59CA661D638}" srcOrd="0" destOrd="5" presId="urn:microsoft.com/office/officeart/2005/8/layout/hList1"/>
    <dgm:cxn modelId="{278CB01B-92F8-43EE-9DE5-78F597B27914}" type="presOf" srcId="{5689B892-9EB1-4E4C-81BB-3A9678AACBA9}" destId="{29F9B71B-BAEF-4D65-BCBA-2EFDF0485431}" srcOrd="0" destOrd="10" presId="urn:microsoft.com/office/officeart/2005/8/layout/hList1"/>
    <dgm:cxn modelId="{C6A9C11C-9934-4CF7-A279-538287F6AB41}" type="presOf" srcId="{16A633B6-D55E-4875-80B9-6A1665308471}" destId="{A8B6648C-336D-4D7A-9D53-9AC7186174BE}" srcOrd="0" destOrd="0" presId="urn:microsoft.com/office/officeart/2005/8/layout/hList1"/>
    <dgm:cxn modelId="{1A94E61C-6013-495C-904F-478797A32E0C}" type="presOf" srcId="{9C96B199-64F6-4CBE-A995-6DC9EA2C7921}" destId="{29F9B71B-BAEF-4D65-BCBA-2EFDF0485431}" srcOrd="0" destOrd="9" presId="urn:microsoft.com/office/officeart/2005/8/layout/hList1"/>
    <dgm:cxn modelId="{43E6ED1C-5903-4755-A4AB-3E85896B86DA}" srcId="{C549294D-C939-4E4F-9757-0AA0B69D7F79}" destId="{5590CFE0-61F5-4F8E-962E-A3C55A8E4EF2}" srcOrd="0" destOrd="0" parTransId="{F3465E5E-8739-4D2F-BE6C-B6ED68AA844C}" sibTransId="{F523E722-BA9E-48C3-918D-603C6DF87137}"/>
    <dgm:cxn modelId="{2762471D-ADA9-463A-83EC-8A1675E90641}" type="presOf" srcId="{094F865D-5CC5-47A8-8AEE-46EEFF08BFB1}" destId="{29F9B71B-BAEF-4D65-BCBA-2EFDF0485431}" srcOrd="0" destOrd="7" presId="urn:microsoft.com/office/officeart/2005/8/layout/hList1"/>
    <dgm:cxn modelId="{F9F9C721-DE86-4697-B816-688895C7443D}" type="presOf" srcId="{AE107015-9384-4FD5-B18B-0C4876428645}" destId="{00205A21-ADB6-4B02-AD64-C59CA661D638}" srcOrd="0" destOrd="4" presId="urn:microsoft.com/office/officeart/2005/8/layout/hList1"/>
    <dgm:cxn modelId="{7F0BC322-A45A-4A54-94C0-102DEDEC84AA}" srcId="{1CFFDF4F-AA1F-469E-9DA1-F62A056E6EC9}" destId="{5689B892-9EB1-4E4C-81BB-3A9678AACBA9}" srcOrd="10" destOrd="0" parTransId="{5BD1CE58-53BF-4773-9FB0-42EA4E26DDD8}" sibTransId="{C6984415-EE85-49C4-83DB-A3B8988B2AB1}"/>
    <dgm:cxn modelId="{5E372A28-3220-4C87-AE3E-AADE950BA5B6}" srcId="{E8C10AA3-5626-4645-8B8E-49BD253EFEAB}" destId="{4F595DFC-CE89-4F8D-91C9-27E645288B49}" srcOrd="2" destOrd="0" parTransId="{235C30BF-0527-428C-94AC-9D6116E2EEE6}" sibTransId="{430767E7-FC78-41BE-BE39-404E3EA1C98D}"/>
    <dgm:cxn modelId="{FEB9552D-5AB0-4BDA-A0F4-EE43B9125FEA}" srcId="{0B028A77-952C-418E-B20F-054CCF508909}" destId="{6FD1F7B0-C969-495B-9A41-06B30410624A}" srcOrd="0" destOrd="0" parTransId="{4097599A-CC27-45FC-B0DA-323F58C76EE1}" sibTransId="{FB31B991-FC12-4DB7-8FDD-91660956419C}"/>
    <dgm:cxn modelId="{3B5B412E-B8D3-4D2C-9552-A9D25BF57F72}" type="presOf" srcId="{54426A63-7D75-407A-8B03-4EC505838392}" destId="{00205A21-ADB6-4B02-AD64-C59CA661D638}" srcOrd="0" destOrd="7" presId="urn:microsoft.com/office/officeart/2005/8/layout/hList1"/>
    <dgm:cxn modelId="{0A060632-9EA9-4985-AC44-8913B1A5BB4B}" type="presOf" srcId="{F85A9FF0-0DE5-46C2-AB3D-A58BA0E5FA16}" destId="{29F9B71B-BAEF-4D65-BCBA-2EFDF0485431}" srcOrd="0" destOrd="2" presId="urn:microsoft.com/office/officeart/2005/8/layout/hList1"/>
    <dgm:cxn modelId="{0AF8E633-7B14-4145-A9C7-BB5105EA7E71}" type="presOf" srcId="{4868352E-09AD-4351-B9B0-C63F17E61903}" destId="{29F9B71B-BAEF-4D65-BCBA-2EFDF0485431}" srcOrd="0" destOrd="1" presId="urn:microsoft.com/office/officeart/2005/8/layout/hList1"/>
    <dgm:cxn modelId="{9E718A38-4184-4616-B53F-8967A9A88004}" type="presOf" srcId="{62DEE9BA-A2D7-49DF-9123-295A5C15A17B}" destId="{92CC7256-421A-4051-A613-540F7064B596}" srcOrd="0" destOrd="8" presId="urn:microsoft.com/office/officeart/2005/8/layout/hList1"/>
    <dgm:cxn modelId="{F92CB639-9817-4E8B-8558-D119A6392C45}" srcId="{16A633B6-D55E-4875-80B9-6A1665308471}" destId="{E8C10AA3-5626-4645-8B8E-49BD253EFEAB}" srcOrd="2" destOrd="0" parTransId="{3AE675F2-F2CB-4789-9B9D-2696563023C3}" sibTransId="{1890E3CB-898B-4075-843E-CC6099DEA65C}"/>
    <dgm:cxn modelId="{D2A7E93A-D78C-47BB-8706-F340D46833AB}" srcId="{E8C10AA3-5626-4645-8B8E-49BD253EFEAB}" destId="{937C74BC-E3F3-4AF7-8B03-D25C3AC0678C}" srcOrd="0" destOrd="0" parTransId="{DC9FAE91-3CFF-4D60-B711-384585316B62}" sibTransId="{60C91DEC-63A1-4C71-A38F-D224973109C6}"/>
    <dgm:cxn modelId="{DC43403C-2E8B-40D1-A8B0-F8FD375E84FA}" type="presOf" srcId="{6EB4DA97-722C-45A3-BDEC-C636D3E93A85}" destId="{29F9B71B-BAEF-4D65-BCBA-2EFDF0485431}" srcOrd="0" destOrd="6" presId="urn:microsoft.com/office/officeart/2005/8/layout/hList1"/>
    <dgm:cxn modelId="{F9A8863C-7D41-42F7-8682-F71B61305970}" type="presOf" srcId="{8FDD6520-6872-4314-8BE9-FF6C93A479BC}" destId="{29F9B71B-BAEF-4D65-BCBA-2EFDF0485431}" srcOrd="0" destOrd="8" presId="urn:microsoft.com/office/officeart/2005/8/layout/hList1"/>
    <dgm:cxn modelId="{CDE49A5B-94C0-4B54-BDC4-84312518FEE0}" type="presOf" srcId="{357D4A74-B5F9-4C5F-BA16-7F959EDF444C}" destId="{29F9B71B-BAEF-4D65-BCBA-2EFDF0485431}" srcOrd="0" destOrd="3" presId="urn:microsoft.com/office/officeart/2005/8/layout/hList1"/>
    <dgm:cxn modelId="{12A9F45F-4750-4E35-B34F-958E3A546477}" type="presOf" srcId="{4F595DFC-CE89-4F8D-91C9-27E645288B49}" destId="{92CC7256-421A-4051-A613-540F7064B596}" srcOrd="0" destOrd="5" presId="urn:microsoft.com/office/officeart/2005/8/layout/hList1"/>
    <dgm:cxn modelId="{74D2D341-5C26-47FC-B2D3-77F1CF45097B}" srcId="{1CFFDF4F-AA1F-469E-9DA1-F62A056E6EC9}" destId="{4868352E-09AD-4351-B9B0-C63F17E61903}" srcOrd="1" destOrd="0" parTransId="{059A3910-9C8A-4719-A061-21A22A1E88A2}" sibTransId="{C00D2510-75EB-4156-BCE3-2DDD45B0FD21}"/>
    <dgm:cxn modelId="{27924742-46F1-49FF-AFEB-25ED1FB3DBDE}" srcId="{0B028A77-952C-418E-B20F-054CCF508909}" destId="{C1E92D70-4FBD-4176-91A0-98C3AD6063D4}" srcOrd="1" destOrd="0" parTransId="{E8E52321-1FCB-4CA6-B28F-4B1E732D97FC}" sibTransId="{B584141D-27DC-4166-8F66-80D553E03407}"/>
    <dgm:cxn modelId="{52456769-7026-4B62-90FF-1F06132D56BB}" type="presOf" srcId="{C1E92D70-4FBD-4176-91A0-98C3AD6063D4}" destId="{00205A21-ADB6-4B02-AD64-C59CA661D638}" srcOrd="0" destOrd="10" presId="urn:microsoft.com/office/officeart/2005/8/layout/hList1"/>
    <dgm:cxn modelId="{B75F5C6A-84E8-4E18-8DF7-FE155BBF2227}" srcId="{62DEE9BA-A2D7-49DF-9123-295A5C15A17B}" destId="{BA2408D1-B6E7-45FC-B14D-D358E7F36332}" srcOrd="0" destOrd="0" parTransId="{524CEACB-E8DD-4325-BFDD-A2D132A89D4D}" sibTransId="{57EE5416-AC76-4C2E-8F55-5CDBB3099618}"/>
    <dgm:cxn modelId="{8E0E7C4A-22EE-4F6D-A139-BD08B43E1DDB}" srcId="{1CFFDF4F-AA1F-469E-9DA1-F62A056E6EC9}" destId="{8FDD6520-6872-4314-8BE9-FF6C93A479BC}" srcOrd="8" destOrd="0" parTransId="{D2CD1FCA-8258-46C8-9DAE-B818AAF6F479}" sibTransId="{0899CCE2-1B8F-41AD-8830-68CFA69CD7B2}"/>
    <dgm:cxn modelId="{2807E74E-97B7-405C-BBF3-861619C74269}" type="presOf" srcId="{F32D2C26-F7B0-4AF9-B642-B0D0B5109FB4}" destId="{29F9B71B-BAEF-4D65-BCBA-2EFDF0485431}" srcOrd="0" destOrd="0" presId="urn:microsoft.com/office/officeart/2005/8/layout/hList1"/>
    <dgm:cxn modelId="{CE8E2D51-FA7E-4E34-B6E0-B879CB728F6E}" type="presOf" srcId="{5590CFE0-61F5-4F8E-962E-A3C55A8E4EF2}" destId="{00205A21-ADB6-4B02-AD64-C59CA661D638}" srcOrd="0" destOrd="0" presId="urn:microsoft.com/office/officeart/2005/8/layout/hList1"/>
    <dgm:cxn modelId="{ADA17A51-6E74-4EFF-8411-5960B4869D16}" srcId="{E8C10AA3-5626-4645-8B8E-49BD253EFEAB}" destId="{D33672A5-3DE6-4AFE-A243-E6EA35658F0E}" srcOrd="4" destOrd="0" parTransId="{9D1D99BA-8274-4554-9EEE-E561324E8590}" sibTransId="{73E3E51B-E716-4C8D-9565-22FBB42F45C1}"/>
    <dgm:cxn modelId="{2CB16F52-CFD7-4A5C-BB64-B4AC4AFA07F0}" srcId="{5C8951DE-E7D8-4FCE-996F-9B86D2D68E67}" destId="{E03A49EC-BF3C-429D-8E13-8D1DFB07BB5F}" srcOrd="0" destOrd="0" parTransId="{C2401E39-8665-4B04-910C-0E8434159FCB}" sibTransId="{17925580-C54A-4441-A152-186468324DB6}"/>
    <dgm:cxn modelId="{436E0055-1CF4-42D5-899D-43CAF8FCFBB3}" srcId="{16A633B6-D55E-4875-80B9-6A1665308471}" destId="{62DEE9BA-A2D7-49DF-9123-295A5C15A17B}" srcOrd="3" destOrd="0" parTransId="{4361930E-8607-4E34-B2AC-A713FA613581}" sibTransId="{8559BFF8-139B-4CF0-AEF7-3BED1D0D7CD5}"/>
    <dgm:cxn modelId="{BBAC2555-D567-40FB-B088-F60FEF543AA5}" srcId="{5C8951DE-E7D8-4FCE-996F-9B86D2D68E67}" destId="{54426A63-7D75-407A-8B03-4EC505838392}" srcOrd="5" destOrd="0" parTransId="{59154CC9-C042-420F-90D5-F5B0BCFAD71C}" sibTransId="{C5A02F3C-DC00-4AD7-BFB5-D000D0DD844C}"/>
    <dgm:cxn modelId="{2F70A355-ADEA-45A5-B6EA-3AB02612E7DD}" srcId="{5C8951DE-E7D8-4FCE-996F-9B86D2D68E67}" destId="{AE107015-9384-4FD5-B18B-0C4876428645}" srcOrd="2" destOrd="0" parTransId="{22211D05-5F8D-4B57-B140-C09F322BF6E7}" sibTransId="{FAF0025C-3049-4E03-AB1B-CEE44430DA4F}"/>
    <dgm:cxn modelId="{517F4876-113E-41E7-8F47-F01C54F07636}" type="presOf" srcId="{C00E3E2A-9F06-4911-B953-5ED1B04250E7}" destId="{92CC7256-421A-4051-A613-540F7064B596}" srcOrd="0" destOrd="1" presId="urn:microsoft.com/office/officeart/2005/8/layout/hList1"/>
    <dgm:cxn modelId="{23F78E56-3ED9-4646-A6B1-1E5266886DD9}" srcId="{5C8951DE-E7D8-4FCE-996F-9B86D2D68E67}" destId="{FD57626F-9316-4335-8BF3-6AD217EB04A6}" srcOrd="1" destOrd="0" parTransId="{2381F7E9-9660-4DC1-BE91-20CCD701636D}" sibTransId="{8E309842-78D3-4107-A20D-AC44B026C313}"/>
    <dgm:cxn modelId="{80947379-AB55-49AC-9233-F828E483F4E1}" type="presOf" srcId="{FD7DAA27-5E9C-4854-8F6E-0E9AE35F25F2}" destId="{92CC7256-421A-4051-A613-540F7064B596}" srcOrd="0" destOrd="10" presId="urn:microsoft.com/office/officeart/2005/8/layout/hList1"/>
    <dgm:cxn modelId="{A9D9055A-4AD4-4575-ABED-8D7E0A470E3A}" srcId="{D99ACCB4-EB07-4D57-B5E0-DF79CE420107}" destId="{1CFFDF4F-AA1F-469E-9DA1-F62A056E6EC9}" srcOrd="2" destOrd="0" parTransId="{01444642-00DC-4AA2-AEFD-E4018E312002}" sibTransId="{F846E8EE-5494-4263-976E-6A84AEC7586B}"/>
    <dgm:cxn modelId="{DD71277A-D0C6-461E-B4E0-260B4E97880C}" srcId="{C549294D-C939-4E4F-9757-0AA0B69D7F79}" destId="{0B028A77-952C-418E-B20F-054CCF508909}" srcOrd="2" destOrd="0" parTransId="{33DC3D51-AF4A-4B03-BCBC-548EB58932CF}" sibTransId="{581F8080-13DD-44F3-A6F0-9968A938B60A}"/>
    <dgm:cxn modelId="{FA4A3F7D-A1A3-4718-8FDA-6967A888B44A}" type="presOf" srcId="{C549294D-C939-4E4F-9757-0AA0B69D7F79}" destId="{EA8A934B-14BC-4834-91AB-2AAF34CC6242}" srcOrd="0" destOrd="0" presId="urn:microsoft.com/office/officeart/2005/8/layout/hList1"/>
    <dgm:cxn modelId="{FC73BE7E-22CC-42E6-B27B-DD97CE2C546F}" type="presOf" srcId="{D99ACCB4-EB07-4D57-B5E0-DF79CE420107}" destId="{A555D4F4-8E30-4AA3-B533-FE8ED9446BB0}" srcOrd="0" destOrd="0" presId="urn:microsoft.com/office/officeart/2005/8/layout/hList1"/>
    <dgm:cxn modelId="{71A13282-502F-4104-8522-FFA78E5C2484}" type="presOf" srcId="{1CFFDF4F-AA1F-469E-9DA1-F62A056E6EC9}" destId="{CC54FC07-2DD6-4F50-80F9-8E04D33403BB}" srcOrd="0" destOrd="0" presId="urn:microsoft.com/office/officeart/2005/8/layout/hList1"/>
    <dgm:cxn modelId="{95104A84-C428-4D64-89DE-9F062ACA1E18}" type="presOf" srcId="{E03A49EC-BF3C-429D-8E13-8D1DFB07BB5F}" destId="{00205A21-ADB6-4B02-AD64-C59CA661D638}" srcOrd="0" destOrd="2" presId="urn:microsoft.com/office/officeart/2005/8/layout/hList1"/>
    <dgm:cxn modelId="{547C418D-367F-4EF7-9931-E760773EDF37}" srcId="{D99ACCB4-EB07-4D57-B5E0-DF79CE420107}" destId="{C549294D-C939-4E4F-9757-0AA0B69D7F79}" srcOrd="0" destOrd="0" parTransId="{E16B05DD-DDCF-43D3-8B90-42C4CE70E235}" sibTransId="{EE5CDC12-3811-40C5-B730-1C3321712BC9}"/>
    <dgm:cxn modelId="{0B740491-40D3-407A-B7B8-717F1C835B9A}" srcId="{5C8951DE-E7D8-4FCE-996F-9B86D2D68E67}" destId="{8EEF3991-8313-43AD-ACC4-7FDB085DB840}" srcOrd="4" destOrd="0" parTransId="{5CBB0699-2011-4290-8D47-BBACFE10A694}" sibTransId="{2A60A874-5BB3-4D0D-99AB-8BC7629AEBC8}"/>
    <dgm:cxn modelId="{420D1291-44C3-4726-A2A2-44EEC14041CF}" type="presOf" srcId="{8EEF3991-8313-43AD-ACC4-7FDB085DB840}" destId="{00205A21-ADB6-4B02-AD64-C59CA661D638}" srcOrd="0" destOrd="6" presId="urn:microsoft.com/office/officeart/2005/8/layout/hList1"/>
    <dgm:cxn modelId="{41F4B893-7379-4CF0-9333-2D8D2C5710EA}" type="presOf" srcId="{ABFE97C5-8CA5-4A79-9485-EF50F8958A42}" destId="{29F9B71B-BAEF-4D65-BCBA-2EFDF0485431}" srcOrd="0" destOrd="4" presId="urn:microsoft.com/office/officeart/2005/8/layout/hList1"/>
    <dgm:cxn modelId="{9AA04295-0EB8-4069-B1C4-3BDFDAAF36E6}" type="presOf" srcId="{6FD1F7B0-C969-495B-9A41-06B30410624A}" destId="{00205A21-ADB6-4B02-AD64-C59CA661D638}" srcOrd="0" destOrd="9" presId="urn:microsoft.com/office/officeart/2005/8/layout/hList1"/>
    <dgm:cxn modelId="{95167896-AC65-48CF-9153-862E0CF9FBDD}" srcId="{16A633B6-D55E-4875-80B9-6A1665308471}" destId="{C00E3E2A-9F06-4911-B953-5ED1B04250E7}" srcOrd="1" destOrd="0" parTransId="{248557E9-CFDD-41CD-8919-723D18FD224B}" sibTransId="{58F33BF4-F665-466F-A0A6-986DEF1ED5F8}"/>
    <dgm:cxn modelId="{6EA3E696-C27C-44B4-A056-773379A62611}" type="presOf" srcId="{74A360CE-0CAF-410A-B5B3-F8AE7996F2DA}" destId="{29F9B71B-BAEF-4D65-BCBA-2EFDF0485431}" srcOrd="0" destOrd="5" presId="urn:microsoft.com/office/officeart/2005/8/layout/hList1"/>
    <dgm:cxn modelId="{7008479F-9B1E-4EA8-A4F7-E40FE443D392}" type="presOf" srcId="{0B028A77-952C-418E-B20F-054CCF508909}" destId="{00205A21-ADB6-4B02-AD64-C59CA661D638}" srcOrd="0" destOrd="8" presId="urn:microsoft.com/office/officeart/2005/8/layout/hList1"/>
    <dgm:cxn modelId="{8C88F1A1-3177-45E0-846E-87BFFF21CE1F}" type="presOf" srcId="{A486C366-0EF2-47C4-BBA3-875BCB597C26}" destId="{92CC7256-421A-4051-A613-540F7064B596}" srcOrd="0" destOrd="6" presId="urn:microsoft.com/office/officeart/2005/8/layout/hList1"/>
    <dgm:cxn modelId="{D23404A3-8319-474F-A741-57A321E94D74}" srcId="{C549294D-C939-4E4F-9757-0AA0B69D7F79}" destId="{5C8951DE-E7D8-4FCE-996F-9B86D2D68E67}" srcOrd="1" destOrd="0" parTransId="{EE55B777-64A6-4EB5-B266-E7AB98A6AA9E}" sibTransId="{AA38D870-A743-446D-BEED-4A314BB44504}"/>
    <dgm:cxn modelId="{BCFFD1AB-0A40-449A-AFF6-D6FECAB73DE8}" type="presOf" srcId="{BA2408D1-B6E7-45FC-B14D-D358E7F36332}" destId="{92CC7256-421A-4051-A613-540F7064B596}" srcOrd="0" destOrd="9" presId="urn:microsoft.com/office/officeart/2005/8/layout/hList1"/>
    <dgm:cxn modelId="{AD316FB1-6163-4B01-8E6C-9E75A6D7E0C7}" srcId="{16A633B6-D55E-4875-80B9-6A1665308471}" destId="{F3D2E077-A250-481F-8EB9-46459C29E877}" srcOrd="0" destOrd="0" parTransId="{E8FF3266-11BE-428C-B279-119E049CB419}" sibTransId="{47D5FBBD-7381-436C-8ABD-1F018F02674D}"/>
    <dgm:cxn modelId="{43C447B2-C2BF-48EF-B05B-DFFC40118B4D}" srcId="{E8C10AA3-5626-4645-8B8E-49BD253EFEAB}" destId="{6009F108-26F2-4406-853D-84978AC50915}" srcOrd="1" destOrd="0" parTransId="{13280E33-1605-4933-BC78-A95575509B8C}" sibTransId="{E641F0EB-273B-499A-890C-622F7C30E4C1}"/>
    <dgm:cxn modelId="{49EE32B4-58BD-457E-89AE-4509E89D6964}" type="presOf" srcId="{6009F108-26F2-4406-853D-84978AC50915}" destId="{92CC7256-421A-4051-A613-540F7064B596}" srcOrd="0" destOrd="4" presId="urn:microsoft.com/office/officeart/2005/8/layout/hList1"/>
    <dgm:cxn modelId="{BC0A42B5-03C4-4FC4-AEB4-4109901188DF}" type="presOf" srcId="{5C8951DE-E7D8-4FCE-996F-9B86D2D68E67}" destId="{00205A21-ADB6-4B02-AD64-C59CA661D638}" srcOrd="0" destOrd="1" presId="urn:microsoft.com/office/officeart/2005/8/layout/hList1"/>
    <dgm:cxn modelId="{865C4DBC-06E6-43A5-A4AC-CEE7BACB752C}" type="presOf" srcId="{FD57626F-9316-4335-8BF3-6AD217EB04A6}" destId="{00205A21-ADB6-4B02-AD64-C59CA661D638}" srcOrd="0" destOrd="3" presId="urn:microsoft.com/office/officeart/2005/8/layout/hList1"/>
    <dgm:cxn modelId="{996439C6-79B9-4F96-AEA7-94753EFF6D79}" type="presOf" srcId="{22E7384A-AD58-4E75-B876-E065F95FED41}" destId="{29F9B71B-BAEF-4D65-BCBA-2EFDF0485431}" srcOrd="0" destOrd="11" presId="urn:microsoft.com/office/officeart/2005/8/layout/hList1"/>
    <dgm:cxn modelId="{7FB72EC7-AC64-40B7-8364-42E37838B97B}" srcId="{1CFFDF4F-AA1F-469E-9DA1-F62A056E6EC9}" destId="{22E7384A-AD58-4E75-B876-E065F95FED41}" srcOrd="11" destOrd="0" parTransId="{CEC9209A-C35E-44FD-846B-DB40BE6F2E84}" sibTransId="{F7A3B0D9-8AC1-491F-9DB9-E36D907430CB}"/>
    <dgm:cxn modelId="{41F57DD4-59F0-472E-BA1B-37150006E3A1}" srcId="{1CFFDF4F-AA1F-469E-9DA1-F62A056E6EC9}" destId="{F32D2C26-F7B0-4AF9-B642-B0D0B5109FB4}" srcOrd="0" destOrd="0" parTransId="{FFDD6B61-EFBE-48C1-BA0D-DECE77FD1692}" sibTransId="{37DF7F0D-CCE3-414B-A874-8BEC8214FF9A}"/>
    <dgm:cxn modelId="{C6FAB0D6-02C4-474A-930E-5CB96CFE5728}" srcId="{1CFFDF4F-AA1F-469E-9DA1-F62A056E6EC9}" destId="{094F865D-5CC5-47A8-8AEE-46EEFF08BFB1}" srcOrd="7" destOrd="0" parTransId="{2E480074-7B20-4036-ADC5-8662CC8F3E59}" sibTransId="{FD5ACF90-D564-4B7C-93B4-60FBFC07BD9A}"/>
    <dgm:cxn modelId="{E51457D7-7351-477D-AE9A-64B8D15EDF12}" srcId="{1CFFDF4F-AA1F-469E-9DA1-F62A056E6EC9}" destId="{ABFE97C5-8CA5-4A79-9485-EF50F8958A42}" srcOrd="4" destOrd="0" parTransId="{E112B9F0-1730-49A7-8A8C-63545E3BE925}" sibTransId="{488A6EEF-F405-4F4A-9C9B-2802DDF9C897}"/>
    <dgm:cxn modelId="{B479B1D7-D2AA-41B8-A27B-8A9F074CBD18}" srcId="{1CFFDF4F-AA1F-469E-9DA1-F62A056E6EC9}" destId="{6EB4DA97-722C-45A3-BDEC-C636D3E93A85}" srcOrd="6" destOrd="0" parTransId="{3B1B907C-E243-436C-838B-53C47B323C2C}" sibTransId="{8AAF9B58-2990-4513-9111-2AD0BC0F3BB5}"/>
    <dgm:cxn modelId="{6B27E3D7-6969-40F4-B1F6-F4A165F22176}" srcId="{1CFFDF4F-AA1F-469E-9DA1-F62A056E6EC9}" destId="{357D4A74-B5F9-4C5F-BA16-7F959EDF444C}" srcOrd="3" destOrd="0" parTransId="{B75FE642-CB60-4191-BB74-8FCFCF3B48FC}" sibTransId="{5BD6B59C-5CA4-404E-85CB-30922E7AD9A6}"/>
    <dgm:cxn modelId="{4FC19AD9-1B0B-4E18-BA9D-C4B4477586FD}" srcId="{5C8951DE-E7D8-4FCE-996F-9B86D2D68E67}" destId="{AD082662-1D1A-4683-8CA2-F70A7D35BDFE}" srcOrd="3" destOrd="0" parTransId="{C51DD25C-50F1-4194-AAC8-5E6149B5C5A4}" sibTransId="{3009D158-2D12-4B2A-9928-E04A249BF8C2}"/>
    <dgm:cxn modelId="{866376DB-4333-4A16-BF1C-60B4C8BF31CB}" srcId="{E8C10AA3-5626-4645-8B8E-49BD253EFEAB}" destId="{A486C366-0EF2-47C4-BBA3-875BCB597C26}" srcOrd="3" destOrd="0" parTransId="{BB2A6FDD-188F-4226-A31D-B77E67FCB354}" sibTransId="{70B059EF-991E-4945-89F3-63479BAE8B74}"/>
    <dgm:cxn modelId="{D0D886EB-3C7A-4622-B926-1978826081EE}" type="presOf" srcId="{D33672A5-3DE6-4AFE-A243-E6EA35658F0E}" destId="{92CC7256-421A-4051-A613-540F7064B596}" srcOrd="0" destOrd="7" presId="urn:microsoft.com/office/officeart/2005/8/layout/hList1"/>
    <dgm:cxn modelId="{3C1E65ED-C9A5-4449-AA4C-9966C1E0534D}" srcId="{1CFFDF4F-AA1F-469E-9DA1-F62A056E6EC9}" destId="{9C96B199-64F6-4CBE-A995-6DC9EA2C7921}" srcOrd="9" destOrd="0" parTransId="{55BFECC4-E0E7-469C-ADC6-D03B42622900}" sibTransId="{A0977892-F34E-426C-9B11-1B992B223174}"/>
    <dgm:cxn modelId="{52C1BEF2-EBDD-42E2-BF65-4D8227E26E11}" srcId="{D99ACCB4-EB07-4D57-B5E0-DF79CE420107}" destId="{16A633B6-D55E-4875-80B9-6A1665308471}" srcOrd="1" destOrd="0" parTransId="{D0553F55-E99E-4197-9E24-FB1E2F68653C}" sibTransId="{89300CED-C95A-48C7-AC66-B95830C03894}"/>
    <dgm:cxn modelId="{D453B9F9-49F0-4CAA-9B86-6ED23194A51B}" type="presOf" srcId="{E8C10AA3-5626-4645-8B8E-49BD253EFEAB}" destId="{92CC7256-421A-4051-A613-540F7064B596}" srcOrd="0" destOrd="2" presId="urn:microsoft.com/office/officeart/2005/8/layout/hList1"/>
    <dgm:cxn modelId="{4562CEF9-E04D-42A9-8509-99EB077BDDDB}" type="presOf" srcId="{F3D2E077-A250-481F-8EB9-46459C29E877}" destId="{92CC7256-421A-4051-A613-540F7064B596}" srcOrd="0" destOrd="0" presId="urn:microsoft.com/office/officeart/2005/8/layout/hList1"/>
    <dgm:cxn modelId="{40214FFB-12AE-48CE-8501-5D04951B03E4}" srcId="{1CFFDF4F-AA1F-469E-9DA1-F62A056E6EC9}" destId="{F85A9FF0-0DE5-46C2-AB3D-A58BA0E5FA16}" srcOrd="2" destOrd="0" parTransId="{DCF76C34-474D-483F-9F84-C882004FD198}" sibTransId="{BC12A29F-1E6C-433D-AC63-7A43622CBF23}"/>
    <dgm:cxn modelId="{115EF910-8488-4C52-AF36-F14D42F8BAE0}" type="presParOf" srcId="{A555D4F4-8E30-4AA3-B533-FE8ED9446BB0}" destId="{5E433A2F-BD37-47EB-A748-D1929300E844}" srcOrd="0" destOrd="0" presId="urn:microsoft.com/office/officeart/2005/8/layout/hList1"/>
    <dgm:cxn modelId="{68591AFB-643E-40B2-BD2B-D9ECCDDEFBA0}" type="presParOf" srcId="{5E433A2F-BD37-47EB-A748-D1929300E844}" destId="{EA8A934B-14BC-4834-91AB-2AAF34CC6242}" srcOrd="0" destOrd="0" presId="urn:microsoft.com/office/officeart/2005/8/layout/hList1"/>
    <dgm:cxn modelId="{3C4C0E69-126D-4C0E-A22D-E1F23ECDC70F}" type="presParOf" srcId="{5E433A2F-BD37-47EB-A748-D1929300E844}" destId="{00205A21-ADB6-4B02-AD64-C59CA661D638}" srcOrd="1" destOrd="0" presId="urn:microsoft.com/office/officeart/2005/8/layout/hList1"/>
    <dgm:cxn modelId="{F6C283B0-1787-4D1E-B1A2-953F25710500}" type="presParOf" srcId="{A555D4F4-8E30-4AA3-B533-FE8ED9446BB0}" destId="{EC5A9B0D-95CD-4937-8C44-EBAB6197FD84}" srcOrd="1" destOrd="0" presId="urn:microsoft.com/office/officeart/2005/8/layout/hList1"/>
    <dgm:cxn modelId="{1E9E4D8E-7EE1-43E5-A3B9-A56217B1CD1D}" type="presParOf" srcId="{A555D4F4-8E30-4AA3-B533-FE8ED9446BB0}" destId="{368B3ED1-33C8-4E71-BFB0-A9261557DDD2}" srcOrd="2" destOrd="0" presId="urn:microsoft.com/office/officeart/2005/8/layout/hList1"/>
    <dgm:cxn modelId="{A94E74E6-73DF-4444-8AC4-0204D433F533}" type="presParOf" srcId="{368B3ED1-33C8-4E71-BFB0-A9261557DDD2}" destId="{A8B6648C-336D-4D7A-9D53-9AC7186174BE}" srcOrd="0" destOrd="0" presId="urn:microsoft.com/office/officeart/2005/8/layout/hList1"/>
    <dgm:cxn modelId="{88CD35A1-8867-47CE-93C4-721915DBAA67}" type="presParOf" srcId="{368B3ED1-33C8-4E71-BFB0-A9261557DDD2}" destId="{92CC7256-421A-4051-A613-540F7064B596}" srcOrd="1" destOrd="0" presId="urn:microsoft.com/office/officeart/2005/8/layout/hList1"/>
    <dgm:cxn modelId="{9CDB336E-C147-4CBD-9B2A-48881EB2E985}" type="presParOf" srcId="{A555D4F4-8E30-4AA3-B533-FE8ED9446BB0}" destId="{0421FF33-862A-40CA-AFC4-A52EBD264589}" srcOrd="3" destOrd="0" presId="urn:microsoft.com/office/officeart/2005/8/layout/hList1"/>
    <dgm:cxn modelId="{9951418C-7DC9-4762-AAAE-41E8001B2055}" type="presParOf" srcId="{A555D4F4-8E30-4AA3-B533-FE8ED9446BB0}" destId="{49FD9026-14B7-4678-917B-0CD27FE01191}" srcOrd="4" destOrd="0" presId="urn:microsoft.com/office/officeart/2005/8/layout/hList1"/>
    <dgm:cxn modelId="{0285771C-0538-4946-A842-03096095D9A2}" type="presParOf" srcId="{49FD9026-14B7-4678-917B-0CD27FE01191}" destId="{CC54FC07-2DD6-4F50-80F9-8E04D33403BB}" srcOrd="0" destOrd="0" presId="urn:microsoft.com/office/officeart/2005/8/layout/hList1"/>
    <dgm:cxn modelId="{F88E4153-4AEC-42ED-94A7-75B702A6DE92}" type="presParOf" srcId="{49FD9026-14B7-4678-917B-0CD27FE01191}" destId="{29F9B71B-BAEF-4D65-BCBA-2EFDF048543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9F8884-DE96-4476-A4E4-8C24F6323B86}" type="doc">
      <dgm:prSet loTypeId="urn:microsoft.com/office/officeart/2005/8/layout/h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5CEAD639-B51E-4567-A896-FF8D457A337D}">
      <dgm:prSet phldrT="[Text]"/>
      <dgm:spPr/>
      <dgm:t>
        <a:bodyPr/>
        <a:lstStyle/>
        <a:p>
          <a:endParaRPr lang="en-IN" dirty="0"/>
        </a:p>
      </dgm:t>
    </dgm:pt>
    <dgm:pt modelId="{91647FF9-8E9B-46F3-BE0D-351FAECAD547}" type="parTrans" cxnId="{19AF0E29-6398-4375-8A31-151B72D92EC9}">
      <dgm:prSet/>
      <dgm:spPr/>
      <dgm:t>
        <a:bodyPr/>
        <a:lstStyle/>
        <a:p>
          <a:endParaRPr lang="en-IN"/>
        </a:p>
      </dgm:t>
    </dgm:pt>
    <dgm:pt modelId="{41794EDA-15B3-42DA-8EBE-921A45EAA4E5}" type="sibTrans" cxnId="{19AF0E29-6398-4375-8A31-151B72D92EC9}">
      <dgm:prSet/>
      <dgm:spPr/>
      <dgm:t>
        <a:bodyPr/>
        <a:lstStyle/>
        <a:p>
          <a:endParaRPr lang="en-IN"/>
        </a:p>
      </dgm:t>
    </dgm:pt>
    <dgm:pt modelId="{EBA5A86E-7849-4857-ADD9-95FF5013CBEE}">
      <dgm:prSet phldrT="[Text]" custT="1"/>
      <dgm:spPr/>
      <dgm:t>
        <a:bodyPr/>
        <a:lstStyle/>
        <a:p>
          <a:r>
            <a:rPr lang="en-US" sz="1800" b="1" u="sng" dirty="0">
              <a:solidFill>
                <a:schemeClr val="tx1"/>
              </a:solidFill>
            </a:rPr>
            <a:t>ANALYSIS OF FEASIBILITY</a:t>
          </a:r>
          <a:r>
            <a:rPr lang="en-US" sz="1800" b="1" u="none" dirty="0">
              <a:solidFill>
                <a:schemeClr val="tx1"/>
              </a:solidFill>
            </a:rPr>
            <a:t>:</a:t>
          </a:r>
          <a:endParaRPr lang="en-IN" sz="1800" b="1" u="none" dirty="0">
            <a:solidFill>
              <a:schemeClr val="tx1"/>
            </a:solidFill>
          </a:endParaRPr>
        </a:p>
      </dgm:t>
    </dgm:pt>
    <dgm:pt modelId="{700AD9A6-59C5-4180-B2AD-4A04C250D033}" type="parTrans" cxnId="{E23F71B2-3F8F-4B58-A426-916CF3B54889}">
      <dgm:prSet/>
      <dgm:spPr/>
      <dgm:t>
        <a:bodyPr/>
        <a:lstStyle/>
        <a:p>
          <a:endParaRPr lang="en-IN"/>
        </a:p>
      </dgm:t>
    </dgm:pt>
    <dgm:pt modelId="{5433CB6E-FEA2-4961-903F-9942F0DD0BB3}" type="sibTrans" cxnId="{E23F71B2-3F8F-4B58-A426-916CF3B54889}">
      <dgm:prSet/>
      <dgm:spPr/>
      <dgm:t>
        <a:bodyPr/>
        <a:lstStyle/>
        <a:p>
          <a:endParaRPr lang="en-IN"/>
        </a:p>
      </dgm:t>
    </dgm:pt>
    <dgm:pt modelId="{EF25C694-D871-46BF-A644-02D127A460EC}">
      <dgm:prSet phldrT="[Text]"/>
      <dgm:spPr/>
      <dgm:t>
        <a:bodyPr/>
        <a:lstStyle/>
        <a:p>
          <a:r>
            <a:rPr lang="en-IN" b="1" u="sng" dirty="0">
              <a:solidFill>
                <a:schemeClr val="tx1"/>
              </a:solidFill>
            </a:rPr>
            <a:t>POTENTIAL CHALLENGE AND RISK</a:t>
          </a:r>
          <a:r>
            <a:rPr lang="en-IN" b="1" u="none" dirty="0">
              <a:solidFill>
                <a:schemeClr val="tx1"/>
              </a:solidFill>
            </a:rPr>
            <a:t>:</a:t>
          </a:r>
        </a:p>
      </dgm:t>
    </dgm:pt>
    <dgm:pt modelId="{99EDAE78-A236-4356-96FA-E6E8D9FA8AB3}" type="parTrans" cxnId="{0D9B1AE7-B1C3-408D-8E79-2F0399535AE7}">
      <dgm:prSet/>
      <dgm:spPr/>
      <dgm:t>
        <a:bodyPr/>
        <a:lstStyle/>
        <a:p>
          <a:endParaRPr lang="en-IN"/>
        </a:p>
      </dgm:t>
    </dgm:pt>
    <dgm:pt modelId="{8D059338-7661-4973-A1B4-1A51557213FD}" type="sibTrans" cxnId="{0D9B1AE7-B1C3-408D-8E79-2F0399535AE7}">
      <dgm:prSet/>
      <dgm:spPr/>
      <dgm:t>
        <a:bodyPr/>
        <a:lstStyle/>
        <a:p>
          <a:endParaRPr lang="en-IN"/>
        </a:p>
      </dgm:t>
    </dgm:pt>
    <dgm:pt modelId="{6BC03E90-3E87-4D51-A3F7-FBFEA342BAB3}">
      <dgm:prSet phldrT="[Text]"/>
      <dgm:spPr/>
      <dgm:t>
        <a:bodyPr/>
        <a:lstStyle/>
        <a:p>
          <a:r>
            <a:rPr lang="en-IN" sz="1600" dirty="0"/>
            <a:t>OPERATIONAL</a:t>
          </a:r>
        </a:p>
      </dgm:t>
    </dgm:pt>
    <dgm:pt modelId="{4D5475D7-0C5E-419B-9870-F74CF1CA12C0}" type="parTrans" cxnId="{7B0EFDC6-7A32-44F2-BDE0-B4ABA61469F3}">
      <dgm:prSet/>
      <dgm:spPr/>
      <dgm:t>
        <a:bodyPr/>
        <a:lstStyle/>
        <a:p>
          <a:endParaRPr lang="en-IN"/>
        </a:p>
      </dgm:t>
    </dgm:pt>
    <dgm:pt modelId="{C321F257-25DB-49F3-A062-55071A901314}" type="sibTrans" cxnId="{7B0EFDC6-7A32-44F2-BDE0-B4ABA61469F3}">
      <dgm:prSet/>
      <dgm:spPr/>
      <dgm:t>
        <a:bodyPr/>
        <a:lstStyle/>
        <a:p>
          <a:endParaRPr lang="en-IN"/>
        </a:p>
      </dgm:t>
    </dgm:pt>
    <dgm:pt modelId="{DAFC49CE-F50D-4ED1-9A5E-ECD96F2C2EED}">
      <dgm:prSet phldrT="[Text]"/>
      <dgm:spPr/>
      <dgm:t>
        <a:bodyPr/>
        <a:lstStyle/>
        <a:p>
          <a:r>
            <a:rPr lang="en-IN" sz="1600" dirty="0"/>
            <a:t>BUISNESS</a:t>
          </a:r>
        </a:p>
      </dgm:t>
    </dgm:pt>
    <dgm:pt modelId="{BFFC4FC0-04A5-4B68-A37F-CDDCD6945311}" type="parTrans" cxnId="{B4954169-4D38-4822-B4CB-7E1BE29C64F2}">
      <dgm:prSet/>
      <dgm:spPr/>
      <dgm:t>
        <a:bodyPr/>
        <a:lstStyle/>
        <a:p>
          <a:endParaRPr lang="en-IN"/>
        </a:p>
      </dgm:t>
    </dgm:pt>
    <dgm:pt modelId="{C37DB3FF-ED59-4AF1-82A8-C91A44BE4492}" type="sibTrans" cxnId="{B4954169-4D38-4822-B4CB-7E1BE29C64F2}">
      <dgm:prSet/>
      <dgm:spPr/>
      <dgm:t>
        <a:bodyPr/>
        <a:lstStyle/>
        <a:p>
          <a:endParaRPr lang="en-IN"/>
        </a:p>
      </dgm:t>
    </dgm:pt>
    <dgm:pt modelId="{D61469F9-3821-4E23-AC88-42D48A853A45}">
      <dgm:prSet phldrT="[Text]"/>
      <dgm:spPr/>
      <dgm:t>
        <a:bodyPr/>
        <a:lstStyle/>
        <a:p>
          <a:r>
            <a:rPr lang="en-IN" sz="1600" dirty="0"/>
            <a:t>MARKET</a:t>
          </a:r>
        </a:p>
      </dgm:t>
    </dgm:pt>
    <dgm:pt modelId="{82806B50-98D5-4855-8E34-227DFD3FB298}" type="parTrans" cxnId="{3C5FEBD0-E4F6-46DF-BC40-94FFCE4B90FB}">
      <dgm:prSet/>
      <dgm:spPr/>
      <dgm:t>
        <a:bodyPr/>
        <a:lstStyle/>
        <a:p>
          <a:endParaRPr lang="en-IN"/>
        </a:p>
      </dgm:t>
    </dgm:pt>
    <dgm:pt modelId="{36E54905-5F6D-4895-BD66-CDEF99EFF501}" type="sibTrans" cxnId="{3C5FEBD0-E4F6-46DF-BC40-94FFCE4B90FB}">
      <dgm:prSet/>
      <dgm:spPr/>
      <dgm:t>
        <a:bodyPr/>
        <a:lstStyle/>
        <a:p>
          <a:endParaRPr lang="en-IN"/>
        </a:p>
      </dgm:t>
    </dgm:pt>
    <dgm:pt modelId="{A071F1F6-08C9-4172-9176-64C900C35A49}">
      <dgm:prSet phldrT="[Text]"/>
      <dgm:spPr/>
      <dgm:t>
        <a:bodyPr/>
        <a:lstStyle/>
        <a:p>
          <a:endParaRPr lang="en-IN" sz="1600" dirty="0"/>
        </a:p>
      </dgm:t>
    </dgm:pt>
    <dgm:pt modelId="{7BD0E4C0-892C-4196-BCCB-2A256BFB30C5}" type="parTrans" cxnId="{7336124F-4DE2-4E4A-A82C-5B320260D00F}">
      <dgm:prSet/>
      <dgm:spPr/>
      <dgm:t>
        <a:bodyPr/>
        <a:lstStyle/>
        <a:p>
          <a:endParaRPr lang="en-IN"/>
        </a:p>
      </dgm:t>
    </dgm:pt>
    <dgm:pt modelId="{E3A57A1C-68F1-4D63-A951-9A4480AF7B8B}" type="sibTrans" cxnId="{7336124F-4DE2-4E4A-A82C-5B320260D00F}">
      <dgm:prSet/>
      <dgm:spPr/>
      <dgm:t>
        <a:bodyPr/>
        <a:lstStyle/>
        <a:p>
          <a:endParaRPr lang="en-IN"/>
        </a:p>
      </dgm:t>
    </dgm:pt>
    <dgm:pt modelId="{C0452AAC-2EE8-41A2-96E6-56CD7A395103}">
      <dgm:prSet phldrT="[Text]"/>
      <dgm:spPr/>
      <dgm:t>
        <a:bodyPr/>
        <a:lstStyle/>
        <a:p>
          <a:r>
            <a:rPr lang="en-IN" sz="1600" dirty="0"/>
            <a:t>CONNECTIVITY</a:t>
          </a:r>
        </a:p>
      </dgm:t>
    </dgm:pt>
    <dgm:pt modelId="{FB0D1AD2-2A5D-4972-B6AA-3A522B496E0D}" type="parTrans" cxnId="{FD73019B-0183-43E0-AF20-A6101C77D1EC}">
      <dgm:prSet/>
      <dgm:spPr/>
      <dgm:t>
        <a:bodyPr/>
        <a:lstStyle/>
        <a:p>
          <a:endParaRPr lang="en-IN"/>
        </a:p>
      </dgm:t>
    </dgm:pt>
    <dgm:pt modelId="{BD4ED460-E9A7-4C75-B0C9-E3836E57D551}" type="sibTrans" cxnId="{FD73019B-0183-43E0-AF20-A6101C77D1EC}">
      <dgm:prSet/>
      <dgm:spPr/>
      <dgm:t>
        <a:bodyPr/>
        <a:lstStyle/>
        <a:p>
          <a:endParaRPr lang="en-IN"/>
        </a:p>
      </dgm:t>
    </dgm:pt>
    <dgm:pt modelId="{82671AC7-9DF3-47F0-A1DD-6172F305E677}">
      <dgm:prSet phldrT="[Text]"/>
      <dgm:spPr/>
      <dgm:t>
        <a:bodyPr/>
        <a:lstStyle/>
        <a:p>
          <a:r>
            <a:rPr lang="en-IN" sz="1600" dirty="0"/>
            <a:t>TRANSPIRANCY</a:t>
          </a:r>
        </a:p>
      </dgm:t>
    </dgm:pt>
    <dgm:pt modelId="{F8359AEB-A3AC-4046-90C2-8796774BA58F}" type="parTrans" cxnId="{E8BBD17C-3695-4050-95A6-93E5C7788DC6}">
      <dgm:prSet/>
      <dgm:spPr/>
      <dgm:t>
        <a:bodyPr/>
        <a:lstStyle/>
        <a:p>
          <a:endParaRPr lang="en-IN"/>
        </a:p>
      </dgm:t>
    </dgm:pt>
    <dgm:pt modelId="{315E6367-8C8A-41B2-9817-FE505D5F6404}" type="sibTrans" cxnId="{E8BBD17C-3695-4050-95A6-93E5C7788DC6}">
      <dgm:prSet/>
      <dgm:spPr/>
      <dgm:t>
        <a:bodyPr/>
        <a:lstStyle/>
        <a:p>
          <a:endParaRPr lang="en-IN"/>
        </a:p>
      </dgm:t>
    </dgm:pt>
    <dgm:pt modelId="{3D8AA32B-77A6-49F8-85FB-42649010D6F8}">
      <dgm:prSet phldrT="[Text]"/>
      <dgm:spPr/>
      <dgm:t>
        <a:bodyPr/>
        <a:lstStyle/>
        <a:p>
          <a:r>
            <a:rPr lang="en-IN" sz="1600" dirty="0"/>
            <a:t>ACCOUNTIBILITY</a:t>
          </a:r>
        </a:p>
      </dgm:t>
    </dgm:pt>
    <dgm:pt modelId="{38A82C04-5E8F-4EFB-86A2-754EB1FAC98B}" type="parTrans" cxnId="{1DC86921-0D69-4C37-AB5B-8904B606C192}">
      <dgm:prSet/>
      <dgm:spPr/>
      <dgm:t>
        <a:bodyPr/>
        <a:lstStyle/>
        <a:p>
          <a:endParaRPr lang="en-IN"/>
        </a:p>
      </dgm:t>
    </dgm:pt>
    <dgm:pt modelId="{99E7BB54-B978-45E0-BAB2-F85104DF88D5}" type="sibTrans" cxnId="{1DC86921-0D69-4C37-AB5B-8904B606C192}">
      <dgm:prSet/>
      <dgm:spPr/>
      <dgm:t>
        <a:bodyPr/>
        <a:lstStyle/>
        <a:p>
          <a:endParaRPr lang="en-IN"/>
        </a:p>
      </dgm:t>
    </dgm:pt>
    <dgm:pt modelId="{C7267CFC-370F-40A3-8CD6-2B0F52DED153}">
      <dgm:prSet phldrT="[Text]"/>
      <dgm:spPr/>
      <dgm:t>
        <a:bodyPr/>
        <a:lstStyle/>
        <a:p>
          <a:endParaRPr lang="en-IN" sz="1600" dirty="0"/>
        </a:p>
      </dgm:t>
    </dgm:pt>
    <dgm:pt modelId="{BE9DBE41-5833-4A00-9620-52B07C0A43EC}" type="parTrans" cxnId="{BCC76FF3-7148-4B42-B82D-96F511BBA4D6}">
      <dgm:prSet/>
      <dgm:spPr/>
      <dgm:t>
        <a:bodyPr/>
        <a:lstStyle/>
        <a:p>
          <a:endParaRPr lang="en-IN"/>
        </a:p>
      </dgm:t>
    </dgm:pt>
    <dgm:pt modelId="{AA41815D-99B2-49DC-A931-5FDC17046A9F}" type="sibTrans" cxnId="{BCC76FF3-7148-4B42-B82D-96F511BBA4D6}">
      <dgm:prSet/>
      <dgm:spPr/>
      <dgm:t>
        <a:bodyPr/>
        <a:lstStyle/>
        <a:p>
          <a:endParaRPr lang="en-IN"/>
        </a:p>
      </dgm:t>
    </dgm:pt>
    <dgm:pt modelId="{73A05EC7-A5BF-4F78-8651-18E1DC6EFE77}">
      <dgm:prSet phldrT="[Text]"/>
      <dgm:spPr/>
      <dgm:t>
        <a:bodyPr/>
        <a:lstStyle/>
        <a:p>
          <a:r>
            <a:rPr lang="en-IN" dirty="0"/>
            <a:t>HEALTH </a:t>
          </a:r>
        </a:p>
      </dgm:t>
    </dgm:pt>
    <dgm:pt modelId="{DC7DA8F9-78C9-4328-96BE-372C121A6A6B}" type="parTrans" cxnId="{88469567-BAE3-4C4E-BE6B-287F3B739725}">
      <dgm:prSet/>
      <dgm:spPr/>
      <dgm:t>
        <a:bodyPr/>
        <a:lstStyle/>
        <a:p>
          <a:endParaRPr lang="en-IN"/>
        </a:p>
      </dgm:t>
    </dgm:pt>
    <dgm:pt modelId="{D8AA54C5-4A31-4CAC-A593-1E6468EFF5EA}" type="sibTrans" cxnId="{88469567-BAE3-4C4E-BE6B-287F3B739725}">
      <dgm:prSet/>
      <dgm:spPr/>
      <dgm:t>
        <a:bodyPr/>
        <a:lstStyle/>
        <a:p>
          <a:endParaRPr lang="en-IN"/>
        </a:p>
      </dgm:t>
    </dgm:pt>
    <dgm:pt modelId="{06BA28A2-4660-46C9-855B-60AB8E39AC3C}">
      <dgm:prSet phldrT="[Text]"/>
      <dgm:spPr/>
      <dgm:t>
        <a:bodyPr/>
        <a:lstStyle/>
        <a:p>
          <a:endParaRPr lang="en-IN" dirty="0"/>
        </a:p>
      </dgm:t>
    </dgm:pt>
    <dgm:pt modelId="{30BE5F27-7AA4-4BE8-B765-54A5692B1154}" type="parTrans" cxnId="{39C86397-8D32-4666-ACB8-C682D18D128C}">
      <dgm:prSet/>
      <dgm:spPr/>
      <dgm:t>
        <a:bodyPr/>
        <a:lstStyle/>
        <a:p>
          <a:endParaRPr lang="en-IN"/>
        </a:p>
      </dgm:t>
    </dgm:pt>
    <dgm:pt modelId="{A9F68865-F503-457F-AE93-80C93546EBC1}" type="sibTrans" cxnId="{39C86397-8D32-4666-ACB8-C682D18D128C}">
      <dgm:prSet/>
      <dgm:spPr/>
      <dgm:t>
        <a:bodyPr/>
        <a:lstStyle/>
        <a:p>
          <a:endParaRPr lang="en-IN"/>
        </a:p>
      </dgm:t>
    </dgm:pt>
    <dgm:pt modelId="{62F4EB63-2EC5-4DC3-BCC0-2A140528FEEC}">
      <dgm:prSet phldrT="[Text]"/>
      <dgm:spPr/>
      <dgm:t>
        <a:bodyPr/>
        <a:lstStyle/>
        <a:p>
          <a:endParaRPr lang="en-IN" dirty="0"/>
        </a:p>
      </dgm:t>
    </dgm:pt>
    <dgm:pt modelId="{B0016D52-AFA6-4A49-B005-76A285A1037F}" type="parTrans" cxnId="{FA2B55F5-1532-4E17-A055-5BB971673406}">
      <dgm:prSet/>
      <dgm:spPr/>
      <dgm:t>
        <a:bodyPr/>
        <a:lstStyle/>
        <a:p>
          <a:endParaRPr lang="en-IN"/>
        </a:p>
      </dgm:t>
    </dgm:pt>
    <dgm:pt modelId="{6308F7B7-1F74-4025-847D-B5B8D83AEB91}" type="sibTrans" cxnId="{FA2B55F5-1532-4E17-A055-5BB971673406}">
      <dgm:prSet/>
      <dgm:spPr/>
      <dgm:t>
        <a:bodyPr/>
        <a:lstStyle/>
        <a:p>
          <a:endParaRPr lang="en-IN"/>
        </a:p>
      </dgm:t>
    </dgm:pt>
    <dgm:pt modelId="{B756D41C-052B-4344-AB1A-C46D697B980B}">
      <dgm:prSet phldrT="[Text]"/>
      <dgm:spPr/>
      <dgm:t>
        <a:bodyPr/>
        <a:lstStyle/>
        <a:p>
          <a:r>
            <a:rPr lang="en-IN" dirty="0"/>
            <a:t>OPERATIONAL </a:t>
          </a:r>
        </a:p>
      </dgm:t>
    </dgm:pt>
    <dgm:pt modelId="{3E0D4BC2-4C1A-4D33-AD57-31BDAA152923}" type="parTrans" cxnId="{8A596656-7916-4F05-A2BB-E6D498A12FCE}">
      <dgm:prSet/>
      <dgm:spPr/>
      <dgm:t>
        <a:bodyPr/>
        <a:lstStyle/>
        <a:p>
          <a:endParaRPr lang="en-IN"/>
        </a:p>
      </dgm:t>
    </dgm:pt>
    <dgm:pt modelId="{D5B32CBE-BDED-49A6-BF8E-95F7FD61BBF6}" type="sibTrans" cxnId="{8A596656-7916-4F05-A2BB-E6D498A12FCE}">
      <dgm:prSet/>
      <dgm:spPr/>
      <dgm:t>
        <a:bodyPr/>
        <a:lstStyle/>
        <a:p>
          <a:endParaRPr lang="en-IN"/>
        </a:p>
      </dgm:t>
    </dgm:pt>
    <dgm:pt modelId="{13C3E0EC-684F-498F-BDF3-82EF3FE8C27F}">
      <dgm:prSet phldrT="[Text]"/>
      <dgm:spPr/>
      <dgm:t>
        <a:bodyPr/>
        <a:lstStyle/>
        <a:p>
          <a:r>
            <a:rPr lang="en-IN" dirty="0"/>
            <a:t>FINANCIAL </a:t>
          </a:r>
        </a:p>
      </dgm:t>
    </dgm:pt>
    <dgm:pt modelId="{AD8DB368-AA10-4FCE-B71A-8D82AEC8AA17}" type="parTrans" cxnId="{B0E4BC77-83A2-4111-B028-19CF3D4C061D}">
      <dgm:prSet/>
      <dgm:spPr/>
      <dgm:t>
        <a:bodyPr/>
        <a:lstStyle/>
        <a:p>
          <a:endParaRPr lang="en-IN"/>
        </a:p>
      </dgm:t>
    </dgm:pt>
    <dgm:pt modelId="{B234C3E4-B718-4FB0-87C6-E4F7AD87D4CE}" type="sibTrans" cxnId="{B0E4BC77-83A2-4111-B028-19CF3D4C061D}">
      <dgm:prSet/>
      <dgm:spPr/>
      <dgm:t>
        <a:bodyPr/>
        <a:lstStyle/>
        <a:p>
          <a:endParaRPr lang="en-IN"/>
        </a:p>
      </dgm:t>
    </dgm:pt>
    <dgm:pt modelId="{7E599674-69CF-4F95-AC51-911BD7901950}">
      <dgm:prSet phldrT="[Text]"/>
      <dgm:spPr/>
      <dgm:t>
        <a:bodyPr/>
        <a:lstStyle/>
        <a:p>
          <a:r>
            <a:rPr lang="en-IN" dirty="0"/>
            <a:t>TECHNICAL</a:t>
          </a:r>
        </a:p>
      </dgm:t>
    </dgm:pt>
    <dgm:pt modelId="{553AFBE1-66B3-4851-B320-134FD919F56F}" type="parTrans" cxnId="{1E143010-52B3-4399-959A-651356C68DD8}">
      <dgm:prSet/>
      <dgm:spPr/>
      <dgm:t>
        <a:bodyPr/>
        <a:lstStyle/>
        <a:p>
          <a:endParaRPr lang="en-IN"/>
        </a:p>
      </dgm:t>
    </dgm:pt>
    <dgm:pt modelId="{B82085FF-F576-415F-A165-AC64CAF5D4C8}" type="sibTrans" cxnId="{1E143010-52B3-4399-959A-651356C68DD8}">
      <dgm:prSet/>
      <dgm:spPr/>
      <dgm:t>
        <a:bodyPr/>
        <a:lstStyle/>
        <a:p>
          <a:endParaRPr lang="en-IN"/>
        </a:p>
      </dgm:t>
    </dgm:pt>
    <dgm:pt modelId="{3EA08A53-DC12-4F52-BB32-54B83B39E3F2}">
      <dgm:prSet phldrT="[Text]"/>
      <dgm:spPr/>
      <dgm:t>
        <a:bodyPr/>
        <a:lstStyle/>
        <a:p>
          <a:r>
            <a:rPr lang="en-IN" dirty="0"/>
            <a:t>INFLAMMATION</a:t>
          </a:r>
        </a:p>
      </dgm:t>
    </dgm:pt>
    <dgm:pt modelId="{635A5AC1-3898-43DE-A137-12D110451CEB}" type="parTrans" cxnId="{BC4B787F-7E66-43BD-97DE-3A5EC9588C21}">
      <dgm:prSet/>
      <dgm:spPr/>
      <dgm:t>
        <a:bodyPr/>
        <a:lstStyle/>
        <a:p>
          <a:endParaRPr lang="en-IN"/>
        </a:p>
      </dgm:t>
    </dgm:pt>
    <dgm:pt modelId="{DDCED72F-7DDE-4B08-A81C-D4454AC7A755}" type="sibTrans" cxnId="{BC4B787F-7E66-43BD-97DE-3A5EC9588C21}">
      <dgm:prSet/>
      <dgm:spPr/>
      <dgm:t>
        <a:bodyPr/>
        <a:lstStyle/>
        <a:p>
          <a:endParaRPr lang="en-IN"/>
        </a:p>
      </dgm:t>
    </dgm:pt>
    <dgm:pt modelId="{6BDDBC4A-615C-47E9-A30F-8200549A05AA}">
      <dgm:prSet phldrT="[Text]"/>
      <dgm:spPr/>
      <dgm:t>
        <a:bodyPr/>
        <a:lstStyle/>
        <a:p>
          <a:endParaRPr lang="en-IN" dirty="0"/>
        </a:p>
      </dgm:t>
    </dgm:pt>
    <dgm:pt modelId="{1E6F525C-14C8-42DC-B38B-52CB60E42659}" type="parTrans" cxnId="{C186EB7A-1D0F-42E2-86E3-2A464ED90CAD}">
      <dgm:prSet/>
      <dgm:spPr/>
      <dgm:t>
        <a:bodyPr/>
        <a:lstStyle/>
        <a:p>
          <a:endParaRPr lang="en-IN"/>
        </a:p>
      </dgm:t>
    </dgm:pt>
    <dgm:pt modelId="{454C2499-94D2-469F-8A17-7A0773A2E2A5}" type="sibTrans" cxnId="{C186EB7A-1D0F-42E2-86E3-2A464ED90CAD}">
      <dgm:prSet/>
      <dgm:spPr/>
      <dgm:t>
        <a:bodyPr/>
        <a:lstStyle/>
        <a:p>
          <a:endParaRPr lang="en-IN"/>
        </a:p>
      </dgm:t>
    </dgm:pt>
    <dgm:pt modelId="{41BEEAC2-3196-4D33-A8C6-9CB7E6E6AF0F}">
      <dgm:prSet phldrT="[Text]"/>
      <dgm:spPr/>
      <dgm:t>
        <a:bodyPr/>
        <a:lstStyle/>
        <a:p>
          <a:endParaRPr lang="en-IN" dirty="0"/>
        </a:p>
      </dgm:t>
    </dgm:pt>
    <dgm:pt modelId="{D6DFA79D-E303-4168-BB09-C103B407FE40}" type="parTrans" cxnId="{943A88E0-73D7-4306-8747-638373CA22EE}">
      <dgm:prSet/>
      <dgm:spPr/>
      <dgm:t>
        <a:bodyPr/>
        <a:lstStyle/>
        <a:p>
          <a:endParaRPr lang="en-IN"/>
        </a:p>
      </dgm:t>
    </dgm:pt>
    <dgm:pt modelId="{DE4E77B9-E321-41A4-857A-3C8B7D730809}" type="sibTrans" cxnId="{943A88E0-73D7-4306-8747-638373CA22EE}">
      <dgm:prSet/>
      <dgm:spPr/>
      <dgm:t>
        <a:bodyPr/>
        <a:lstStyle/>
        <a:p>
          <a:endParaRPr lang="en-IN"/>
        </a:p>
      </dgm:t>
    </dgm:pt>
    <dgm:pt modelId="{C371406C-9465-4E9E-AFCD-50AD45F7541F}">
      <dgm:prSet phldrT="[Text]"/>
      <dgm:spPr/>
      <dgm:t>
        <a:bodyPr/>
        <a:lstStyle/>
        <a:p>
          <a:r>
            <a:rPr lang="en-IN" b="1" u="sng" dirty="0">
              <a:solidFill>
                <a:schemeClr val="tx1"/>
              </a:solidFill>
            </a:rPr>
            <a:t>SOLUTION TO CHALLENGES</a:t>
          </a:r>
          <a:r>
            <a:rPr lang="en-IN" b="1" u="none" dirty="0">
              <a:solidFill>
                <a:schemeClr val="tx1"/>
              </a:solidFill>
            </a:rPr>
            <a:t>:</a:t>
          </a:r>
        </a:p>
      </dgm:t>
    </dgm:pt>
    <dgm:pt modelId="{969D4EA6-93DB-4780-B70D-3F64AFBA3747}" type="sibTrans" cxnId="{614AFBFA-DA28-4B68-90A4-058A853F2A9F}">
      <dgm:prSet/>
      <dgm:spPr/>
      <dgm:t>
        <a:bodyPr/>
        <a:lstStyle/>
        <a:p>
          <a:endParaRPr lang="en-IN"/>
        </a:p>
      </dgm:t>
    </dgm:pt>
    <dgm:pt modelId="{480D32EF-CBDD-4088-B64F-049C2597A097}" type="parTrans" cxnId="{614AFBFA-DA28-4B68-90A4-058A853F2A9F}">
      <dgm:prSet/>
      <dgm:spPr/>
      <dgm:t>
        <a:bodyPr/>
        <a:lstStyle/>
        <a:p>
          <a:endParaRPr lang="en-IN"/>
        </a:p>
      </dgm:t>
    </dgm:pt>
    <dgm:pt modelId="{4CE6669D-F9C1-402E-B39E-ECF6721A58C1}">
      <dgm:prSet phldrT="[Text]"/>
      <dgm:spPr/>
      <dgm:t>
        <a:bodyPr/>
        <a:lstStyle/>
        <a:p>
          <a:r>
            <a:rPr lang="en-IN" dirty="0"/>
            <a:t>DIGITALIZATION</a:t>
          </a:r>
        </a:p>
      </dgm:t>
    </dgm:pt>
    <dgm:pt modelId="{6457FFEF-64F4-4B8C-B064-BD3B6FA98B29}" type="sibTrans" cxnId="{A7A9029A-0F35-4425-9B3D-A3D17B161E1D}">
      <dgm:prSet/>
      <dgm:spPr/>
      <dgm:t>
        <a:bodyPr/>
        <a:lstStyle/>
        <a:p>
          <a:endParaRPr lang="en-IN"/>
        </a:p>
      </dgm:t>
    </dgm:pt>
    <dgm:pt modelId="{20D330AA-0930-4B6B-A5B2-A056E1131348}" type="parTrans" cxnId="{A7A9029A-0F35-4425-9B3D-A3D17B161E1D}">
      <dgm:prSet/>
      <dgm:spPr/>
      <dgm:t>
        <a:bodyPr/>
        <a:lstStyle/>
        <a:p>
          <a:endParaRPr lang="en-IN"/>
        </a:p>
      </dgm:t>
    </dgm:pt>
    <dgm:pt modelId="{BB6CED46-7403-44D7-88C5-ACECB85DA746}">
      <dgm:prSet phldrT="[Text]"/>
      <dgm:spPr/>
      <dgm:t>
        <a:bodyPr/>
        <a:lstStyle/>
        <a:p>
          <a:r>
            <a:rPr lang="en-IN" dirty="0"/>
            <a:t>ACCESSIBILITY</a:t>
          </a:r>
        </a:p>
      </dgm:t>
    </dgm:pt>
    <dgm:pt modelId="{3277DDD8-50BF-427C-8AAB-AA2ABEF65F59}" type="parTrans" cxnId="{410D4A7B-5A39-422A-B834-4014D88D6E8E}">
      <dgm:prSet/>
      <dgm:spPr/>
      <dgm:t>
        <a:bodyPr/>
        <a:lstStyle/>
        <a:p>
          <a:endParaRPr lang="en-IN"/>
        </a:p>
      </dgm:t>
    </dgm:pt>
    <dgm:pt modelId="{5C36E1C5-3F80-4C50-958C-10118CC6ECDE}" type="sibTrans" cxnId="{410D4A7B-5A39-422A-B834-4014D88D6E8E}">
      <dgm:prSet/>
      <dgm:spPr/>
      <dgm:t>
        <a:bodyPr/>
        <a:lstStyle/>
        <a:p>
          <a:endParaRPr lang="en-IN"/>
        </a:p>
      </dgm:t>
    </dgm:pt>
    <dgm:pt modelId="{9F9B9F89-7CEB-4766-BE07-BD299A6BE56D}">
      <dgm:prSet phldrT="[Text]"/>
      <dgm:spPr/>
      <dgm:t>
        <a:bodyPr/>
        <a:lstStyle/>
        <a:p>
          <a:r>
            <a:rPr lang="en-IN" dirty="0"/>
            <a:t>CONNECTIVITY</a:t>
          </a:r>
        </a:p>
      </dgm:t>
    </dgm:pt>
    <dgm:pt modelId="{5202D7F4-7F73-4CC0-AEE5-7054DC7BC80D}" type="parTrans" cxnId="{EEA4C48C-E87C-416E-A6D6-43909E09E162}">
      <dgm:prSet/>
      <dgm:spPr/>
      <dgm:t>
        <a:bodyPr/>
        <a:lstStyle/>
        <a:p>
          <a:endParaRPr lang="en-IN"/>
        </a:p>
      </dgm:t>
    </dgm:pt>
    <dgm:pt modelId="{90E8F66B-2B2C-41C6-878F-D6F97C4A93EB}" type="sibTrans" cxnId="{EEA4C48C-E87C-416E-A6D6-43909E09E162}">
      <dgm:prSet/>
      <dgm:spPr/>
      <dgm:t>
        <a:bodyPr/>
        <a:lstStyle/>
        <a:p>
          <a:endParaRPr lang="en-IN"/>
        </a:p>
      </dgm:t>
    </dgm:pt>
    <dgm:pt modelId="{0537E375-A694-41E6-B8AC-79B96652D209}">
      <dgm:prSet phldrT="[Text]"/>
      <dgm:spPr/>
      <dgm:t>
        <a:bodyPr/>
        <a:lstStyle/>
        <a:p>
          <a:r>
            <a:rPr lang="en-IN" dirty="0"/>
            <a:t>TRANSPIRANCY</a:t>
          </a:r>
        </a:p>
      </dgm:t>
    </dgm:pt>
    <dgm:pt modelId="{4C3FA1A8-7835-4997-A8E7-7203732CE48B}" type="parTrans" cxnId="{CEB49B82-C46A-4AB6-923B-30DF30C989B6}">
      <dgm:prSet/>
      <dgm:spPr/>
      <dgm:t>
        <a:bodyPr/>
        <a:lstStyle/>
        <a:p>
          <a:endParaRPr lang="en-IN"/>
        </a:p>
      </dgm:t>
    </dgm:pt>
    <dgm:pt modelId="{09847D08-D501-486C-8E09-C4582795C4ED}" type="sibTrans" cxnId="{CEB49B82-C46A-4AB6-923B-30DF30C989B6}">
      <dgm:prSet/>
      <dgm:spPr/>
      <dgm:t>
        <a:bodyPr/>
        <a:lstStyle/>
        <a:p>
          <a:endParaRPr lang="en-IN"/>
        </a:p>
      </dgm:t>
    </dgm:pt>
    <dgm:pt modelId="{2431C07B-DEED-4DE2-9B4A-E3F307027C32}">
      <dgm:prSet phldrT="[Text]"/>
      <dgm:spPr/>
      <dgm:t>
        <a:bodyPr/>
        <a:lstStyle/>
        <a:p>
          <a:r>
            <a:rPr lang="en-IN" dirty="0"/>
            <a:t>SAFETY </a:t>
          </a:r>
        </a:p>
      </dgm:t>
    </dgm:pt>
    <dgm:pt modelId="{CE647C03-F149-4690-AB70-57C5D18989BE}" type="parTrans" cxnId="{B881962E-6580-4241-B37E-8A7103FB16E0}">
      <dgm:prSet/>
      <dgm:spPr/>
      <dgm:t>
        <a:bodyPr/>
        <a:lstStyle/>
        <a:p>
          <a:endParaRPr lang="en-IN"/>
        </a:p>
      </dgm:t>
    </dgm:pt>
    <dgm:pt modelId="{17BDB133-CE35-4901-A452-1BE66F1AD236}" type="sibTrans" cxnId="{B881962E-6580-4241-B37E-8A7103FB16E0}">
      <dgm:prSet/>
      <dgm:spPr/>
      <dgm:t>
        <a:bodyPr/>
        <a:lstStyle/>
        <a:p>
          <a:endParaRPr lang="en-IN"/>
        </a:p>
      </dgm:t>
    </dgm:pt>
    <dgm:pt modelId="{ADB1F0D4-D212-40C4-A404-4C6479BAB04A}">
      <dgm:prSet phldrT="[Text]"/>
      <dgm:spPr/>
      <dgm:t>
        <a:bodyPr/>
        <a:lstStyle/>
        <a:p>
          <a:endParaRPr lang="en-IN" dirty="0"/>
        </a:p>
      </dgm:t>
    </dgm:pt>
    <dgm:pt modelId="{7E283E9C-D52E-44DC-8A36-D89CF12D422F}" type="parTrans" cxnId="{8990B40D-AF44-4010-8D54-DE624A55AF96}">
      <dgm:prSet/>
      <dgm:spPr/>
      <dgm:t>
        <a:bodyPr/>
        <a:lstStyle/>
        <a:p>
          <a:endParaRPr lang="en-IN"/>
        </a:p>
      </dgm:t>
    </dgm:pt>
    <dgm:pt modelId="{91796532-3EDF-4E4F-BF2D-B1B5718D2589}" type="sibTrans" cxnId="{8990B40D-AF44-4010-8D54-DE624A55AF96}">
      <dgm:prSet/>
      <dgm:spPr/>
      <dgm:t>
        <a:bodyPr/>
        <a:lstStyle/>
        <a:p>
          <a:endParaRPr lang="en-IN"/>
        </a:p>
      </dgm:t>
    </dgm:pt>
    <dgm:pt modelId="{93C889CF-AE1F-445B-9D9E-37FA6C987EB2}">
      <dgm:prSet phldrT="[Text]"/>
      <dgm:spPr/>
      <dgm:t>
        <a:bodyPr/>
        <a:lstStyle/>
        <a:p>
          <a:endParaRPr lang="en-IN" dirty="0"/>
        </a:p>
      </dgm:t>
    </dgm:pt>
    <dgm:pt modelId="{5A0333A0-A422-409E-A89D-D36CEF99B987}" type="parTrans" cxnId="{ED411A48-48C1-4E09-8008-5C6D56BEB66F}">
      <dgm:prSet/>
      <dgm:spPr/>
      <dgm:t>
        <a:bodyPr/>
        <a:lstStyle/>
        <a:p>
          <a:endParaRPr lang="en-IN"/>
        </a:p>
      </dgm:t>
    </dgm:pt>
    <dgm:pt modelId="{08AC8238-AD5E-466B-966C-4379D7E8778E}" type="sibTrans" cxnId="{ED411A48-48C1-4E09-8008-5C6D56BEB66F}">
      <dgm:prSet/>
      <dgm:spPr/>
      <dgm:t>
        <a:bodyPr/>
        <a:lstStyle/>
        <a:p>
          <a:endParaRPr lang="en-IN"/>
        </a:p>
      </dgm:t>
    </dgm:pt>
    <dgm:pt modelId="{A5F4A327-0610-49A8-B511-9A5D8B809869}">
      <dgm:prSet phldrT="[Text]"/>
      <dgm:spPr/>
      <dgm:t>
        <a:bodyPr/>
        <a:lstStyle/>
        <a:p>
          <a:endParaRPr lang="en-IN" dirty="0"/>
        </a:p>
      </dgm:t>
    </dgm:pt>
    <dgm:pt modelId="{CCD88B9A-86B8-4470-ADD5-4D5033DCEF59}" type="sibTrans" cxnId="{0713F758-AF9E-4193-94CE-58ADCB33F8E1}">
      <dgm:prSet/>
      <dgm:spPr/>
      <dgm:t>
        <a:bodyPr/>
        <a:lstStyle/>
        <a:p>
          <a:endParaRPr lang="en-IN"/>
        </a:p>
      </dgm:t>
    </dgm:pt>
    <dgm:pt modelId="{7C350B6C-8F1A-4937-B2E0-E3E77D53523C}" type="parTrans" cxnId="{0713F758-AF9E-4193-94CE-58ADCB33F8E1}">
      <dgm:prSet/>
      <dgm:spPr/>
      <dgm:t>
        <a:bodyPr/>
        <a:lstStyle/>
        <a:p>
          <a:endParaRPr lang="en-IN"/>
        </a:p>
      </dgm:t>
    </dgm:pt>
    <dgm:pt modelId="{B4300E38-0036-4540-837A-E26DF8D41B88}">
      <dgm:prSet phldrT="[Text]"/>
      <dgm:spPr/>
      <dgm:t>
        <a:bodyPr/>
        <a:lstStyle/>
        <a:p>
          <a:r>
            <a:rPr lang="en-US" dirty="0"/>
            <a:t>   </a:t>
          </a:r>
          <a:endParaRPr lang="en-IN" dirty="0"/>
        </a:p>
      </dgm:t>
    </dgm:pt>
    <dgm:pt modelId="{43D74687-6944-487A-89B1-51BD923E17BD}" type="sibTrans" cxnId="{8F4255B8-9C14-4976-897A-481CAF4F66AD}">
      <dgm:prSet/>
      <dgm:spPr/>
      <dgm:t>
        <a:bodyPr/>
        <a:lstStyle/>
        <a:p>
          <a:endParaRPr lang="en-IN"/>
        </a:p>
      </dgm:t>
    </dgm:pt>
    <dgm:pt modelId="{6BB5EC2F-D1F3-489A-A004-0A1009100E0E}" type="parTrans" cxnId="{8F4255B8-9C14-4976-897A-481CAF4F66AD}">
      <dgm:prSet/>
      <dgm:spPr/>
      <dgm:t>
        <a:bodyPr/>
        <a:lstStyle/>
        <a:p>
          <a:endParaRPr lang="en-IN"/>
        </a:p>
      </dgm:t>
    </dgm:pt>
    <dgm:pt modelId="{184F0DBD-3AA2-4621-8182-FA7F0523B7FC}">
      <dgm:prSet phldrT="[Text]"/>
      <dgm:spPr/>
      <dgm:t>
        <a:bodyPr/>
        <a:lstStyle/>
        <a:p>
          <a:r>
            <a:rPr lang="en-IN" sz="1600" dirty="0"/>
            <a:t>TECHNICAL</a:t>
          </a:r>
        </a:p>
      </dgm:t>
    </dgm:pt>
    <dgm:pt modelId="{AB0E7147-1C9E-4728-BA1C-9900D2136974}" type="parTrans" cxnId="{9AA10C48-4360-4961-9F3A-FD36B9CBBCCA}">
      <dgm:prSet/>
      <dgm:spPr/>
      <dgm:t>
        <a:bodyPr/>
        <a:lstStyle/>
        <a:p>
          <a:endParaRPr lang="en-IN"/>
        </a:p>
      </dgm:t>
    </dgm:pt>
    <dgm:pt modelId="{C47D8A93-7CF8-42C1-B90E-198192ACDAD4}" type="sibTrans" cxnId="{9AA10C48-4360-4961-9F3A-FD36B9CBBCCA}">
      <dgm:prSet/>
      <dgm:spPr/>
      <dgm:t>
        <a:bodyPr/>
        <a:lstStyle/>
        <a:p>
          <a:endParaRPr lang="en-IN"/>
        </a:p>
      </dgm:t>
    </dgm:pt>
    <dgm:pt modelId="{F73F19EB-8992-4861-A64B-8A8488E0121C}">
      <dgm:prSet phldrT="[Text]"/>
      <dgm:spPr/>
      <dgm:t>
        <a:bodyPr/>
        <a:lstStyle/>
        <a:p>
          <a:endParaRPr lang="en-IN" sz="1600" dirty="0"/>
        </a:p>
      </dgm:t>
    </dgm:pt>
    <dgm:pt modelId="{D54CBFBC-34A2-4842-BF66-D4BB03CE9688}" type="parTrans" cxnId="{F1421D99-C5BC-48B9-A2EF-030579ECA5BB}">
      <dgm:prSet/>
      <dgm:spPr/>
      <dgm:t>
        <a:bodyPr/>
        <a:lstStyle/>
        <a:p>
          <a:endParaRPr lang="en-IN"/>
        </a:p>
      </dgm:t>
    </dgm:pt>
    <dgm:pt modelId="{6843CC9F-D58E-4F9B-B672-B66DE2363685}" type="sibTrans" cxnId="{F1421D99-C5BC-48B9-A2EF-030579ECA5BB}">
      <dgm:prSet/>
      <dgm:spPr/>
      <dgm:t>
        <a:bodyPr/>
        <a:lstStyle/>
        <a:p>
          <a:endParaRPr lang="en-IN"/>
        </a:p>
      </dgm:t>
    </dgm:pt>
    <dgm:pt modelId="{C796EA11-BFC3-49B5-A8D5-18FC5FE1F7AD}">
      <dgm:prSet phldrT="[Text]"/>
      <dgm:spPr/>
      <dgm:t>
        <a:bodyPr/>
        <a:lstStyle/>
        <a:p>
          <a:endParaRPr lang="en-IN" sz="1600" dirty="0"/>
        </a:p>
      </dgm:t>
    </dgm:pt>
    <dgm:pt modelId="{9D5E4CBD-B72B-438C-BBDD-0C648944938E}" type="parTrans" cxnId="{EA8446EE-037E-4B14-8AA2-7B9E6B9B71D4}">
      <dgm:prSet/>
      <dgm:spPr/>
      <dgm:t>
        <a:bodyPr/>
        <a:lstStyle/>
        <a:p>
          <a:endParaRPr lang="en-IN"/>
        </a:p>
      </dgm:t>
    </dgm:pt>
    <dgm:pt modelId="{1B678DE5-196C-424A-8BB8-83D282EBD875}" type="sibTrans" cxnId="{EA8446EE-037E-4B14-8AA2-7B9E6B9B71D4}">
      <dgm:prSet/>
      <dgm:spPr/>
      <dgm:t>
        <a:bodyPr/>
        <a:lstStyle/>
        <a:p>
          <a:endParaRPr lang="en-IN"/>
        </a:p>
      </dgm:t>
    </dgm:pt>
    <dgm:pt modelId="{D768244C-FD55-45A5-846F-127A93A1CF29}" type="pres">
      <dgm:prSet presAssocID="{BF9F8884-DE96-4476-A4E4-8C24F6323B86}" presName="linearFlow" presStyleCnt="0">
        <dgm:presLayoutVars>
          <dgm:dir/>
          <dgm:animLvl val="lvl"/>
          <dgm:resizeHandles/>
        </dgm:presLayoutVars>
      </dgm:prSet>
      <dgm:spPr/>
    </dgm:pt>
    <dgm:pt modelId="{F8B0DBBF-321C-4A68-9389-EF4F0B0203D9}" type="pres">
      <dgm:prSet presAssocID="{5CEAD639-B51E-4567-A896-FF8D457A337D}" presName="compositeNode" presStyleCnt="0">
        <dgm:presLayoutVars>
          <dgm:bulletEnabled val="1"/>
        </dgm:presLayoutVars>
      </dgm:prSet>
      <dgm:spPr/>
    </dgm:pt>
    <dgm:pt modelId="{E1418C44-DF89-48EC-9E66-A27F32B80BB7}" type="pres">
      <dgm:prSet presAssocID="{5CEAD639-B51E-4567-A896-FF8D457A337D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2BE8D862-D9DD-406D-B602-D86C2A1EF94B}" type="pres">
      <dgm:prSet presAssocID="{5CEAD639-B51E-4567-A896-FF8D457A337D}" presName="childNode" presStyleLbl="node1" presStyleIdx="0" presStyleCnt="3">
        <dgm:presLayoutVars>
          <dgm:bulletEnabled val="1"/>
        </dgm:presLayoutVars>
      </dgm:prSet>
      <dgm:spPr/>
    </dgm:pt>
    <dgm:pt modelId="{5A329020-A48B-4D99-A423-07FA59F1EC9F}" type="pres">
      <dgm:prSet presAssocID="{5CEAD639-B51E-4567-A896-FF8D457A337D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278B5A32-12C8-421D-B207-B14E09B72A55}" type="pres">
      <dgm:prSet presAssocID="{41794EDA-15B3-42DA-8EBE-921A45EAA4E5}" presName="sibTrans" presStyleCnt="0"/>
      <dgm:spPr/>
    </dgm:pt>
    <dgm:pt modelId="{4F01DAE3-3F27-4569-8EB3-69DEEC5F925B}" type="pres">
      <dgm:prSet presAssocID="{B4300E38-0036-4540-837A-E26DF8D41B88}" presName="compositeNode" presStyleCnt="0">
        <dgm:presLayoutVars>
          <dgm:bulletEnabled val="1"/>
        </dgm:presLayoutVars>
      </dgm:prSet>
      <dgm:spPr/>
    </dgm:pt>
    <dgm:pt modelId="{42F38A19-DACD-4354-80C0-FAF40D96D7B7}" type="pres">
      <dgm:prSet presAssocID="{B4300E38-0036-4540-837A-E26DF8D41B88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DB4A85C6-1F76-4C05-BB84-47191BC3CA18}" type="pres">
      <dgm:prSet presAssocID="{B4300E38-0036-4540-837A-E26DF8D41B88}" presName="childNode" presStyleLbl="node1" presStyleIdx="1" presStyleCnt="3">
        <dgm:presLayoutVars>
          <dgm:bulletEnabled val="1"/>
        </dgm:presLayoutVars>
      </dgm:prSet>
      <dgm:spPr/>
    </dgm:pt>
    <dgm:pt modelId="{9541E746-6882-41EF-8270-0A35A33CC7CA}" type="pres">
      <dgm:prSet presAssocID="{B4300E38-0036-4540-837A-E26DF8D41B88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09E7D7BC-4232-471F-A971-7D9B128382CE}" type="pres">
      <dgm:prSet presAssocID="{43D74687-6944-487A-89B1-51BD923E17BD}" presName="sibTrans" presStyleCnt="0"/>
      <dgm:spPr/>
    </dgm:pt>
    <dgm:pt modelId="{AF8933AC-541F-432B-9694-B1F18E7BE6CF}" type="pres">
      <dgm:prSet presAssocID="{A5F4A327-0610-49A8-B511-9A5D8B809869}" presName="compositeNode" presStyleCnt="0">
        <dgm:presLayoutVars>
          <dgm:bulletEnabled val="1"/>
        </dgm:presLayoutVars>
      </dgm:prSet>
      <dgm:spPr/>
    </dgm:pt>
    <dgm:pt modelId="{BAFBD4B6-13C0-41BF-AB47-4E4949CA685D}" type="pres">
      <dgm:prSet presAssocID="{A5F4A327-0610-49A8-B511-9A5D8B809869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364FAAD3-9923-4133-B520-05CFAFA03176}" type="pres">
      <dgm:prSet presAssocID="{A5F4A327-0610-49A8-B511-9A5D8B809869}" presName="childNode" presStyleLbl="node1" presStyleIdx="2" presStyleCnt="3">
        <dgm:presLayoutVars>
          <dgm:bulletEnabled val="1"/>
        </dgm:presLayoutVars>
      </dgm:prSet>
      <dgm:spPr/>
    </dgm:pt>
    <dgm:pt modelId="{B597D12F-2922-4BAE-8476-8FE3F2FC15EF}" type="pres">
      <dgm:prSet presAssocID="{A5F4A327-0610-49A8-B511-9A5D8B809869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23929901-3FF4-402D-8409-AA78ED742C4C}" type="presOf" srcId="{184F0DBD-3AA2-4621-8182-FA7F0523B7FC}" destId="{2BE8D862-D9DD-406D-B602-D86C2A1EF94B}" srcOrd="0" destOrd="3" presId="urn:microsoft.com/office/officeart/2005/8/layout/hList2"/>
    <dgm:cxn modelId="{8990B40D-AF44-4010-8D54-DE624A55AF96}" srcId="{A5F4A327-0610-49A8-B511-9A5D8B809869}" destId="{ADB1F0D4-D212-40C4-A404-4C6479BAB04A}" srcOrd="2" destOrd="0" parTransId="{7E283E9C-D52E-44DC-8A36-D89CF12D422F}" sibTransId="{91796532-3EDF-4E4F-BF2D-B1B5718D2589}"/>
    <dgm:cxn modelId="{1E143010-52B3-4399-959A-651356C68DD8}" srcId="{B4300E38-0036-4540-837A-E26DF8D41B88}" destId="{7E599674-69CF-4F95-AC51-911BD7901950}" srcOrd="6" destOrd="0" parTransId="{553AFBE1-66B3-4851-B320-134FD919F56F}" sibTransId="{B82085FF-F576-415F-A165-AC64CAF5D4C8}"/>
    <dgm:cxn modelId="{EE0AED1B-88A4-4C99-A8C3-E5A6C26D1202}" type="presOf" srcId="{3D8AA32B-77A6-49F8-85FB-42649010D6F8}" destId="{2BE8D862-D9DD-406D-B602-D86C2A1EF94B}" srcOrd="0" destOrd="9" presId="urn:microsoft.com/office/officeart/2005/8/layout/hList2"/>
    <dgm:cxn modelId="{1DC86921-0D69-4C37-AB5B-8904B606C192}" srcId="{5CEAD639-B51E-4567-A896-FF8D457A337D}" destId="{3D8AA32B-77A6-49F8-85FB-42649010D6F8}" srcOrd="9" destOrd="0" parTransId="{38A82C04-5E8F-4EFB-86A2-754EB1FAC98B}" sibTransId="{99E7BB54-B978-45E0-BAB2-F85104DF88D5}"/>
    <dgm:cxn modelId="{80F98628-08B0-46CE-A306-DB166A8E5C17}" type="presOf" srcId="{62F4EB63-2EC5-4DC3-BCC0-2A140528FEEC}" destId="{DB4A85C6-1F76-4C05-BB84-47191BC3CA18}" srcOrd="0" destOrd="9" presId="urn:microsoft.com/office/officeart/2005/8/layout/hList2"/>
    <dgm:cxn modelId="{19AF0E29-6398-4375-8A31-151B72D92EC9}" srcId="{BF9F8884-DE96-4476-A4E4-8C24F6323B86}" destId="{5CEAD639-B51E-4567-A896-FF8D457A337D}" srcOrd="0" destOrd="0" parTransId="{91647FF9-8E9B-46F3-BE0D-351FAECAD547}" sibTransId="{41794EDA-15B3-42DA-8EBE-921A45EAA4E5}"/>
    <dgm:cxn modelId="{B881962E-6580-4241-B37E-8A7103FB16E0}" srcId="{A5F4A327-0610-49A8-B511-9A5D8B809869}" destId="{2431C07B-DEED-4DE2-9B4A-E3F307027C32}" srcOrd="7" destOrd="0" parTransId="{CE647C03-F149-4690-AB70-57C5D18989BE}" sibTransId="{17BDB133-CE35-4901-A452-1BE66F1AD236}"/>
    <dgm:cxn modelId="{AE7D4532-2557-45BA-8771-6924F6AF5E08}" type="presOf" srcId="{73A05EC7-A5BF-4F78-8651-18E1DC6EFE77}" destId="{DB4A85C6-1F76-4C05-BB84-47191BC3CA18}" srcOrd="0" destOrd="3" presId="urn:microsoft.com/office/officeart/2005/8/layout/hList2"/>
    <dgm:cxn modelId="{AC5A7A36-48B2-46FC-9BB5-C76DF2A52F8C}" type="presOf" srcId="{F73F19EB-8992-4861-A64B-8A8488E0121C}" destId="{2BE8D862-D9DD-406D-B602-D86C2A1EF94B}" srcOrd="0" destOrd="2" presId="urn:microsoft.com/office/officeart/2005/8/layout/hList2"/>
    <dgm:cxn modelId="{984B5239-6E5A-4948-9403-CA46826A0F7F}" type="presOf" srcId="{A071F1F6-08C9-4172-9176-64C900C35A49}" destId="{2BE8D862-D9DD-406D-B602-D86C2A1EF94B}" srcOrd="0" destOrd="11" presId="urn:microsoft.com/office/officeart/2005/8/layout/hList2"/>
    <dgm:cxn modelId="{EC9CB53A-785B-494A-9625-119155A02DB7}" type="presOf" srcId="{C0452AAC-2EE8-41A2-96E6-56CD7A395103}" destId="{2BE8D862-D9DD-406D-B602-D86C2A1EF94B}" srcOrd="0" destOrd="7" presId="urn:microsoft.com/office/officeart/2005/8/layout/hList2"/>
    <dgm:cxn modelId="{0944235B-70DD-46BC-A421-026475CDF4EA}" type="presOf" srcId="{EF25C694-D871-46BF-A644-02D127A460EC}" destId="{DB4A85C6-1F76-4C05-BB84-47191BC3CA18}" srcOrd="0" destOrd="0" presId="urn:microsoft.com/office/officeart/2005/8/layout/hList2"/>
    <dgm:cxn modelId="{229EA265-66D6-4BD4-99CA-D541C0AA541B}" type="presOf" srcId="{3EA08A53-DC12-4F52-BB32-54B83B39E3F2}" destId="{DB4A85C6-1F76-4C05-BB84-47191BC3CA18}" srcOrd="0" destOrd="7" presId="urn:microsoft.com/office/officeart/2005/8/layout/hList2"/>
    <dgm:cxn modelId="{88469567-BAE3-4C4E-BE6B-287F3B739725}" srcId="{B4300E38-0036-4540-837A-E26DF8D41B88}" destId="{73A05EC7-A5BF-4F78-8651-18E1DC6EFE77}" srcOrd="3" destOrd="0" parTransId="{DC7DA8F9-78C9-4328-96BE-372C121A6A6B}" sibTransId="{D8AA54C5-4A31-4CAC-A593-1E6468EFF5EA}"/>
    <dgm:cxn modelId="{9AA10C48-4360-4961-9F3A-FD36B9CBBCCA}" srcId="{5CEAD639-B51E-4567-A896-FF8D457A337D}" destId="{184F0DBD-3AA2-4621-8182-FA7F0523B7FC}" srcOrd="3" destOrd="0" parTransId="{AB0E7147-1C9E-4728-BA1C-9900D2136974}" sibTransId="{C47D8A93-7CF8-42C1-B90E-198192ACDAD4}"/>
    <dgm:cxn modelId="{ED411A48-48C1-4E09-8008-5C6D56BEB66F}" srcId="{A5F4A327-0610-49A8-B511-9A5D8B809869}" destId="{93C889CF-AE1F-445B-9D9E-37FA6C987EB2}" srcOrd="1" destOrd="0" parTransId="{5A0333A0-A422-409E-A89D-D36CEF99B987}" sibTransId="{08AC8238-AD5E-466B-966C-4379D7E8778E}"/>
    <dgm:cxn modelId="{B4954169-4D38-4822-B4CB-7E1BE29C64F2}" srcId="{5CEAD639-B51E-4567-A896-FF8D457A337D}" destId="{DAFC49CE-F50D-4ED1-9A5E-ECD96F2C2EED}" srcOrd="5" destOrd="0" parTransId="{BFFC4FC0-04A5-4B68-A37F-CDDCD6945311}" sibTransId="{C37DB3FF-ED59-4AF1-82A8-C91A44BE4492}"/>
    <dgm:cxn modelId="{733D786C-04BA-492A-9A44-14F3A08AA157}" type="presOf" srcId="{BB6CED46-7403-44D7-88C5-ACECB85DA746}" destId="{364FAAD3-9923-4133-B520-05CFAFA03176}" srcOrd="0" destOrd="4" presId="urn:microsoft.com/office/officeart/2005/8/layout/hList2"/>
    <dgm:cxn modelId="{CD97454D-A3D8-4BAE-9CBB-331BC1F3A8D7}" type="presOf" srcId="{C371406C-9465-4E9E-AFCD-50AD45F7541F}" destId="{364FAAD3-9923-4133-B520-05CFAFA03176}" srcOrd="0" destOrd="0" presId="urn:microsoft.com/office/officeart/2005/8/layout/hList2"/>
    <dgm:cxn modelId="{6692C26E-EE8F-412A-900E-2ACF43DAAA33}" type="presOf" srcId="{EBA5A86E-7849-4857-ADD9-95FF5013CBEE}" destId="{2BE8D862-D9DD-406D-B602-D86C2A1EF94B}" srcOrd="0" destOrd="0" presId="urn:microsoft.com/office/officeart/2005/8/layout/hList2"/>
    <dgm:cxn modelId="{7336124F-4DE2-4E4A-A82C-5B320260D00F}" srcId="{5CEAD639-B51E-4567-A896-FF8D457A337D}" destId="{A071F1F6-08C9-4172-9176-64C900C35A49}" srcOrd="11" destOrd="0" parTransId="{7BD0E4C0-892C-4196-BCCB-2A256BFB30C5}" sibTransId="{E3A57A1C-68F1-4D63-A951-9A4480AF7B8B}"/>
    <dgm:cxn modelId="{2E839D70-E0A5-4479-91BF-2AB7CDC1C472}" type="presOf" srcId="{6BDDBC4A-615C-47E9-A30F-8200549A05AA}" destId="{DB4A85C6-1F76-4C05-BB84-47191BC3CA18}" srcOrd="0" destOrd="8" presId="urn:microsoft.com/office/officeart/2005/8/layout/hList2"/>
    <dgm:cxn modelId="{68D63A75-AB24-4645-B466-4997089EF13C}" type="presOf" srcId="{13C3E0EC-684F-498F-BDF3-82EF3FE8C27F}" destId="{DB4A85C6-1F76-4C05-BB84-47191BC3CA18}" srcOrd="0" destOrd="5" presId="urn:microsoft.com/office/officeart/2005/8/layout/hList2"/>
    <dgm:cxn modelId="{8A596656-7916-4F05-A2BB-E6D498A12FCE}" srcId="{B4300E38-0036-4540-837A-E26DF8D41B88}" destId="{B756D41C-052B-4344-AB1A-C46D697B980B}" srcOrd="4" destOrd="0" parTransId="{3E0D4BC2-4C1A-4D33-AD57-31BDAA152923}" sibTransId="{D5B32CBE-BDED-49A6-BF8E-95F7FD61BBF6}"/>
    <dgm:cxn modelId="{B0E4BC77-83A2-4111-B028-19CF3D4C061D}" srcId="{B4300E38-0036-4540-837A-E26DF8D41B88}" destId="{13C3E0EC-684F-498F-BDF3-82EF3FE8C27F}" srcOrd="5" destOrd="0" parTransId="{AD8DB368-AA10-4FCE-B71A-8D82AEC8AA17}" sibTransId="{B234C3E4-B718-4FB0-87C6-E4F7AD87D4CE}"/>
    <dgm:cxn modelId="{0713F758-AF9E-4193-94CE-58ADCB33F8E1}" srcId="{BF9F8884-DE96-4476-A4E4-8C24F6323B86}" destId="{A5F4A327-0610-49A8-B511-9A5D8B809869}" srcOrd="2" destOrd="0" parTransId="{7C350B6C-8F1A-4937-B2E0-E3E77D53523C}" sibTransId="{CCD88B9A-86B8-4470-ADD5-4D5033DCEF59}"/>
    <dgm:cxn modelId="{FD58EF79-0EBF-4465-B381-FE089A3E23D3}" type="presOf" srcId="{41BEEAC2-3196-4D33-A8C6-9CB7E6E6AF0F}" destId="{DB4A85C6-1F76-4C05-BB84-47191BC3CA18}" srcOrd="0" destOrd="1" presId="urn:microsoft.com/office/officeart/2005/8/layout/hList2"/>
    <dgm:cxn modelId="{C186EB7A-1D0F-42E2-86E3-2A464ED90CAD}" srcId="{B4300E38-0036-4540-837A-E26DF8D41B88}" destId="{6BDDBC4A-615C-47E9-A30F-8200549A05AA}" srcOrd="8" destOrd="0" parTransId="{1E6F525C-14C8-42DC-B38B-52CB60E42659}" sibTransId="{454C2499-94D2-469F-8A17-7A0773A2E2A5}"/>
    <dgm:cxn modelId="{410D4A7B-5A39-422A-B834-4014D88D6E8E}" srcId="{A5F4A327-0610-49A8-B511-9A5D8B809869}" destId="{BB6CED46-7403-44D7-88C5-ACECB85DA746}" srcOrd="4" destOrd="0" parTransId="{3277DDD8-50BF-427C-8AAB-AA2ABEF65F59}" sibTransId="{5C36E1C5-3F80-4C50-958C-10118CC6ECDE}"/>
    <dgm:cxn modelId="{E8BBD17C-3695-4050-95A6-93E5C7788DC6}" srcId="{5CEAD639-B51E-4567-A896-FF8D457A337D}" destId="{82671AC7-9DF3-47F0-A1DD-6172F305E677}" srcOrd="8" destOrd="0" parTransId="{F8359AEB-A3AC-4046-90C2-8796774BA58F}" sibTransId="{315E6367-8C8A-41B2-9817-FE505D5F6404}"/>
    <dgm:cxn modelId="{BC4B787F-7E66-43BD-97DE-3A5EC9588C21}" srcId="{B4300E38-0036-4540-837A-E26DF8D41B88}" destId="{3EA08A53-DC12-4F52-BB32-54B83B39E3F2}" srcOrd="7" destOrd="0" parTransId="{635A5AC1-3898-43DE-A137-12D110451CEB}" sibTransId="{DDCED72F-7DDE-4B08-A81C-D4454AC7A755}"/>
    <dgm:cxn modelId="{FAC29680-920F-4B33-B9F1-0062CD27EDA6}" type="presOf" srcId="{9F9B9F89-7CEB-4766-BE07-BD299A6BE56D}" destId="{364FAAD3-9923-4133-B520-05CFAFA03176}" srcOrd="0" destOrd="5" presId="urn:microsoft.com/office/officeart/2005/8/layout/hList2"/>
    <dgm:cxn modelId="{CEB49B82-C46A-4AB6-923B-30DF30C989B6}" srcId="{A5F4A327-0610-49A8-B511-9A5D8B809869}" destId="{0537E375-A694-41E6-B8AC-79B96652D209}" srcOrd="6" destOrd="0" parTransId="{4C3FA1A8-7835-4997-A8E7-7203732CE48B}" sibTransId="{09847D08-D501-486C-8E09-C4582795C4ED}"/>
    <dgm:cxn modelId="{57A23A85-7BDB-4075-868A-8219B21CD3A1}" type="presOf" srcId="{DAFC49CE-F50D-4ED1-9A5E-ECD96F2C2EED}" destId="{2BE8D862-D9DD-406D-B602-D86C2A1EF94B}" srcOrd="0" destOrd="5" presId="urn:microsoft.com/office/officeart/2005/8/layout/hList2"/>
    <dgm:cxn modelId="{6CF09387-54F9-4ED3-9405-6015912ADF96}" type="presOf" srcId="{C7267CFC-370F-40A3-8CD6-2B0F52DED153}" destId="{2BE8D862-D9DD-406D-B602-D86C2A1EF94B}" srcOrd="0" destOrd="10" presId="urn:microsoft.com/office/officeart/2005/8/layout/hList2"/>
    <dgm:cxn modelId="{EEA4C48C-E87C-416E-A6D6-43909E09E162}" srcId="{A5F4A327-0610-49A8-B511-9A5D8B809869}" destId="{9F9B9F89-7CEB-4766-BE07-BD299A6BE56D}" srcOrd="5" destOrd="0" parTransId="{5202D7F4-7F73-4CC0-AEE5-7054DC7BC80D}" sibTransId="{90E8F66B-2B2C-41C6-878F-D6F97C4A93EB}"/>
    <dgm:cxn modelId="{ED586695-00F0-4A48-9F6E-1C69CB905DB0}" type="presOf" srcId="{82671AC7-9DF3-47F0-A1DD-6172F305E677}" destId="{2BE8D862-D9DD-406D-B602-D86C2A1EF94B}" srcOrd="0" destOrd="8" presId="urn:microsoft.com/office/officeart/2005/8/layout/hList2"/>
    <dgm:cxn modelId="{39C86397-8D32-4666-ACB8-C682D18D128C}" srcId="{B4300E38-0036-4540-837A-E26DF8D41B88}" destId="{06BA28A2-4660-46C9-855B-60AB8E39AC3C}" srcOrd="2" destOrd="0" parTransId="{30BE5F27-7AA4-4BE8-B765-54A5692B1154}" sibTransId="{A9F68865-F503-457F-AE93-80C93546EBC1}"/>
    <dgm:cxn modelId="{305DEC97-E814-4908-BA0F-C910946CC5FB}" type="presOf" srcId="{B756D41C-052B-4344-AB1A-C46D697B980B}" destId="{DB4A85C6-1F76-4C05-BB84-47191BC3CA18}" srcOrd="0" destOrd="4" presId="urn:microsoft.com/office/officeart/2005/8/layout/hList2"/>
    <dgm:cxn modelId="{F1421D99-C5BC-48B9-A2EF-030579ECA5BB}" srcId="{5CEAD639-B51E-4567-A896-FF8D457A337D}" destId="{F73F19EB-8992-4861-A64B-8A8488E0121C}" srcOrd="2" destOrd="0" parTransId="{D54CBFBC-34A2-4842-BF66-D4BB03CE9688}" sibTransId="{6843CC9F-D58E-4F9B-B672-B66DE2363685}"/>
    <dgm:cxn modelId="{9ED42599-FF63-4BC4-97D6-1BF0E97951A1}" type="presOf" srcId="{2431C07B-DEED-4DE2-9B4A-E3F307027C32}" destId="{364FAAD3-9923-4133-B520-05CFAFA03176}" srcOrd="0" destOrd="7" presId="urn:microsoft.com/office/officeart/2005/8/layout/hList2"/>
    <dgm:cxn modelId="{A7A9029A-0F35-4425-9B3D-A3D17B161E1D}" srcId="{A5F4A327-0610-49A8-B511-9A5D8B809869}" destId="{4CE6669D-F9C1-402E-B39E-ECF6721A58C1}" srcOrd="3" destOrd="0" parTransId="{20D330AA-0930-4B6B-A5B2-A056E1131348}" sibTransId="{6457FFEF-64F4-4B8C-B064-BD3B6FA98B29}"/>
    <dgm:cxn modelId="{FD73019B-0183-43E0-AF20-A6101C77D1EC}" srcId="{5CEAD639-B51E-4567-A896-FF8D457A337D}" destId="{C0452AAC-2EE8-41A2-96E6-56CD7A395103}" srcOrd="7" destOrd="0" parTransId="{FB0D1AD2-2A5D-4972-B6AA-3A522B496E0D}" sibTransId="{BD4ED460-E9A7-4C75-B0C9-E3836E57D551}"/>
    <dgm:cxn modelId="{1F4A9A9F-138C-4F48-AA72-6932066B2128}" type="presOf" srcId="{C796EA11-BFC3-49B5-A8D5-18FC5FE1F7AD}" destId="{2BE8D862-D9DD-406D-B602-D86C2A1EF94B}" srcOrd="0" destOrd="1" presId="urn:microsoft.com/office/officeart/2005/8/layout/hList2"/>
    <dgm:cxn modelId="{E23F71B2-3F8F-4B58-A426-916CF3B54889}" srcId="{5CEAD639-B51E-4567-A896-FF8D457A337D}" destId="{EBA5A86E-7849-4857-ADD9-95FF5013CBEE}" srcOrd="0" destOrd="0" parTransId="{700AD9A6-59C5-4180-B2AD-4A04C250D033}" sibTransId="{5433CB6E-FEA2-4961-903F-9942F0DD0BB3}"/>
    <dgm:cxn modelId="{BBF349B4-3E28-4B4E-A001-128C96E0984F}" type="presOf" srcId="{ADB1F0D4-D212-40C4-A404-4C6479BAB04A}" destId="{364FAAD3-9923-4133-B520-05CFAFA03176}" srcOrd="0" destOrd="2" presId="urn:microsoft.com/office/officeart/2005/8/layout/hList2"/>
    <dgm:cxn modelId="{8F4255B8-9C14-4976-897A-481CAF4F66AD}" srcId="{BF9F8884-DE96-4476-A4E4-8C24F6323B86}" destId="{B4300E38-0036-4540-837A-E26DF8D41B88}" srcOrd="1" destOrd="0" parTransId="{6BB5EC2F-D1F3-489A-A004-0A1009100E0E}" sibTransId="{43D74687-6944-487A-89B1-51BD923E17BD}"/>
    <dgm:cxn modelId="{6BD258C1-6537-4A13-A5C2-4EC1C3FDC713}" type="presOf" srcId="{4CE6669D-F9C1-402E-B39E-ECF6721A58C1}" destId="{364FAAD3-9923-4133-B520-05CFAFA03176}" srcOrd="0" destOrd="3" presId="urn:microsoft.com/office/officeart/2005/8/layout/hList2"/>
    <dgm:cxn modelId="{BB5616C2-9B5E-41C5-AA4C-89703B6BEBB5}" type="presOf" srcId="{D61469F9-3821-4E23-AC88-42D48A853A45}" destId="{2BE8D862-D9DD-406D-B602-D86C2A1EF94B}" srcOrd="0" destOrd="6" presId="urn:microsoft.com/office/officeart/2005/8/layout/hList2"/>
    <dgm:cxn modelId="{5B8BB6C6-E9E9-4157-9FCD-0DE2F0C8410D}" type="presOf" srcId="{BF9F8884-DE96-4476-A4E4-8C24F6323B86}" destId="{D768244C-FD55-45A5-846F-127A93A1CF29}" srcOrd="0" destOrd="0" presId="urn:microsoft.com/office/officeart/2005/8/layout/hList2"/>
    <dgm:cxn modelId="{BD34F0C6-AD00-4F75-96DE-0E5C400DFA04}" type="presOf" srcId="{93C889CF-AE1F-445B-9D9E-37FA6C987EB2}" destId="{364FAAD3-9923-4133-B520-05CFAFA03176}" srcOrd="0" destOrd="1" presId="urn:microsoft.com/office/officeart/2005/8/layout/hList2"/>
    <dgm:cxn modelId="{7B0EFDC6-7A32-44F2-BDE0-B4ABA61469F3}" srcId="{5CEAD639-B51E-4567-A896-FF8D457A337D}" destId="{6BC03E90-3E87-4D51-A3F7-FBFEA342BAB3}" srcOrd="4" destOrd="0" parTransId="{4D5475D7-0C5E-419B-9870-F74CF1CA12C0}" sibTransId="{C321F257-25DB-49F3-A062-55071A901314}"/>
    <dgm:cxn modelId="{455EB7CF-287C-404A-B1A9-97B063D445EA}" type="presOf" srcId="{0537E375-A694-41E6-B8AC-79B96652D209}" destId="{364FAAD3-9923-4133-B520-05CFAFA03176}" srcOrd="0" destOrd="6" presId="urn:microsoft.com/office/officeart/2005/8/layout/hList2"/>
    <dgm:cxn modelId="{3C5FEBD0-E4F6-46DF-BC40-94FFCE4B90FB}" srcId="{5CEAD639-B51E-4567-A896-FF8D457A337D}" destId="{D61469F9-3821-4E23-AC88-42D48A853A45}" srcOrd="6" destOrd="0" parTransId="{82806B50-98D5-4855-8E34-227DFD3FB298}" sibTransId="{36E54905-5F6D-4895-BD66-CDEF99EFF501}"/>
    <dgm:cxn modelId="{1364CAD4-7189-4D64-B1BB-A4B4D054D704}" type="presOf" srcId="{5CEAD639-B51E-4567-A896-FF8D457A337D}" destId="{5A329020-A48B-4D99-A423-07FA59F1EC9F}" srcOrd="0" destOrd="0" presId="urn:microsoft.com/office/officeart/2005/8/layout/hList2"/>
    <dgm:cxn modelId="{943A88E0-73D7-4306-8747-638373CA22EE}" srcId="{B4300E38-0036-4540-837A-E26DF8D41B88}" destId="{41BEEAC2-3196-4D33-A8C6-9CB7E6E6AF0F}" srcOrd="1" destOrd="0" parTransId="{D6DFA79D-E303-4168-BB09-C103B407FE40}" sibTransId="{DE4E77B9-E321-41A4-857A-3C8B7D730809}"/>
    <dgm:cxn modelId="{A9A01CE2-13B8-463B-B958-0C4A95E1DF84}" type="presOf" srcId="{6BC03E90-3E87-4D51-A3F7-FBFEA342BAB3}" destId="{2BE8D862-D9DD-406D-B602-D86C2A1EF94B}" srcOrd="0" destOrd="4" presId="urn:microsoft.com/office/officeart/2005/8/layout/hList2"/>
    <dgm:cxn modelId="{0D9B1AE7-B1C3-408D-8E79-2F0399535AE7}" srcId="{B4300E38-0036-4540-837A-E26DF8D41B88}" destId="{EF25C694-D871-46BF-A644-02D127A460EC}" srcOrd="0" destOrd="0" parTransId="{99EDAE78-A236-4356-96FA-E6E8D9FA8AB3}" sibTransId="{8D059338-7661-4973-A1B4-1A51557213FD}"/>
    <dgm:cxn modelId="{054F67E8-461C-4CE0-8E53-DA5A7DC9C5C7}" type="presOf" srcId="{7E599674-69CF-4F95-AC51-911BD7901950}" destId="{DB4A85C6-1F76-4C05-BB84-47191BC3CA18}" srcOrd="0" destOrd="6" presId="urn:microsoft.com/office/officeart/2005/8/layout/hList2"/>
    <dgm:cxn modelId="{EA8446EE-037E-4B14-8AA2-7B9E6B9B71D4}" srcId="{5CEAD639-B51E-4567-A896-FF8D457A337D}" destId="{C796EA11-BFC3-49B5-A8D5-18FC5FE1F7AD}" srcOrd="1" destOrd="0" parTransId="{9D5E4CBD-B72B-438C-BBDD-0C648944938E}" sibTransId="{1B678DE5-196C-424A-8BB8-83D282EBD875}"/>
    <dgm:cxn modelId="{375A1DF2-740C-4E13-8CD5-96351D14F00D}" type="presOf" srcId="{06BA28A2-4660-46C9-855B-60AB8E39AC3C}" destId="{DB4A85C6-1F76-4C05-BB84-47191BC3CA18}" srcOrd="0" destOrd="2" presId="urn:microsoft.com/office/officeart/2005/8/layout/hList2"/>
    <dgm:cxn modelId="{BCC76FF3-7148-4B42-B82D-96F511BBA4D6}" srcId="{5CEAD639-B51E-4567-A896-FF8D457A337D}" destId="{C7267CFC-370F-40A3-8CD6-2B0F52DED153}" srcOrd="10" destOrd="0" parTransId="{BE9DBE41-5833-4A00-9620-52B07C0A43EC}" sibTransId="{AA41815D-99B2-49DC-A931-5FDC17046A9F}"/>
    <dgm:cxn modelId="{FA2B55F5-1532-4E17-A055-5BB971673406}" srcId="{B4300E38-0036-4540-837A-E26DF8D41B88}" destId="{62F4EB63-2EC5-4DC3-BCC0-2A140528FEEC}" srcOrd="9" destOrd="0" parTransId="{B0016D52-AFA6-4A49-B005-76A285A1037F}" sibTransId="{6308F7B7-1F74-4025-847D-B5B8D83AEB91}"/>
    <dgm:cxn modelId="{517FF4FA-CE13-47F9-B3C4-DD3C618BE347}" type="presOf" srcId="{A5F4A327-0610-49A8-B511-9A5D8B809869}" destId="{B597D12F-2922-4BAE-8476-8FE3F2FC15EF}" srcOrd="0" destOrd="0" presId="urn:microsoft.com/office/officeart/2005/8/layout/hList2"/>
    <dgm:cxn modelId="{614AFBFA-DA28-4B68-90A4-058A853F2A9F}" srcId="{A5F4A327-0610-49A8-B511-9A5D8B809869}" destId="{C371406C-9465-4E9E-AFCD-50AD45F7541F}" srcOrd="0" destOrd="0" parTransId="{480D32EF-CBDD-4088-B64F-049C2597A097}" sibTransId="{969D4EA6-93DB-4780-B70D-3F64AFBA3747}"/>
    <dgm:cxn modelId="{6F3D04FC-E5DC-480F-982A-97200991B8F1}" type="presOf" srcId="{B4300E38-0036-4540-837A-E26DF8D41B88}" destId="{9541E746-6882-41EF-8270-0A35A33CC7CA}" srcOrd="0" destOrd="0" presId="urn:microsoft.com/office/officeart/2005/8/layout/hList2"/>
    <dgm:cxn modelId="{DBF72A1C-94DD-413B-A6B1-FEC54368509A}" type="presParOf" srcId="{D768244C-FD55-45A5-846F-127A93A1CF29}" destId="{F8B0DBBF-321C-4A68-9389-EF4F0B0203D9}" srcOrd="0" destOrd="0" presId="urn:microsoft.com/office/officeart/2005/8/layout/hList2"/>
    <dgm:cxn modelId="{EE4C238C-D6E1-4CA3-BE9E-4BA0209740A0}" type="presParOf" srcId="{F8B0DBBF-321C-4A68-9389-EF4F0B0203D9}" destId="{E1418C44-DF89-48EC-9E66-A27F32B80BB7}" srcOrd="0" destOrd="0" presId="urn:microsoft.com/office/officeart/2005/8/layout/hList2"/>
    <dgm:cxn modelId="{15C65410-CF02-46CE-8429-F8D438653E05}" type="presParOf" srcId="{F8B0DBBF-321C-4A68-9389-EF4F0B0203D9}" destId="{2BE8D862-D9DD-406D-B602-D86C2A1EF94B}" srcOrd="1" destOrd="0" presId="urn:microsoft.com/office/officeart/2005/8/layout/hList2"/>
    <dgm:cxn modelId="{6F93DF7F-7FCB-4132-BD5E-C713D096D88C}" type="presParOf" srcId="{F8B0DBBF-321C-4A68-9389-EF4F0B0203D9}" destId="{5A329020-A48B-4D99-A423-07FA59F1EC9F}" srcOrd="2" destOrd="0" presId="urn:microsoft.com/office/officeart/2005/8/layout/hList2"/>
    <dgm:cxn modelId="{535ED352-F713-47D6-AFCA-246DBBE30FE1}" type="presParOf" srcId="{D768244C-FD55-45A5-846F-127A93A1CF29}" destId="{278B5A32-12C8-421D-B207-B14E09B72A55}" srcOrd="1" destOrd="0" presId="urn:microsoft.com/office/officeart/2005/8/layout/hList2"/>
    <dgm:cxn modelId="{E13196E4-0132-48D4-9297-E6C5AA375F7D}" type="presParOf" srcId="{D768244C-FD55-45A5-846F-127A93A1CF29}" destId="{4F01DAE3-3F27-4569-8EB3-69DEEC5F925B}" srcOrd="2" destOrd="0" presId="urn:microsoft.com/office/officeart/2005/8/layout/hList2"/>
    <dgm:cxn modelId="{434965C0-7C8B-446A-8E53-925131BFDED1}" type="presParOf" srcId="{4F01DAE3-3F27-4569-8EB3-69DEEC5F925B}" destId="{42F38A19-DACD-4354-80C0-FAF40D96D7B7}" srcOrd="0" destOrd="0" presId="urn:microsoft.com/office/officeart/2005/8/layout/hList2"/>
    <dgm:cxn modelId="{D9E25454-F213-4070-827B-C64E985892BA}" type="presParOf" srcId="{4F01DAE3-3F27-4569-8EB3-69DEEC5F925B}" destId="{DB4A85C6-1F76-4C05-BB84-47191BC3CA18}" srcOrd="1" destOrd="0" presId="urn:microsoft.com/office/officeart/2005/8/layout/hList2"/>
    <dgm:cxn modelId="{0AA23AC8-C5F9-4554-80A9-4E78275194AE}" type="presParOf" srcId="{4F01DAE3-3F27-4569-8EB3-69DEEC5F925B}" destId="{9541E746-6882-41EF-8270-0A35A33CC7CA}" srcOrd="2" destOrd="0" presId="urn:microsoft.com/office/officeart/2005/8/layout/hList2"/>
    <dgm:cxn modelId="{9A2774BF-9640-4FA2-BAEE-9736A797BE9A}" type="presParOf" srcId="{D768244C-FD55-45A5-846F-127A93A1CF29}" destId="{09E7D7BC-4232-471F-A971-7D9B128382CE}" srcOrd="3" destOrd="0" presId="urn:microsoft.com/office/officeart/2005/8/layout/hList2"/>
    <dgm:cxn modelId="{3ACA54BE-2257-4EA5-8720-E6A5942C2CAA}" type="presParOf" srcId="{D768244C-FD55-45A5-846F-127A93A1CF29}" destId="{AF8933AC-541F-432B-9694-B1F18E7BE6CF}" srcOrd="4" destOrd="0" presId="urn:microsoft.com/office/officeart/2005/8/layout/hList2"/>
    <dgm:cxn modelId="{B5ECCB65-0A76-411F-AA30-5AACFC2C1037}" type="presParOf" srcId="{AF8933AC-541F-432B-9694-B1F18E7BE6CF}" destId="{BAFBD4B6-13C0-41BF-AB47-4E4949CA685D}" srcOrd="0" destOrd="0" presId="urn:microsoft.com/office/officeart/2005/8/layout/hList2"/>
    <dgm:cxn modelId="{EAD205D4-14B6-42E9-8F99-721A51701603}" type="presParOf" srcId="{AF8933AC-541F-432B-9694-B1F18E7BE6CF}" destId="{364FAAD3-9923-4133-B520-05CFAFA03176}" srcOrd="1" destOrd="0" presId="urn:microsoft.com/office/officeart/2005/8/layout/hList2"/>
    <dgm:cxn modelId="{62B21377-4EA2-4306-9429-F3824FBEDD75}" type="presParOf" srcId="{AF8933AC-541F-432B-9694-B1F18E7BE6CF}" destId="{B597D12F-2922-4BAE-8476-8FE3F2FC15EF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1BEBD4-BB7E-41D5-9429-0ADF9D8E6267}" type="doc">
      <dgm:prSet loTypeId="urn:microsoft.com/office/officeart/2005/8/layout/pList1" loCatId="list" qsTypeId="urn:microsoft.com/office/officeart/2005/8/quickstyle/simple2" qsCatId="simple" csTypeId="urn:microsoft.com/office/officeart/2005/8/colors/accent1_2" csCatId="accent1" phldr="1"/>
      <dgm:spPr/>
    </dgm:pt>
    <dgm:pt modelId="{162AD71C-25B5-4434-8C0C-7803B937A4B1}" type="pres">
      <dgm:prSet presAssocID="{C31BEBD4-BB7E-41D5-9429-0ADF9D8E6267}" presName="Name0" presStyleCnt="0">
        <dgm:presLayoutVars>
          <dgm:dir/>
          <dgm:resizeHandles val="exact"/>
        </dgm:presLayoutVars>
      </dgm:prSet>
      <dgm:spPr/>
    </dgm:pt>
  </dgm:ptLst>
  <dgm:cxnLst>
    <dgm:cxn modelId="{A603698A-0004-4361-A161-ACEA75600128}" type="presOf" srcId="{C31BEBD4-BB7E-41D5-9429-0ADF9D8E6267}" destId="{162AD71C-25B5-4434-8C0C-7803B937A4B1}" srcOrd="0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A101D4-0163-45E2-B678-7F242571E75E}" type="doc">
      <dgm:prSet loTypeId="urn:microsoft.com/office/officeart/2011/layout/TabList" loCatId="officeonlin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B47B52D5-FBDC-450C-8EB7-26B029991141}">
      <dgm:prSet phldrT="[Text]" custT="1"/>
      <dgm:spPr/>
      <dgm:t>
        <a:bodyPr/>
        <a:lstStyle/>
        <a:p>
          <a:pPr algn="l"/>
          <a:r>
            <a:rPr lang="en-US" sz="1400" b="1" dirty="0">
              <a:solidFill>
                <a:schemeClr val="tx1"/>
              </a:solidFill>
              <a:latin typeface="Garamond" panose="02020404030301010803" pitchFamily="18" charset="0"/>
            </a:rPr>
            <a:t>1. ENHANCE TRANSPARENCY:</a:t>
          </a:r>
          <a:endParaRPr lang="en-IN" sz="1400" b="1" dirty="0">
            <a:solidFill>
              <a:schemeClr val="tx1"/>
            </a:solidFill>
            <a:latin typeface="Garamond" panose="02020404030301010803" pitchFamily="18" charset="0"/>
          </a:endParaRPr>
        </a:p>
      </dgm:t>
    </dgm:pt>
    <dgm:pt modelId="{44598804-BFF7-42EE-B30A-FE96DF92912A}" type="parTrans" cxnId="{5C23F677-8499-409E-AFD7-33CAA9A93E88}">
      <dgm:prSet/>
      <dgm:spPr/>
      <dgm:t>
        <a:bodyPr/>
        <a:lstStyle/>
        <a:p>
          <a:endParaRPr lang="en-IN"/>
        </a:p>
      </dgm:t>
    </dgm:pt>
    <dgm:pt modelId="{863D4C10-0AB5-4FAD-BE06-A08C3B4A2C76}" type="sibTrans" cxnId="{5C23F677-8499-409E-AFD7-33CAA9A93E88}">
      <dgm:prSet/>
      <dgm:spPr/>
      <dgm:t>
        <a:bodyPr/>
        <a:lstStyle/>
        <a:p>
          <a:endParaRPr lang="en-IN"/>
        </a:p>
      </dgm:t>
    </dgm:pt>
    <dgm:pt modelId="{D5308F62-105B-4190-9E61-2AB26E539C6B}">
      <dgm:prSet phldrT="[Text]"/>
      <dgm:spPr/>
      <dgm:t>
        <a:bodyPr/>
        <a:lstStyle/>
        <a:p>
          <a:endParaRPr lang="en-IN" dirty="0"/>
        </a:p>
      </dgm:t>
    </dgm:pt>
    <dgm:pt modelId="{B9E52DB6-0649-4D98-8541-7B4D1D06C446}" type="parTrans" cxnId="{2D8841ED-ABCD-4A09-8251-8C862C909810}">
      <dgm:prSet/>
      <dgm:spPr/>
      <dgm:t>
        <a:bodyPr/>
        <a:lstStyle/>
        <a:p>
          <a:endParaRPr lang="en-IN"/>
        </a:p>
      </dgm:t>
    </dgm:pt>
    <dgm:pt modelId="{9A1ABA83-E7A5-488A-8C91-D28A70F00A41}" type="sibTrans" cxnId="{2D8841ED-ABCD-4A09-8251-8C862C909810}">
      <dgm:prSet/>
      <dgm:spPr/>
      <dgm:t>
        <a:bodyPr/>
        <a:lstStyle/>
        <a:p>
          <a:endParaRPr lang="en-IN"/>
        </a:p>
      </dgm:t>
    </dgm:pt>
    <dgm:pt modelId="{0061C8E8-4031-473C-BB98-D3A97874385B}">
      <dgm:prSet phldrT="[Text]" custT="1"/>
      <dgm:spPr/>
      <dgm:t>
        <a:bodyPr/>
        <a:lstStyle/>
        <a:p>
          <a:endParaRPr lang="en-IN" sz="1800" dirty="0"/>
        </a:p>
      </dgm:t>
    </dgm:pt>
    <dgm:pt modelId="{F2C9B6EF-B110-4F12-A857-EDDF60314151}" type="parTrans" cxnId="{F32BA7ED-AEEE-47A2-B870-3FFEF208EAF6}">
      <dgm:prSet/>
      <dgm:spPr/>
      <dgm:t>
        <a:bodyPr/>
        <a:lstStyle/>
        <a:p>
          <a:endParaRPr lang="en-IN"/>
        </a:p>
      </dgm:t>
    </dgm:pt>
    <dgm:pt modelId="{D61D227C-B248-4921-8D5B-29E928E6A976}" type="sibTrans" cxnId="{F32BA7ED-AEEE-47A2-B870-3FFEF208EAF6}">
      <dgm:prSet/>
      <dgm:spPr/>
      <dgm:t>
        <a:bodyPr/>
        <a:lstStyle/>
        <a:p>
          <a:endParaRPr lang="en-IN"/>
        </a:p>
      </dgm:t>
    </dgm:pt>
    <dgm:pt modelId="{8C812CCA-7DB2-4816-99B2-A15F144E15A4}">
      <dgm:prSet phldrT="[Text]" custT="1"/>
      <dgm:spPr/>
      <dgm:t>
        <a:bodyPr/>
        <a:lstStyle/>
        <a:p>
          <a:pPr>
            <a:lnSpc>
              <a:spcPct val="90000"/>
            </a:lnSpc>
          </a:pPr>
          <a:r>
            <a:rPr lang="en-US" sz="1600" dirty="0"/>
            <a:t>.</a:t>
          </a:r>
          <a:endParaRPr lang="en-IN" sz="800" dirty="0"/>
        </a:p>
      </dgm:t>
    </dgm:pt>
    <dgm:pt modelId="{35F49E95-A730-4287-A2A6-7C030946FF39}" type="parTrans" cxnId="{21580383-8C7A-4A1B-A249-D085DB6062CE}">
      <dgm:prSet/>
      <dgm:spPr/>
      <dgm:t>
        <a:bodyPr/>
        <a:lstStyle/>
        <a:p>
          <a:endParaRPr lang="en-IN"/>
        </a:p>
      </dgm:t>
    </dgm:pt>
    <dgm:pt modelId="{C9BEC0D4-FA6A-4D75-A32A-FD840408B5E9}" type="sibTrans" cxnId="{21580383-8C7A-4A1B-A249-D085DB6062CE}">
      <dgm:prSet/>
      <dgm:spPr/>
      <dgm:t>
        <a:bodyPr/>
        <a:lstStyle/>
        <a:p>
          <a:endParaRPr lang="en-IN"/>
        </a:p>
      </dgm:t>
    </dgm:pt>
    <dgm:pt modelId="{551AE2BF-D750-4503-8848-DCA828D09467}">
      <dgm:prSet phldrT="[Text]" custT="1"/>
      <dgm:spPr/>
      <dgm:t>
        <a:bodyPr/>
        <a:lstStyle/>
        <a:p>
          <a:r>
            <a:rPr lang="en-US" sz="1800" dirty="0"/>
            <a:t>Improved transparency can reduce corruption and illegal financial activities, ensuring workers receive accurate salaries and funds. This, in turn, can help reduce poverty and improve their quality of life.</a:t>
          </a:r>
          <a:endParaRPr lang="en-IN" sz="1800" dirty="0"/>
        </a:p>
      </dgm:t>
    </dgm:pt>
    <dgm:pt modelId="{BF60DCD1-28BC-439F-AD9B-4E1BA6E5018A}" type="parTrans" cxnId="{1433A3C3-D48D-468F-8CB0-1EA189C20EFD}">
      <dgm:prSet/>
      <dgm:spPr/>
      <dgm:t>
        <a:bodyPr/>
        <a:lstStyle/>
        <a:p>
          <a:endParaRPr lang="en-IN"/>
        </a:p>
      </dgm:t>
    </dgm:pt>
    <dgm:pt modelId="{77378F8E-9BD3-4F76-A25F-623A717B57C0}" type="sibTrans" cxnId="{1433A3C3-D48D-468F-8CB0-1EA189C20EFD}">
      <dgm:prSet/>
      <dgm:spPr/>
      <dgm:t>
        <a:bodyPr/>
        <a:lstStyle/>
        <a:p>
          <a:endParaRPr lang="en-IN"/>
        </a:p>
      </dgm:t>
    </dgm:pt>
    <dgm:pt modelId="{DEA4A7F0-7915-473D-B716-C0A1EDEBC376}">
      <dgm:prSet phldrT="[Text]" custT="1"/>
      <dgm:spPr/>
      <dgm:t>
        <a:bodyPr/>
        <a:lstStyle/>
        <a:p>
          <a:pPr algn="l"/>
          <a:r>
            <a:rPr lang="en-US" sz="1400" b="1" dirty="0">
              <a:solidFill>
                <a:schemeClr val="tx1"/>
              </a:solidFill>
              <a:latin typeface="Garamond" panose="02020404030301010803" pitchFamily="18" charset="0"/>
            </a:rPr>
            <a:t>3. WORKERS AND ENVIRONMENT SAFETY:</a:t>
          </a:r>
          <a:endParaRPr lang="en-IN" sz="1400" b="1" dirty="0">
            <a:solidFill>
              <a:schemeClr val="tx1"/>
            </a:solidFill>
            <a:latin typeface="Garamond" panose="02020404030301010803" pitchFamily="18" charset="0"/>
          </a:endParaRPr>
        </a:p>
      </dgm:t>
    </dgm:pt>
    <dgm:pt modelId="{39D41D44-9A8B-484E-A213-79E5762C6977}" type="parTrans" cxnId="{064BCEF9-DF19-4331-B7BB-066A48A8EB90}">
      <dgm:prSet/>
      <dgm:spPr/>
      <dgm:t>
        <a:bodyPr/>
        <a:lstStyle/>
        <a:p>
          <a:endParaRPr lang="en-IN"/>
        </a:p>
      </dgm:t>
    </dgm:pt>
    <dgm:pt modelId="{07FB5B50-6DF6-4EF3-B5F0-F03FF2FCB93D}" type="sibTrans" cxnId="{064BCEF9-DF19-4331-B7BB-066A48A8EB90}">
      <dgm:prSet/>
      <dgm:spPr/>
      <dgm:t>
        <a:bodyPr/>
        <a:lstStyle/>
        <a:p>
          <a:endParaRPr lang="en-IN"/>
        </a:p>
      </dgm:t>
    </dgm:pt>
    <dgm:pt modelId="{1D3B2BDB-0EAF-45D5-A83B-48FAB91A37AA}">
      <dgm:prSet phldrT="[Text]"/>
      <dgm:spPr/>
      <dgm:t>
        <a:bodyPr/>
        <a:lstStyle/>
        <a:p>
          <a:r>
            <a:rPr lang="en-US" dirty="0"/>
            <a:t>.</a:t>
          </a:r>
          <a:endParaRPr lang="en-IN" dirty="0"/>
        </a:p>
      </dgm:t>
    </dgm:pt>
    <dgm:pt modelId="{907D763C-E15F-4887-88AB-481941F05A9A}" type="parTrans" cxnId="{2E081D1F-0A3D-4453-AEDF-37CFCC9B6E28}">
      <dgm:prSet/>
      <dgm:spPr/>
      <dgm:t>
        <a:bodyPr/>
        <a:lstStyle/>
        <a:p>
          <a:endParaRPr lang="en-IN"/>
        </a:p>
      </dgm:t>
    </dgm:pt>
    <dgm:pt modelId="{15264825-28D4-47BC-8516-143801A2783E}" type="sibTrans" cxnId="{2E081D1F-0A3D-4453-AEDF-37CFCC9B6E28}">
      <dgm:prSet/>
      <dgm:spPr/>
      <dgm:t>
        <a:bodyPr/>
        <a:lstStyle/>
        <a:p>
          <a:endParaRPr lang="en-IN"/>
        </a:p>
      </dgm:t>
    </dgm:pt>
    <dgm:pt modelId="{2AB2E4ED-02D3-4860-81A5-D375A9440322}">
      <dgm:prSet phldrT="[Text]" custT="1"/>
      <dgm:spPr/>
      <dgm:t>
        <a:bodyPr/>
        <a:lstStyle/>
        <a:p>
          <a:r>
            <a:rPr lang="en-US" sz="1800" dirty="0"/>
            <a:t>The project will enhance workers safety and reduce environmental harm through stricter safety protocols and real time hazard monitoring</a:t>
          </a:r>
          <a:r>
            <a:rPr lang="en-US" sz="1200" dirty="0"/>
            <a:t>.</a:t>
          </a:r>
          <a:endParaRPr lang="en-IN" sz="1200" dirty="0"/>
        </a:p>
      </dgm:t>
    </dgm:pt>
    <dgm:pt modelId="{AA31B101-1D04-4B8D-BDE9-7C5521181379}" type="parTrans" cxnId="{BE970582-9A10-4058-BE18-6B20AB7FED73}">
      <dgm:prSet/>
      <dgm:spPr/>
      <dgm:t>
        <a:bodyPr/>
        <a:lstStyle/>
        <a:p>
          <a:endParaRPr lang="en-IN"/>
        </a:p>
      </dgm:t>
    </dgm:pt>
    <dgm:pt modelId="{BFD71F2F-B096-4341-9B98-12B6688EDAF3}" type="sibTrans" cxnId="{BE970582-9A10-4058-BE18-6B20AB7FED73}">
      <dgm:prSet/>
      <dgm:spPr/>
      <dgm:t>
        <a:bodyPr/>
        <a:lstStyle/>
        <a:p>
          <a:endParaRPr lang="en-IN"/>
        </a:p>
      </dgm:t>
    </dgm:pt>
    <dgm:pt modelId="{720F819D-CE04-43DA-84B8-9447498B52AB}">
      <dgm:prSet phldrT="[Text]" custT="1"/>
      <dgm:spPr/>
      <dgm:t>
        <a:bodyPr/>
        <a:lstStyle/>
        <a:p>
          <a:pPr algn="l"/>
          <a:r>
            <a:rPr lang="en-US" sz="1400" b="1" dirty="0">
              <a:solidFill>
                <a:schemeClr val="tx1"/>
              </a:solidFill>
              <a:latin typeface="Garamond" panose="02020404030301010803" pitchFamily="18" charset="0"/>
            </a:rPr>
            <a:t>2. REDUCTION IN CORRUPTION AND FAIR WAGES FOR LABOUR:</a:t>
          </a:r>
          <a:endParaRPr lang="en-IN" sz="1400" b="1" dirty="0">
            <a:solidFill>
              <a:schemeClr val="tx1"/>
            </a:solidFill>
            <a:latin typeface="Garamond" panose="02020404030301010803" pitchFamily="18" charset="0"/>
          </a:endParaRPr>
        </a:p>
      </dgm:t>
    </dgm:pt>
    <dgm:pt modelId="{47951323-0A92-4149-8CF4-44326827DA00}" type="sibTrans" cxnId="{8866BB31-CFEA-4C7A-AE28-CC1388795008}">
      <dgm:prSet/>
      <dgm:spPr/>
      <dgm:t>
        <a:bodyPr/>
        <a:lstStyle/>
        <a:p>
          <a:endParaRPr lang="en-IN"/>
        </a:p>
      </dgm:t>
    </dgm:pt>
    <dgm:pt modelId="{CABC7D3A-C8DF-49A1-83C9-D6AA8364A027}" type="parTrans" cxnId="{8866BB31-CFEA-4C7A-AE28-CC1388795008}">
      <dgm:prSet/>
      <dgm:spPr/>
      <dgm:t>
        <a:bodyPr/>
        <a:lstStyle/>
        <a:p>
          <a:endParaRPr lang="en-IN"/>
        </a:p>
      </dgm:t>
    </dgm:pt>
    <dgm:pt modelId="{8AA90DFA-2478-4358-AE59-5DED631D8187}">
      <dgm:prSet custT="1"/>
      <dgm:spPr/>
      <dgm:t>
        <a:bodyPr/>
        <a:lstStyle/>
        <a:p>
          <a:r>
            <a:rPr lang="en-US" sz="1800" dirty="0"/>
            <a:t>The project will increase transparency between the government and the coal mine industries , promoting accountability.</a:t>
          </a:r>
          <a:endParaRPr lang="en-IN" sz="1800" dirty="0"/>
        </a:p>
      </dgm:t>
    </dgm:pt>
    <dgm:pt modelId="{B0E7B65C-2F81-44DD-AA55-9AA5BD6FA1A1}" type="parTrans" cxnId="{39550DEF-F005-47F5-8395-635C25712D4D}">
      <dgm:prSet/>
      <dgm:spPr/>
      <dgm:t>
        <a:bodyPr/>
        <a:lstStyle/>
        <a:p>
          <a:endParaRPr lang="en-IN"/>
        </a:p>
      </dgm:t>
    </dgm:pt>
    <dgm:pt modelId="{402555D4-1734-4687-8BAE-044E73449E14}" type="sibTrans" cxnId="{39550DEF-F005-47F5-8395-635C25712D4D}">
      <dgm:prSet/>
      <dgm:spPr/>
      <dgm:t>
        <a:bodyPr/>
        <a:lstStyle/>
        <a:p>
          <a:endParaRPr lang="en-IN"/>
        </a:p>
      </dgm:t>
    </dgm:pt>
    <dgm:pt modelId="{909FEB89-A0DB-4512-B841-5BEB7BBD4547}">
      <dgm:prSet phldrT="[Text]" custT="1"/>
      <dgm:spPr/>
      <dgm:t>
        <a:bodyPr/>
        <a:lstStyle/>
        <a:p>
          <a:endParaRPr lang="en-IN" sz="1800" dirty="0"/>
        </a:p>
      </dgm:t>
    </dgm:pt>
    <dgm:pt modelId="{B2F0D318-A68E-453B-876E-BFD44C8985EC}" type="parTrans" cxnId="{D513618C-9C80-4287-99C3-EA8039BAB2BF}">
      <dgm:prSet/>
      <dgm:spPr/>
      <dgm:t>
        <a:bodyPr/>
        <a:lstStyle/>
        <a:p>
          <a:endParaRPr lang="en-IN"/>
        </a:p>
      </dgm:t>
    </dgm:pt>
    <dgm:pt modelId="{D5D0BBDB-0C10-4B2F-8E49-F8A3D9DDE39E}" type="sibTrans" cxnId="{D513618C-9C80-4287-99C3-EA8039BAB2BF}">
      <dgm:prSet/>
      <dgm:spPr/>
      <dgm:t>
        <a:bodyPr/>
        <a:lstStyle/>
        <a:p>
          <a:endParaRPr lang="en-IN"/>
        </a:p>
      </dgm:t>
    </dgm:pt>
    <dgm:pt modelId="{31A806F2-6FE2-41DF-80F3-63E408953F22}">
      <dgm:prSet phldrT="[Text]"/>
      <dgm:spPr/>
      <dgm:t>
        <a:bodyPr/>
        <a:lstStyle/>
        <a:p>
          <a:endParaRPr lang="en-IN" sz="1200" dirty="0"/>
        </a:p>
      </dgm:t>
    </dgm:pt>
    <dgm:pt modelId="{1F6B8133-6B6B-40E3-A9DF-44AF794405C5}" type="parTrans" cxnId="{F31F7BAE-4F68-43FF-852E-6D8881518C3D}">
      <dgm:prSet/>
      <dgm:spPr/>
      <dgm:t>
        <a:bodyPr/>
        <a:lstStyle/>
        <a:p>
          <a:endParaRPr lang="en-IN"/>
        </a:p>
      </dgm:t>
    </dgm:pt>
    <dgm:pt modelId="{73F35D61-C845-4AB1-BF98-2E687BC56F06}" type="sibTrans" cxnId="{F31F7BAE-4F68-43FF-852E-6D8881518C3D}">
      <dgm:prSet/>
      <dgm:spPr/>
      <dgm:t>
        <a:bodyPr/>
        <a:lstStyle/>
        <a:p>
          <a:endParaRPr lang="en-IN"/>
        </a:p>
      </dgm:t>
    </dgm:pt>
    <dgm:pt modelId="{2E6DCD7F-103B-499F-A329-D565272745F8}" type="pres">
      <dgm:prSet presAssocID="{D6A101D4-0163-45E2-B678-7F242571E75E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5D81BDB6-60C9-4219-9BE9-3B2B2DDD8CDB}" type="pres">
      <dgm:prSet presAssocID="{B47B52D5-FBDC-450C-8EB7-26B029991141}" presName="composite" presStyleCnt="0"/>
      <dgm:spPr/>
    </dgm:pt>
    <dgm:pt modelId="{6699952A-3016-45A2-83EB-D4551DCB4541}" type="pres">
      <dgm:prSet presAssocID="{B47B52D5-FBDC-450C-8EB7-26B029991141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0D73A70A-7FDF-4C9F-895F-0C350123BC70}" type="pres">
      <dgm:prSet presAssocID="{B47B52D5-FBDC-450C-8EB7-26B029991141}" presName="Parent" presStyleLbl="alignNode1" presStyleIdx="0" presStyleCnt="3" custScaleX="106054" custLinFactNeighborX="1514" custLinFactNeighborY="-8571">
        <dgm:presLayoutVars>
          <dgm:chMax val="3"/>
          <dgm:chPref val="3"/>
          <dgm:bulletEnabled val="1"/>
        </dgm:presLayoutVars>
      </dgm:prSet>
      <dgm:spPr/>
    </dgm:pt>
    <dgm:pt modelId="{8657E098-D6ED-4B92-9D15-48AA7591C042}" type="pres">
      <dgm:prSet presAssocID="{B47B52D5-FBDC-450C-8EB7-26B029991141}" presName="Accent" presStyleLbl="parChTrans1D1" presStyleIdx="0" presStyleCnt="3"/>
      <dgm:spPr/>
    </dgm:pt>
    <dgm:pt modelId="{8605EF3D-A88B-479D-A932-9ED251C05FB7}" type="pres">
      <dgm:prSet presAssocID="{B47B52D5-FBDC-450C-8EB7-26B029991141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8BF40A5B-F988-4D3D-9A29-6FA7FC168EC7}" type="pres">
      <dgm:prSet presAssocID="{863D4C10-0AB5-4FAD-BE06-A08C3B4A2C76}" presName="sibTrans" presStyleCnt="0"/>
      <dgm:spPr/>
    </dgm:pt>
    <dgm:pt modelId="{48439D22-FEFF-46A3-BA5B-7D28B5ED979D}" type="pres">
      <dgm:prSet presAssocID="{720F819D-CE04-43DA-84B8-9447498B52AB}" presName="composite" presStyleCnt="0"/>
      <dgm:spPr/>
    </dgm:pt>
    <dgm:pt modelId="{B3E367A2-025A-4171-A444-601494984E10}" type="pres">
      <dgm:prSet presAssocID="{720F819D-CE04-43DA-84B8-9447498B52AB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9C326A66-A1F7-492C-9F4A-8A087168D80A}" type="pres">
      <dgm:prSet presAssocID="{720F819D-CE04-43DA-84B8-9447498B52AB}" presName="Parent" presStyleLbl="alignNode1" presStyleIdx="1" presStyleCnt="3" custScaleY="97620">
        <dgm:presLayoutVars>
          <dgm:chMax val="3"/>
          <dgm:chPref val="3"/>
          <dgm:bulletEnabled val="1"/>
        </dgm:presLayoutVars>
      </dgm:prSet>
      <dgm:spPr/>
    </dgm:pt>
    <dgm:pt modelId="{16857295-5BA6-40A5-9D05-DA126EE0C1D6}" type="pres">
      <dgm:prSet presAssocID="{720F819D-CE04-43DA-84B8-9447498B52AB}" presName="Accent" presStyleLbl="parChTrans1D1" presStyleIdx="1" presStyleCnt="3"/>
      <dgm:spPr/>
    </dgm:pt>
    <dgm:pt modelId="{ACAAD631-9701-4468-9A74-71ACBA6D1915}" type="pres">
      <dgm:prSet presAssocID="{720F819D-CE04-43DA-84B8-9447498B52AB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02220B1F-82B6-4F96-BA19-498B92B1AD64}" type="pres">
      <dgm:prSet presAssocID="{47951323-0A92-4149-8CF4-44326827DA00}" presName="sibTrans" presStyleCnt="0"/>
      <dgm:spPr/>
    </dgm:pt>
    <dgm:pt modelId="{86D65891-A515-4732-8149-15ABC83EDD2E}" type="pres">
      <dgm:prSet presAssocID="{DEA4A7F0-7915-473D-B716-C0A1EDEBC376}" presName="composite" presStyleCnt="0"/>
      <dgm:spPr/>
    </dgm:pt>
    <dgm:pt modelId="{C0BB2EA1-8F4E-434E-B4E0-19DF3E54F7EB}" type="pres">
      <dgm:prSet presAssocID="{DEA4A7F0-7915-473D-B716-C0A1EDEBC376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5C09B176-F9F9-439F-B5F5-73ED967FD41B}" type="pres">
      <dgm:prSet presAssocID="{DEA4A7F0-7915-473D-B716-C0A1EDEBC376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F397F4E1-444E-4E7C-BBB0-86642E77EA1B}" type="pres">
      <dgm:prSet presAssocID="{DEA4A7F0-7915-473D-B716-C0A1EDEBC376}" presName="Accent" presStyleLbl="parChTrans1D1" presStyleIdx="2" presStyleCnt="3"/>
      <dgm:spPr/>
    </dgm:pt>
    <dgm:pt modelId="{00F09B0E-F944-4BB7-8CC1-449BEAA326BE}" type="pres">
      <dgm:prSet presAssocID="{DEA4A7F0-7915-473D-B716-C0A1EDEBC376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5FC6105-F3C2-4ED0-951B-07094DAE43B3}" type="presOf" srcId="{DEA4A7F0-7915-473D-B716-C0A1EDEBC376}" destId="{5C09B176-F9F9-439F-B5F5-73ED967FD41B}" srcOrd="0" destOrd="0" presId="urn:microsoft.com/office/officeart/2011/layout/TabList"/>
    <dgm:cxn modelId="{E3011209-C520-41DF-B083-284CECD07CCE}" type="presOf" srcId="{D5308F62-105B-4190-9E61-2AB26E539C6B}" destId="{6699952A-3016-45A2-83EB-D4551DCB4541}" srcOrd="0" destOrd="0" presId="urn:microsoft.com/office/officeart/2011/layout/TabList"/>
    <dgm:cxn modelId="{2E081D1F-0A3D-4453-AEDF-37CFCC9B6E28}" srcId="{DEA4A7F0-7915-473D-B716-C0A1EDEBC376}" destId="{1D3B2BDB-0EAF-45D5-A83B-48FAB91A37AA}" srcOrd="0" destOrd="0" parTransId="{907D763C-E15F-4887-88AB-481941F05A9A}" sibTransId="{15264825-28D4-47BC-8516-143801A2783E}"/>
    <dgm:cxn modelId="{8866BB31-CFEA-4C7A-AE28-CC1388795008}" srcId="{D6A101D4-0163-45E2-B678-7F242571E75E}" destId="{720F819D-CE04-43DA-84B8-9447498B52AB}" srcOrd="1" destOrd="0" parTransId="{CABC7D3A-C8DF-49A1-83C9-D6AA8364A027}" sibTransId="{47951323-0A92-4149-8CF4-44326827DA00}"/>
    <dgm:cxn modelId="{0E570737-DD47-4767-B441-BE571AE73F02}" type="presOf" srcId="{1D3B2BDB-0EAF-45D5-A83B-48FAB91A37AA}" destId="{C0BB2EA1-8F4E-434E-B4E0-19DF3E54F7EB}" srcOrd="0" destOrd="0" presId="urn:microsoft.com/office/officeart/2011/layout/TabList"/>
    <dgm:cxn modelId="{2D54953A-4569-476B-A891-B7A657CB06C4}" type="presOf" srcId="{31A806F2-6FE2-41DF-80F3-63E408953F22}" destId="{00F09B0E-F944-4BB7-8CC1-449BEAA326BE}" srcOrd="0" destOrd="0" presId="urn:microsoft.com/office/officeart/2011/layout/TabList"/>
    <dgm:cxn modelId="{E195A35C-91A4-4883-8042-1A77AEFD5A14}" type="presOf" srcId="{8AA90DFA-2478-4358-AE59-5DED631D8187}" destId="{8605EF3D-A88B-479D-A932-9ED251C05FB7}" srcOrd="0" destOrd="1" presId="urn:microsoft.com/office/officeart/2011/layout/TabList"/>
    <dgm:cxn modelId="{EFA2EA49-A4BE-4737-BE84-25EE19FE4E6A}" type="presOf" srcId="{D6A101D4-0163-45E2-B678-7F242571E75E}" destId="{2E6DCD7F-103B-499F-A329-D565272745F8}" srcOrd="0" destOrd="0" presId="urn:microsoft.com/office/officeart/2011/layout/TabList"/>
    <dgm:cxn modelId="{083F6871-ECCC-4C57-94CC-A0E4B231006F}" type="presOf" srcId="{2AB2E4ED-02D3-4860-81A5-D375A9440322}" destId="{00F09B0E-F944-4BB7-8CC1-449BEAA326BE}" srcOrd="0" destOrd="1" presId="urn:microsoft.com/office/officeart/2011/layout/TabList"/>
    <dgm:cxn modelId="{5C23F677-8499-409E-AFD7-33CAA9A93E88}" srcId="{D6A101D4-0163-45E2-B678-7F242571E75E}" destId="{B47B52D5-FBDC-450C-8EB7-26B029991141}" srcOrd="0" destOrd="0" parTransId="{44598804-BFF7-42EE-B30A-FE96DF92912A}" sibTransId="{863D4C10-0AB5-4FAD-BE06-A08C3B4A2C76}"/>
    <dgm:cxn modelId="{BE970582-9A10-4058-BE18-6B20AB7FED73}" srcId="{DEA4A7F0-7915-473D-B716-C0A1EDEBC376}" destId="{2AB2E4ED-02D3-4860-81A5-D375A9440322}" srcOrd="2" destOrd="0" parTransId="{AA31B101-1D04-4B8D-BDE9-7C5521181379}" sibTransId="{BFD71F2F-B096-4341-9B98-12B6688EDAF3}"/>
    <dgm:cxn modelId="{21580383-8C7A-4A1B-A249-D085DB6062CE}" srcId="{720F819D-CE04-43DA-84B8-9447498B52AB}" destId="{8C812CCA-7DB2-4816-99B2-A15F144E15A4}" srcOrd="0" destOrd="0" parTransId="{35F49E95-A730-4287-A2A6-7C030946FF39}" sibTransId="{C9BEC0D4-FA6A-4D75-A32A-FD840408B5E9}"/>
    <dgm:cxn modelId="{D513618C-9C80-4287-99C3-EA8039BAB2BF}" srcId="{720F819D-CE04-43DA-84B8-9447498B52AB}" destId="{909FEB89-A0DB-4512-B841-5BEB7BBD4547}" srcOrd="1" destOrd="0" parTransId="{B2F0D318-A68E-453B-876E-BFD44C8985EC}" sibTransId="{D5D0BBDB-0C10-4B2F-8E49-F8A3D9DDE39E}"/>
    <dgm:cxn modelId="{659E25AA-BB9A-4326-85FE-6004BAEC4486}" type="presOf" srcId="{B47B52D5-FBDC-450C-8EB7-26B029991141}" destId="{0D73A70A-7FDF-4C9F-895F-0C350123BC70}" srcOrd="0" destOrd="0" presId="urn:microsoft.com/office/officeart/2011/layout/TabList"/>
    <dgm:cxn modelId="{F31F7BAE-4F68-43FF-852E-6D8881518C3D}" srcId="{DEA4A7F0-7915-473D-B716-C0A1EDEBC376}" destId="{31A806F2-6FE2-41DF-80F3-63E408953F22}" srcOrd="1" destOrd="0" parTransId="{1F6B8133-6B6B-40E3-A9DF-44AF794405C5}" sibTransId="{73F35D61-C845-4AB1-BF98-2E687BC56F06}"/>
    <dgm:cxn modelId="{B07782BB-3C83-43A9-9E05-A96FDD64CAD3}" type="presOf" srcId="{0061C8E8-4031-473C-BB98-D3A97874385B}" destId="{8605EF3D-A88B-479D-A932-9ED251C05FB7}" srcOrd="0" destOrd="0" presId="urn:microsoft.com/office/officeart/2011/layout/TabList"/>
    <dgm:cxn modelId="{1433A3C3-D48D-468F-8CB0-1EA189C20EFD}" srcId="{720F819D-CE04-43DA-84B8-9447498B52AB}" destId="{551AE2BF-D750-4503-8848-DCA828D09467}" srcOrd="2" destOrd="0" parTransId="{BF60DCD1-28BC-439F-AD9B-4E1BA6E5018A}" sibTransId="{77378F8E-9BD3-4F76-A25F-623A717B57C0}"/>
    <dgm:cxn modelId="{74389ED9-8B21-4CD0-B0C7-BD6C6F8E059F}" type="presOf" srcId="{8C812CCA-7DB2-4816-99B2-A15F144E15A4}" destId="{B3E367A2-025A-4171-A444-601494984E10}" srcOrd="0" destOrd="0" presId="urn:microsoft.com/office/officeart/2011/layout/TabList"/>
    <dgm:cxn modelId="{8FFED3E1-F606-4F83-8AEC-EA7AAC59292A}" type="presOf" srcId="{720F819D-CE04-43DA-84B8-9447498B52AB}" destId="{9C326A66-A1F7-492C-9F4A-8A087168D80A}" srcOrd="0" destOrd="0" presId="urn:microsoft.com/office/officeart/2011/layout/TabList"/>
    <dgm:cxn modelId="{A67128E3-7BC3-4061-992E-5B261B12AB7D}" type="presOf" srcId="{909FEB89-A0DB-4512-B841-5BEB7BBD4547}" destId="{ACAAD631-9701-4468-9A74-71ACBA6D1915}" srcOrd="0" destOrd="0" presId="urn:microsoft.com/office/officeart/2011/layout/TabList"/>
    <dgm:cxn modelId="{2D8841ED-ABCD-4A09-8251-8C862C909810}" srcId="{B47B52D5-FBDC-450C-8EB7-26B029991141}" destId="{D5308F62-105B-4190-9E61-2AB26E539C6B}" srcOrd="0" destOrd="0" parTransId="{B9E52DB6-0649-4D98-8541-7B4D1D06C446}" sibTransId="{9A1ABA83-E7A5-488A-8C91-D28A70F00A41}"/>
    <dgm:cxn modelId="{F32BA7ED-AEEE-47A2-B870-3FFEF208EAF6}" srcId="{B47B52D5-FBDC-450C-8EB7-26B029991141}" destId="{0061C8E8-4031-473C-BB98-D3A97874385B}" srcOrd="1" destOrd="0" parTransId="{F2C9B6EF-B110-4F12-A857-EDDF60314151}" sibTransId="{D61D227C-B248-4921-8D5B-29E928E6A976}"/>
    <dgm:cxn modelId="{39550DEF-F005-47F5-8395-635C25712D4D}" srcId="{B47B52D5-FBDC-450C-8EB7-26B029991141}" destId="{8AA90DFA-2478-4358-AE59-5DED631D8187}" srcOrd="2" destOrd="0" parTransId="{B0E7B65C-2F81-44DD-AA55-9AA5BD6FA1A1}" sibTransId="{402555D4-1734-4687-8BAE-044E73449E14}"/>
    <dgm:cxn modelId="{1CBF65F3-1FF5-4037-8E69-5586B3D0CF3E}" type="presOf" srcId="{551AE2BF-D750-4503-8848-DCA828D09467}" destId="{ACAAD631-9701-4468-9A74-71ACBA6D1915}" srcOrd="0" destOrd="1" presId="urn:microsoft.com/office/officeart/2011/layout/TabList"/>
    <dgm:cxn modelId="{064BCEF9-DF19-4331-B7BB-066A48A8EB90}" srcId="{D6A101D4-0163-45E2-B678-7F242571E75E}" destId="{DEA4A7F0-7915-473D-B716-C0A1EDEBC376}" srcOrd="2" destOrd="0" parTransId="{39D41D44-9A8B-484E-A213-79E5762C6977}" sibTransId="{07FB5B50-6DF6-4EF3-B5F0-F03FF2FCB93D}"/>
    <dgm:cxn modelId="{079A8DDC-0677-4129-AC7A-AA28560174FC}" type="presParOf" srcId="{2E6DCD7F-103B-499F-A329-D565272745F8}" destId="{5D81BDB6-60C9-4219-9BE9-3B2B2DDD8CDB}" srcOrd="0" destOrd="0" presId="urn:microsoft.com/office/officeart/2011/layout/TabList"/>
    <dgm:cxn modelId="{8699D556-B635-4486-9B94-7798938AEF31}" type="presParOf" srcId="{5D81BDB6-60C9-4219-9BE9-3B2B2DDD8CDB}" destId="{6699952A-3016-45A2-83EB-D4551DCB4541}" srcOrd="0" destOrd="0" presId="urn:microsoft.com/office/officeart/2011/layout/TabList"/>
    <dgm:cxn modelId="{7C907701-A4EA-4159-8CD8-E55E82D0AA02}" type="presParOf" srcId="{5D81BDB6-60C9-4219-9BE9-3B2B2DDD8CDB}" destId="{0D73A70A-7FDF-4C9F-895F-0C350123BC70}" srcOrd="1" destOrd="0" presId="urn:microsoft.com/office/officeart/2011/layout/TabList"/>
    <dgm:cxn modelId="{A061C8FE-87E0-47EB-987F-9E61526AD1F9}" type="presParOf" srcId="{5D81BDB6-60C9-4219-9BE9-3B2B2DDD8CDB}" destId="{8657E098-D6ED-4B92-9D15-48AA7591C042}" srcOrd="2" destOrd="0" presId="urn:microsoft.com/office/officeart/2011/layout/TabList"/>
    <dgm:cxn modelId="{4D19C652-751E-4304-A944-D56E8A19911A}" type="presParOf" srcId="{2E6DCD7F-103B-499F-A329-D565272745F8}" destId="{8605EF3D-A88B-479D-A932-9ED251C05FB7}" srcOrd="1" destOrd="0" presId="urn:microsoft.com/office/officeart/2011/layout/TabList"/>
    <dgm:cxn modelId="{1D37A5A3-5A13-48AB-B562-77644FED8185}" type="presParOf" srcId="{2E6DCD7F-103B-499F-A329-D565272745F8}" destId="{8BF40A5B-F988-4D3D-9A29-6FA7FC168EC7}" srcOrd="2" destOrd="0" presId="urn:microsoft.com/office/officeart/2011/layout/TabList"/>
    <dgm:cxn modelId="{51D08095-80AB-4B19-A682-2A545ACF9C92}" type="presParOf" srcId="{2E6DCD7F-103B-499F-A329-D565272745F8}" destId="{48439D22-FEFF-46A3-BA5B-7D28B5ED979D}" srcOrd="3" destOrd="0" presId="urn:microsoft.com/office/officeart/2011/layout/TabList"/>
    <dgm:cxn modelId="{D4D62093-AF38-48C6-8B0A-02A0A5B32506}" type="presParOf" srcId="{48439D22-FEFF-46A3-BA5B-7D28B5ED979D}" destId="{B3E367A2-025A-4171-A444-601494984E10}" srcOrd="0" destOrd="0" presId="urn:microsoft.com/office/officeart/2011/layout/TabList"/>
    <dgm:cxn modelId="{44D811CA-AF31-4AAE-BA09-36204BE4E6D1}" type="presParOf" srcId="{48439D22-FEFF-46A3-BA5B-7D28B5ED979D}" destId="{9C326A66-A1F7-492C-9F4A-8A087168D80A}" srcOrd="1" destOrd="0" presId="urn:microsoft.com/office/officeart/2011/layout/TabList"/>
    <dgm:cxn modelId="{DE64E82B-4951-4928-B9A7-18F768EC0036}" type="presParOf" srcId="{48439D22-FEFF-46A3-BA5B-7D28B5ED979D}" destId="{16857295-5BA6-40A5-9D05-DA126EE0C1D6}" srcOrd="2" destOrd="0" presId="urn:microsoft.com/office/officeart/2011/layout/TabList"/>
    <dgm:cxn modelId="{807BBD39-D692-46E8-869F-53732CCE32B2}" type="presParOf" srcId="{2E6DCD7F-103B-499F-A329-D565272745F8}" destId="{ACAAD631-9701-4468-9A74-71ACBA6D1915}" srcOrd="4" destOrd="0" presId="urn:microsoft.com/office/officeart/2011/layout/TabList"/>
    <dgm:cxn modelId="{5B7D04E1-A7B0-4D91-B0AE-335271C4A0F4}" type="presParOf" srcId="{2E6DCD7F-103B-499F-A329-D565272745F8}" destId="{02220B1F-82B6-4F96-BA19-498B92B1AD64}" srcOrd="5" destOrd="0" presId="urn:microsoft.com/office/officeart/2011/layout/TabList"/>
    <dgm:cxn modelId="{BCEF5201-DC1B-43C9-A524-579F48F41BB0}" type="presParOf" srcId="{2E6DCD7F-103B-499F-A329-D565272745F8}" destId="{86D65891-A515-4732-8149-15ABC83EDD2E}" srcOrd="6" destOrd="0" presId="urn:microsoft.com/office/officeart/2011/layout/TabList"/>
    <dgm:cxn modelId="{D9793A4D-FDB3-40B1-A08F-C5104BC1CB9C}" type="presParOf" srcId="{86D65891-A515-4732-8149-15ABC83EDD2E}" destId="{C0BB2EA1-8F4E-434E-B4E0-19DF3E54F7EB}" srcOrd="0" destOrd="0" presId="urn:microsoft.com/office/officeart/2011/layout/TabList"/>
    <dgm:cxn modelId="{A81667CA-29BE-4A70-87FD-B7BC0F717532}" type="presParOf" srcId="{86D65891-A515-4732-8149-15ABC83EDD2E}" destId="{5C09B176-F9F9-439F-B5F5-73ED967FD41B}" srcOrd="1" destOrd="0" presId="urn:microsoft.com/office/officeart/2011/layout/TabList"/>
    <dgm:cxn modelId="{E074D58D-E40A-49B7-ACF2-652E31CAFB3D}" type="presParOf" srcId="{86D65891-A515-4732-8149-15ABC83EDD2E}" destId="{F397F4E1-444E-4E7C-BBB0-86642E77EA1B}" srcOrd="2" destOrd="0" presId="urn:microsoft.com/office/officeart/2011/layout/TabList"/>
    <dgm:cxn modelId="{5A7D138A-0083-498D-B3B0-946F920EB4FE}" type="presParOf" srcId="{2E6DCD7F-103B-499F-A329-D565272745F8}" destId="{00F09B0E-F944-4BB7-8CC1-449BEAA326BE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E6A95A-2562-455C-B54E-6CE4D7C01227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A670FF1-78C2-4C35-83B8-673313AB34A6}">
      <dgm:prSet phldrT="[Text]" custT="1"/>
      <dgm:spPr/>
      <dgm:t>
        <a:bodyPr/>
        <a:lstStyle/>
        <a:p>
          <a:pPr algn="ctr"/>
          <a:r>
            <a:rPr lang="en-US" sz="3600" b="1" dirty="0">
              <a:latin typeface="Garamond" panose="02020404030301010803" pitchFamily="18" charset="0"/>
            </a:rPr>
            <a:t>GITHUB LINK </a:t>
          </a:r>
          <a:endParaRPr lang="en-IN" sz="3600" b="1" dirty="0">
            <a:latin typeface="Garamond" panose="02020404030301010803" pitchFamily="18" charset="0"/>
          </a:endParaRPr>
        </a:p>
      </dgm:t>
    </dgm:pt>
    <dgm:pt modelId="{85780489-F6B3-433A-A7D1-E430CD95B535}" type="parTrans" cxnId="{77C3AB34-E7C9-4EFC-B7DE-997E5ED47139}">
      <dgm:prSet/>
      <dgm:spPr/>
      <dgm:t>
        <a:bodyPr/>
        <a:lstStyle/>
        <a:p>
          <a:endParaRPr lang="en-IN"/>
        </a:p>
      </dgm:t>
    </dgm:pt>
    <dgm:pt modelId="{48F441DD-1D86-430E-A7A8-C6316EA8DE5E}" type="sibTrans" cxnId="{77C3AB34-E7C9-4EFC-B7DE-997E5ED47139}">
      <dgm:prSet/>
      <dgm:spPr/>
      <dgm:t>
        <a:bodyPr/>
        <a:lstStyle/>
        <a:p>
          <a:endParaRPr lang="en-IN"/>
        </a:p>
      </dgm:t>
    </dgm:pt>
    <dgm:pt modelId="{24168ADE-55D3-4731-8083-9FAA2B036F4D}">
      <dgm:prSet phldrT="[Text]" custT="1"/>
      <dgm:spPr/>
      <dgm:t>
        <a:bodyPr/>
        <a:lstStyle/>
        <a:p>
          <a:pPr>
            <a:buNone/>
          </a:pPr>
          <a:r>
            <a:rPr lang="en-IN" sz="1800" dirty="0">
              <a:solidFill>
                <a:schemeClr val="bg1"/>
              </a:solidFill>
            </a:rPr>
            <a:t>https://github.com/Gaurav-K-Github/SIH_2024</a:t>
          </a:r>
        </a:p>
      </dgm:t>
    </dgm:pt>
    <dgm:pt modelId="{F3E53B9B-D893-44D9-8CE1-32202B4363CF}" type="parTrans" cxnId="{F0F580E4-5F3E-4861-AA7B-2A05C7CD5A24}">
      <dgm:prSet/>
      <dgm:spPr/>
      <dgm:t>
        <a:bodyPr/>
        <a:lstStyle/>
        <a:p>
          <a:endParaRPr lang="en-IN"/>
        </a:p>
      </dgm:t>
    </dgm:pt>
    <dgm:pt modelId="{8CE507D0-2CF6-45EE-9FBA-67CDE031F68E}" type="sibTrans" cxnId="{F0F580E4-5F3E-4861-AA7B-2A05C7CD5A24}">
      <dgm:prSet/>
      <dgm:spPr/>
      <dgm:t>
        <a:bodyPr/>
        <a:lstStyle/>
        <a:p>
          <a:endParaRPr lang="en-IN"/>
        </a:p>
      </dgm:t>
    </dgm:pt>
    <dgm:pt modelId="{945C4597-24E5-45DD-9D77-94EEE73182BC}">
      <dgm:prSet phldrT="[Text]" custT="1"/>
      <dgm:spPr/>
      <dgm:t>
        <a:bodyPr/>
        <a:lstStyle/>
        <a:p>
          <a:r>
            <a:rPr lang="en-US" sz="3600" b="1" dirty="0">
              <a:latin typeface="Garamond" panose="02020404030301010803" pitchFamily="18" charset="0"/>
            </a:rPr>
            <a:t>FIGMA</a:t>
          </a:r>
          <a:endParaRPr lang="en-IN" sz="3600" b="1" dirty="0">
            <a:latin typeface="Garamond" panose="02020404030301010803" pitchFamily="18" charset="0"/>
          </a:endParaRPr>
        </a:p>
      </dgm:t>
    </dgm:pt>
    <dgm:pt modelId="{962772BB-D10A-4C49-82C3-CA8F3F5E7EF5}" type="parTrans" cxnId="{5223EB82-8860-4738-AB31-7FD8B2F348AA}">
      <dgm:prSet/>
      <dgm:spPr/>
      <dgm:t>
        <a:bodyPr/>
        <a:lstStyle/>
        <a:p>
          <a:endParaRPr lang="en-IN"/>
        </a:p>
      </dgm:t>
    </dgm:pt>
    <dgm:pt modelId="{3A483553-4A13-4BDE-BF96-D90E7AD04BAD}" type="sibTrans" cxnId="{5223EB82-8860-4738-AB31-7FD8B2F348AA}">
      <dgm:prSet/>
      <dgm:spPr/>
      <dgm:t>
        <a:bodyPr/>
        <a:lstStyle/>
        <a:p>
          <a:endParaRPr lang="en-IN"/>
        </a:p>
      </dgm:t>
    </dgm:pt>
    <dgm:pt modelId="{9F036F47-0873-4494-B056-39425D992BC4}">
      <dgm:prSet phldrT="[Text]"/>
      <dgm:spPr/>
      <dgm:t>
        <a:bodyPr/>
        <a:lstStyle/>
        <a:p>
          <a:pPr algn="l">
            <a:buNone/>
          </a:pPr>
          <a:r>
            <a:rPr lang="en-US" dirty="0">
              <a:solidFill>
                <a:schemeClr val="bg1"/>
              </a:solidFill>
            </a:rPr>
            <a:t>https://www.figma.com/proto/pB3dG3H7WpPC1TgY9GPSxi/Untitled?node-id=46-19&amp;node-type=CANVAS&amp;t=l0Dqf9Bc4wHAGhwU-1&amp;scaling=scale-down&amp;content-scaling=fixed&amp;page-id=0%3A1</a:t>
          </a:r>
          <a:endParaRPr lang="en-IN" dirty="0">
            <a:solidFill>
              <a:schemeClr val="bg1"/>
            </a:solidFill>
          </a:endParaRPr>
        </a:p>
      </dgm:t>
    </dgm:pt>
    <dgm:pt modelId="{34B938A5-45CB-41AC-8644-778502889635}" type="parTrans" cxnId="{9AB5E328-7D12-49AC-B8F0-A280CFB5D000}">
      <dgm:prSet/>
      <dgm:spPr/>
      <dgm:t>
        <a:bodyPr/>
        <a:lstStyle/>
        <a:p>
          <a:endParaRPr lang="en-IN"/>
        </a:p>
      </dgm:t>
    </dgm:pt>
    <dgm:pt modelId="{16B4C8E2-3195-4A26-A16F-FED6C9B45985}" type="sibTrans" cxnId="{9AB5E328-7D12-49AC-B8F0-A280CFB5D000}">
      <dgm:prSet/>
      <dgm:spPr/>
      <dgm:t>
        <a:bodyPr/>
        <a:lstStyle/>
        <a:p>
          <a:endParaRPr lang="en-IN"/>
        </a:p>
      </dgm:t>
    </dgm:pt>
    <dgm:pt modelId="{10FE9714-4708-4AD5-830B-5F5AA4D61FE1}" type="pres">
      <dgm:prSet presAssocID="{25E6A95A-2562-455C-B54E-6CE4D7C01227}" presName="Name0" presStyleCnt="0">
        <dgm:presLayoutVars>
          <dgm:dir/>
          <dgm:animLvl val="lvl"/>
          <dgm:resizeHandles val="exact"/>
        </dgm:presLayoutVars>
      </dgm:prSet>
      <dgm:spPr/>
    </dgm:pt>
    <dgm:pt modelId="{262E91E2-26B5-4FE6-8AFC-EC75CAEC6A17}" type="pres">
      <dgm:prSet presAssocID="{0A670FF1-78C2-4C35-83B8-673313AB34A6}" presName="linNode" presStyleCnt="0"/>
      <dgm:spPr/>
    </dgm:pt>
    <dgm:pt modelId="{D874A1D0-4267-4DE8-B36D-DFDD8652E759}" type="pres">
      <dgm:prSet presAssocID="{0A670FF1-78C2-4C35-83B8-673313AB34A6}" presName="parTx" presStyleLbl="revTx" presStyleIdx="0" presStyleCnt="2" custScaleX="175512">
        <dgm:presLayoutVars>
          <dgm:chMax val="1"/>
          <dgm:bulletEnabled val="1"/>
        </dgm:presLayoutVars>
      </dgm:prSet>
      <dgm:spPr/>
    </dgm:pt>
    <dgm:pt modelId="{F32800EC-CBF4-47D9-A7AE-5B7FAA1164B5}" type="pres">
      <dgm:prSet presAssocID="{0A670FF1-78C2-4C35-83B8-673313AB34A6}" presName="bracket" presStyleLbl="parChTrans1D1" presStyleIdx="0" presStyleCnt="2"/>
      <dgm:spPr/>
    </dgm:pt>
    <dgm:pt modelId="{5B14AF71-FCF4-4B15-BFB8-83B49D6F6FB7}" type="pres">
      <dgm:prSet presAssocID="{0A670FF1-78C2-4C35-83B8-673313AB34A6}" presName="spH" presStyleCnt="0"/>
      <dgm:spPr/>
    </dgm:pt>
    <dgm:pt modelId="{2E866ED7-51AA-4D37-B8C4-19607D3C4451}" type="pres">
      <dgm:prSet presAssocID="{0A670FF1-78C2-4C35-83B8-673313AB34A6}" presName="desTx" presStyleLbl="node1" presStyleIdx="0" presStyleCnt="2" custScaleX="136380">
        <dgm:presLayoutVars>
          <dgm:bulletEnabled val="1"/>
        </dgm:presLayoutVars>
      </dgm:prSet>
      <dgm:spPr/>
    </dgm:pt>
    <dgm:pt modelId="{A0163776-EE43-4CCC-B3A5-7D2A123D3375}" type="pres">
      <dgm:prSet presAssocID="{48F441DD-1D86-430E-A7A8-C6316EA8DE5E}" presName="spV" presStyleCnt="0"/>
      <dgm:spPr/>
    </dgm:pt>
    <dgm:pt modelId="{BE416319-E380-4286-8740-37F57D863387}" type="pres">
      <dgm:prSet presAssocID="{945C4597-24E5-45DD-9D77-94EEE73182BC}" presName="linNode" presStyleCnt="0"/>
      <dgm:spPr/>
    </dgm:pt>
    <dgm:pt modelId="{1B060D39-CCD7-47D6-92A7-08B6DD8E288D}" type="pres">
      <dgm:prSet presAssocID="{945C4597-24E5-45DD-9D77-94EEE73182BC}" presName="parTx" presStyleLbl="revTx" presStyleIdx="1" presStyleCnt="2" custLinFactY="38550" custLinFactNeighborX="36327" custLinFactNeighborY="100000">
        <dgm:presLayoutVars>
          <dgm:chMax val="1"/>
          <dgm:bulletEnabled val="1"/>
        </dgm:presLayoutVars>
      </dgm:prSet>
      <dgm:spPr/>
    </dgm:pt>
    <dgm:pt modelId="{5251A37A-3B08-43B5-947D-53C800223D6E}" type="pres">
      <dgm:prSet presAssocID="{945C4597-24E5-45DD-9D77-94EEE73182BC}" presName="bracket" presStyleLbl="parChTrans1D1" presStyleIdx="1" presStyleCnt="2" custScaleY="183440" custLinFactY="31289" custLinFactNeighborX="56424" custLinFactNeighborY="100000"/>
      <dgm:spPr/>
    </dgm:pt>
    <dgm:pt modelId="{C41C5F99-2980-4757-990A-5A2EAF0ACBA0}" type="pres">
      <dgm:prSet presAssocID="{945C4597-24E5-45DD-9D77-94EEE73182BC}" presName="spH" presStyleCnt="0"/>
      <dgm:spPr/>
    </dgm:pt>
    <dgm:pt modelId="{75CFA43B-ABF7-4ECA-A803-2F6AE4C6B471}" type="pres">
      <dgm:prSet presAssocID="{945C4597-24E5-45DD-9D77-94EEE73182BC}" presName="desTx" presStyleLbl="node1" presStyleIdx="1" presStyleCnt="2" custScaleY="198208" custLinFactY="32798" custLinFactNeighborX="4850" custLinFactNeighborY="100000">
        <dgm:presLayoutVars>
          <dgm:bulletEnabled val="1"/>
        </dgm:presLayoutVars>
      </dgm:prSet>
      <dgm:spPr/>
    </dgm:pt>
  </dgm:ptLst>
  <dgm:cxnLst>
    <dgm:cxn modelId="{4F238D09-7DE3-491F-A315-7CC8BF3F064F}" type="presOf" srcId="{0A670FF1-78C2-4C35-83B8-673313AB34A6}" destId="{D874A1D0-4267-4DE8-B36D-DFDD8652E759}" srcOrd="0" destOrd="0" presId="urn:diagrams.loki3.com/BracketList"/>
    <dgm:cxn modelId="{9AB5E328-7D12-49AC-B8F0-A280CFB5D000}" srcId="{945C4597-24E5-45DD-9D77-94EEE73182BC}" destId="{9F036F47-0873-4494-B056-39425D992BC4}" srcOrd="0" destOrd="0" parTransId="{34B938A5-45CB-41AC-8644-778502889635}" sibTransId="{16B4C8E2-3195-4A26-A16F-FED6C9B45985}"/>
    <dgm:cxn modelId="{77C3AB34-E7C9-4EFC-B7DE-997E5ED47139}" srcId="{25E6A95A-2562-455C-B54E-6CE4D7C01227}" destId="{0A670FF1-78C2-4C35-83B8-673313AB34A6}" srcOrd="0" destOrd="0" parTransId="{85780489-F6B3-433A-A7D1-E430CD95B535}" sibTransId="{48F441DD-1D86-430E-A7A8-C6316EA8DE5E}"/>
    <dgm:cxn modelId="{5754C374-F49C-4C6F-89CD-2F01C562460B}" type="presOf" srcId="{9F036F47-0873-4494-B056-39425D992BC4}" destId="{75CFA43B-ABF7-4ECA-A803-2F6AE4C6B471}" srcOrd="0" destOrd="0" presId="urn:diagrams.loki3.com/BracketList"/>
    <dgm:cxn modelId="{28511975-AA78-4AE6-B52D-9836DC2D8D46}" type="presOf" srcId="{25E6A95A-2562-455C-B54E-6CE4D7C01227}" destId="{10FE9714-4708-4AD5-830B-5F5AA4D61FE1}" srcOrd="0" destOrd="0" presId="urn:diagrams.loki3.com/BracketList"/>
    <dgm:cxn modelId="{5223EB82-8860-4738-AB31-7FD8B2F348AA}" srcId="{25E6A95A-2562-455C-B54E-6CE4D7C01227}" destId="{945C4597-24E5-45DD-9D77-94EEE73182BC}" srcOrd="1" destOrd="0" parTransId="{962772BB-D10A-4C49-82C3-CA8F3F5E7EF5}" sibTransId="{3A483553-4A13-4BDE-BF96-D90E7AD04BAD}"/>
    <dgm:cxn modelId="{72DA8FB6-8C95-4509-BAAD-A159DC297D57}" type="presOf" srcId="{945C4597-24E5-45DD-9D77-94EEE73182BC}" destId="{1B060D39-CCD7-47D6-92A7-08B6DD8E288D}" srcOrd="0" destOrd="0" presId="urn:diagrams.loki3.com/BracketList"/>
    <dgm:cxn modelId="{F0F580E4-5F3E-4861-AA7B-2A05C7CD5A24}" srcId="{0A670FF1-78C2-4C35-83B8-673313AB34A6}" destId="{24168ADE-55D3-4731-8083-9FAA2B036F4D}" srcOrd="0" destOrd="0" parTransId="{F3E53B9B-D893-44D9-8CE1-32202B4363CF}" sibTransId="{8CE507D0-2CF6-45EE-9FBA-67CDE031F68E}"/>
    <dgm:cxn modelId="{140A95ED-A790-4AC2-BF20-8104E3341C1C}" type="presOf" srcId="{24168ADE-55D3-4731-8083-9FAA2B036F4D}" destId="{2E866ED7-51AA-4D37-B8C4-19607D3C4451}" srcOrd="0" destOrd="0" presId="urn:diagrams.loki3.com/BracketList"/>
    <dgm:cxn modelId="{11CDECC2-DC40-4061-9D59-3432147923F2}" type="presParOf" srcId="{10FE9714-4708-4AD5-830B-5F5AA4D61FE1}" destId="{262E91E2-26B5-4FE6-8AFC-EC75CAEC6A17}" srcOrd="0" destOrd="0" presId="urn:diagrams.loki3.com/BracketList"/>
    <dgm:cxn modelId="{BFC62164-D8F6-417B-8D9D-96F4DED37E2D}" type="presParOf" srcId="{262E91E2-26B5-4FE6-8AFC-EC75CAEC6A17}" destId="{D874A1D0-4267-4DE8-B36D-DFDD8652E759}" srcOrd="0" destOrd="0" presId="urn:diagrams.loki3.com/BracketList"/>
    <dgm:cxn modelId="{31053302-42FE-4702-863A-25468734D664}" type="presParOf" srcId="{262E91E2-26B5-4FE6-8AFC-EC75CAEC6A17}" destId="{F32800EC-CBF4-47D9-A7AE-5B7FAA1164B5}" srcOrd="1" destOrd="0" presId="urn:diagrams.loki3.com/BracketList"/>
    <dgm:cxn modelId="{C72B348C-C94D-4149-BDA3-65745A0007D6}" type="presParOf" srcId="{262E91E2-26B5-4FE6-8AFC-EC75CAEC6A17}" destId="{5B14AF71-FCF4-4B15-BFB8-83B49D6F6FB7}" srcOrd="2" destOrd="0" presId="urn:diagrams.loki3.com/BracketList"/>
    <dgm:cxn modelId="{F3803F5A-FB43-4F2B-AA65-B6153E8BF0A9}" type="presParOf" srcId="{262E91E2-26B5-4FE6-8AFC-EC75CAEC6A17}" destId="{2E866ED7-51AA-4D37-B8C4-19607D3C4451}" srcOrd="3" destOrd="0" presId="urn:diagrams.loki3.com/BracketList"/>
    <dgm:cxn modelId="{0261DA01-C117-4851-A3BC-2480D45C5F93}" type="presParOf" srcId="{10FE9714-4708-4AD5-830B-5F5AA4D61FE1}" destId="{A0163776-EE43-4CCC-B3A5-7D2A123D3375}" srcOrd="1" destOrd="0" presId="urn:diagrams.loki3.com/BracketList"/>
    <dgm:cxn modelId="{D5E8D209-C415-4EAF-8171-F09A9FA1F1D5}" type="presParOf" srcId="{10FE9714-4708-4AD5-830B-5F5AA4D61FE1}" destId="{BE416319-E380-4286-8740-37F57D863387}" srcOrd="2" destOrd="0" presId="urn:diagrams.loki3.com/BracketList"/>
    <dgm:cxn modelId="{A02903E8-0AE4-45F2-B516-CD2DC937027B}" type="presParOf" srcId="{BE416319-E380-4286-8740-37F57D863387}" destId="{1B060D39-CCD7-47D6-92A7-08B6DD8E288D}" srcOrd="0" destOrd="0" presId="urn:diagrams.loki3.com/BracketList"/>
    <dgm:cxn modelId="{A9B78083-668C-468A-AAA9-B00EA8344CB5}" type="presParOf" srcId="{BE416319-E380-4286-8740-37F57D863387}" destId="{5251A37A-3B08-43B5-947D-53C800223D6E}" srcOrd="1" destOrd="0" presId="urn:diagrams.loki3.com/BracketList"/>
    <dgm:cxn modelId="{C521758B-C440-4F07-A2F2-CEE9A0E78ADB}" type="presParOf" srcId="{BE416319-E380-4286-8740-37F57D863387}" destId="{C41C5F99-2980-4757-990A-5A2EAF0ACBA0}" srcOrd="2" destOrd="0" presId="urn:diagrams.loki3.com/BracketList"/>
    <dgm:cxn modelId="{7148A153-0463-48EB-B30A-DBBF6E41808D}" type="presParOf" srcId="{BE416319-E380-4286-8740-37F57D863387}" destId="{75CFA43B-ABF7-4ECA-A803-2F6AE4C6B471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A934B-14BC-4834-91AB-2AAF34CC6242}">
      <dsp:nvSpPr>
        <dsp:cNvPr id="0" name=""/>
        <dsp:cNvSpPr/>
      </dsp:nvSpPr>
      <dsp:spPr>
        <a:xfrm>
          <a:off x="3408" y="4465"/>
          <a:ext cx="3322837" cy="7720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u="none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1. </a:t>
          </a:r>
          <a:r>
            <a:rPr lang="en-IN" sz="1800" b="1" u="sng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Digital Shift Handover Log System</a:t>
          </a:r>
          <a:endParaRPr lang="en-IN" sz="1800" u="sng" kern="1200" dirty="0">
            <a:solidFill>
              <a:schemeClr val="tx1">
                <a:lumMod val="85000"/>
                <a:lumOff val="15000"/>
              </a:schemeClr>
            </a:solidFill>
            <a:latin typeface="+mn-lt"/>
          </a:endParaRPr>
        </a:p>
      </dsp:txBody>
      <dsp:txXfrm>
        <a:off x="3408" y="4465"/>
        <a:ext cx="3322837" cy="772090"/>
      </dsp:txXfrm>
    </dsp:sp>
    <dsp:sp modelId="{00205A21-ADB6-4B02-AD64-C59CA661D638}">
      <dsp:nvSpPr>
        <dsp:cNvPr id="0" name=""/>
        <dsp:cNvSpPr/>
      </dsp:nvSpPr>
      <dsp:spPr>
        <a:xfrm>
          <a:off x="3408" y="776556"/>
          <a:ext cx="3322837" cy="428734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1400" b="1" u="sng" kern="1200" dirty="0"/>
            <a:t>Objective:</a:t>
          </a:r>
          <a:r>
            <a:rPr lang="en-IN" sz="1400" u="sng" kern="1200" dirty="0"/>
            <a:t> </a:t>
          </a:r>
          <a:r>
            <a:rPr lang="en-IN" sz="1400" kern="1200" dirty="0"/>
            <a:t>Streamline and digitize shift handovers.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1400" b="1" u="sng" kern="1200" dirty="0"/>
            <a:t>Features:</a:t>
          </a:r>
          <a:endParaRPr lang="en-IN" sz="1400" u="sng" kern="1200" dirty="0"/>
        </a:p>
        <a:p>
          <a:pPr marL="228600" lvl="2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App &amp; web platform for supervisors/operators.</a:t>
          </a:r>
        </a:p>
        <a:p>
          <a:pPr marL="228600" lvl="2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Digital templates for statutory/non-statutory logs.</a:t>
          </a:r>
        </a:p>
        <a:p>
          <a:pPr marL="228600" lvl="2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Real-time updates/alerts for critical incidents.</a:t>
          </a:r>
        </a:p>
        <a:p>
          <a:pPr marL="228600" lvl="2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Automated PDF report generation.</a:t>
          </a:r>
        </a:p>
        <a:p>
          <a:pPr marL="228600" lvl="2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Search &amp; filter past logs.</a:t>
          </a:r>
        </a:p>
        <a:p>
          <a:pPr marL="228600" lvl="2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ERP integration.</a:t>
          </a:r>
          <a:endParaRPr lang="en-IN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1400" b="1" u="sng" kern="1200" dirty="0"/>
            <a:t>Benefits:</a:t>
          </a:r>
          <a:endParaRPr lang="en-IN" sz="1400" u="sng" kern="1200" dirty="0"/>
        </a:p>
        <a:p>
          <a:pPr marL="228600" lvl="2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Improved communication &amp; productivity.</a:t>
          </a:r>
        </a:p>
        <a:p>
          <a:pPr marL="228600" lvl="2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Enhanced safety monitoring.</a:t>
          </a:r>
        </a:p>
      </dsp:txBody>
      <dsp:txXfrm>
        <a:off x="3408" y="776556"/>
        <a:ext cx="3322837" cy="4287346"/>
      </dsp:txXfrm>
    </dsp:sp>
    <dsp:sp modelId="{A8B6648C-336D-4D7A-9D53-9AC7186174BE}">
      <dsp:nvSpPr>
        <dsp:cNvPr id="0" name=""/>
        <dsp:cNvSpPr/>
      </dsp:nvSpPr>
      <dsp:spPr>
        <a:xfrm>
          <a:off x="3791443" y="4465"/>
          <a:ext cx="3322837" cy="772090"/>
        </a:xfrm>
        <a:prstGeom prst="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2. </a:t>
          </a:r>
          <a:r>
            <a:rPr lang="en-IN" sz="2000" b="1" u="sng" kern="1200" dirty="0">
              <a:solidFill>
                <a:schemeClr val="tx1">
                  <a:lumMod val="95000"/>
                  <a:lumOff val="5000"/>
                </a:schemeClr>
              </a:solidFill>
            </a:rPr>
            <a:t>Digital Safety Management Plan (</a:t>
          </a:r>
          <a:r>
            <a:rPr lang="en-IN" sz="2000" b="1" u="sng" kern="1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+mn-ea"/>
              <a:cs typeface="+mn-cs"/>
            </a:rPr>
            <a:t>SMP</a:t>
          </a:r>
          <a:r>
            <a:rPr lang="en-IN" sz="2000" b="1" u="sng" kern="1200" dirty="0">
              <a:solidFill>
                <a:schemeClr val="tx1">
                  <a:lumMod val="95000"/>
                  <a:lumOff val="5000"/>
                </a:schemeClr>
              </a:solidFill>
            </a:rPr>
            <a:t>)</a:t>
          </a:r>
          <a:endParaRPr lang="en-IN" sz="2000" u="sng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3791443" y="4465"/>
        <a:ext cx="3322837" cy="772090"/>
      </dsp:txXfrm>
    </dsp:sp>
    <dsp:sp modelId="{92CC7256-421A-4051-A613-540F7064B596}">
      <dsp:nvSpPr>
        <dsp:cNvPr id="0" name=""/>
        <dsp:cNvSpPr/>
      </dsp:nvSpPr>
      <dsp:spPr>
        <a:xfrm>
          <a:off x="3791443" y="776556"/>
          <a:ext cx="3322837" cy="4287346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1400" b="1" u="sng" kern="1200" dirty="0"/>
            <a:t>Objective</a:t>
          </a:r>
          <a:r>
            <a:rPr lang="en-IN" sz="1400" b="1" kern="1200" dirty="0"/>
            <a:t>: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kern="1200" dirty="0"/>
            <a:t>Digitize SMP per DGMS guidelines.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1400" b="1" u="sng" kern="1200" dirty="0"/>
            <a:t>Features</a:t>
          </a:r>
          <a:r>
            <a:rPr lang="en-IN" sz="1400" b="1" kern="1200" dirty="0"/>
            <a:t>:</a:t>
          </a:r>
          <a:endParaRPr lang="en-IN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solidFill>
                <a:schemeClr val="tx1"/>
              </a:solidFill>
            </a:rPr>
            <a:t>Digital hazard identification </a:t>
          </a:r>
          <a:r>
            <a:rPr lang="en-IN" sz="1400" kern="1200" dirty="0"/>
            <a:t>&amp; control mechanisms.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Checklists, dashboards, and incident tracking.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Digital responsibility assignments.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Automated audit/compliance reports.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ERP integration.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1400" b="1" u="sng" kern="1200" dirty="0"/>
            <a:t>Benefits:</a:t>
          </a:r>
          <a:endParaRPr lang="en-IN" sz="1400" u="sng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Better risk management &amp; regulatory compliance.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Clear accountability &amp; safety adherence.</a:t>
          </a:r>
        </a:p>
      </dsp:txBody>
      <dsp:txXfrm>
        <a:off x="3791443" y="776556"/>
        <a:ext cx="3322837" cy="4287346"/>
      </dsp:txXfrm>
    </dsp:sp>
    <dsp:sp modelId="{CC54FC07-2DD6-4F50-80F9-8E04D33403BB}">
      <dsp:nvSpPr>
        <dsp:cNvPr id="0" name=""/>
        <dsp:cNvSpPr/>
      </dsp:nvSpPr>
      <dsp:spPr>
        <a:xfrm>
          <a:off x="7582886" y="0"/>
          <a:ext cx="3322837" cy="772090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3. </a:t>
          </a:r>
          <a:r>
            <a:rPr lang="en-US" sz="2100" b="1" u="sng" kern="1200" dirty="0">
              <a:solidFill>
                <a:schemeClr val="tx1">
                  <a:lumMod val="95000"/>
                  <a:lumOff val="5000"/>
                </a:schemeClr>
              </a:solidFill>
            </a:rPr>
            <a:t>Data Security Considerations</a:t>
          </a:r>
        </a:p>
      </dsp:txBody>
      <dsp:txXfrm>
        <a:off x="7582886" y="0"/>
        <a:ext cx="3322837" cy="772090"/>
      </dsp:txXfrm>
    </dsp:sp>
    <dsp:sp modelId="{29F9B71B-BAEF-4D65-BCBA-2EFDF0485431}">
      <dsp:nvSpPr>
        <dsp:cNvPr id="0" name=""/>
        <dsp:cNvSpPr/>
      </dsp:nvSpPr>
      <dsp:spPr>
        <a:xfrm>
          <a:off x="7582886" y="761207"/>
          <a:ext cx="3322837" cy="4287346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1400" b="1" u="sng" kern="1200" dirty="0"/>
            <a:t>Objective:</a:t>
          </a:r>
          <a:endParaRPr lang="en-IN" sz="1400" u="sng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  Ensure confidentiality, integrity, and availability of sensitive data.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1400" b="1" u="sng" kern="1200" dirty="0"/>
            <a:t>Features: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b="0" kern="1200" dirty="0"/>
            <a:t>Encryption</a:t>
          </a:r>
          <a:r>
            <a:rPr lang="en-IN" sz="1400" kern="1200" dirty="0"/>
            <a:t>: End-to-end data protection.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kern="1200" dirty="0"/>
            <a:t>Role-Based Access</a:t>
          </a:r>
          <a:r>
            <a:rPr lang="en-US" sz="1400" kern="1200" dirty="0"/>
            <a:t>: Controls data access by user roles.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kern="1200" dirty="0"/>
            <a:t>Security Audits</a:t>
          </a:r>
          <a:r>
            <a:rPr lang="en-US" sz="1400" kern="1200" dirty="0"/>
            <a:t>: Regular checks for vulnerabilities.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kern="1200" dirty="0"/>
            <a:t>Backup &amp; Recovery</a:t>
          </a:r>
          <a:r>
            <a:rPr lang="en-US" sz="1400" kern="1200" dirty="0"/>
            <a:t>: Ensures data retrieval after incidents.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1400" b="1" u="sng" kern="1200" dirty="0"/>
            <a:t>Benefits: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kern="1200" dirty="0"/>
            <a:t>Data Security</a:t>
          </a:r>
          <a:r>
            <a:rPr lang="en-US" sz="1400" kern="1200" dirty="0"/>
            <a:t>: Prevents unauthorized access.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kern="1200" dirty="0"/>
            <a:t>Continuity</a:t>
          </a:r>
          <a:r>
            <a:rPr lang="en-US" sz="1400" kern="1200" dirty="0"/>
            <a:t>: Safeguards operations during disruptions.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kern="1200" dirty="0"/>
            <a:t>Risk Reduction</a:t>
          </a:r>
          <a:r>
            <a:rPr lang="en-US" sz="1400" kern="1200" dirty="0"/>
            <a:t>: Minimizes chances of data breaches.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en-US" sz="1400" kern="1200" dirty="0"/>
        </a:p>
      </dsp:txBody>
      <dsp:txXfrm>
        <a:off x="7582886" y="761207"/>
        <a:ext cx="3322837" cy="4287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29020-A48B-4D99-A423-07FA59F1EC9F}">
      <dsp:nvSpPr>
        <dsp:cNvPr id="0" name=""/>
        <dsp:cNvSpPr/>
      </dsp:nvSpPr>
      <dsp:spPr>
        <a:xfrm rot="16200000">
          <a:off x="-1705858" y="2717661"/>
          <a:ext cx="4102321" cy="549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84896" bIns="0" numCol="1" spcCol="1270" anchor="t" anchorCtr="0">
          <a:noAutofit/>
        </a:bodyPr>
        <a:lstStyle/>
        <a:p>
          <a:pPr marL="0" lvl="0" indent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900" kern="1200" dirty="0"/>
        </a:p>
      </dsp:txBody>
      <dsp:txXfrm>
        <a:off x="-1705858" y="2717661"/>
        <a:ext cx="4102321" cy="549802"/>
      </dsp:txXfrm>
    </dsp:sp>
    <dsp:sp modelId="{2BE8D862-D9DD-406D-B602-D86C2A1EF94B}">
      <dsp:nvSpPr>
        <dsp:cNvPr id="0" name=""/>
        <dsp:cNvSpPr/>
      </dsp:nvSpPr>
      <dsp:spPr>
        <a:xfrm>
          <a:off x="620204" y="941402"/>
          <a:ext cx="2738601" cy="41023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8489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u="sng" kern="1200" dirty="0">
              <a:solidFill>
                <a:schemeClr val="tx1"/>
              </a:solidFill>
            </a:rPr>
            <a:t>ANALYSIS OF FEASIBILITY</a:t>
          </a:r>
          <a:r>
            <a:rPr lang="en-US" sz="1800" b="1" u="none" kern="1200" dirty="0">
              <a:solidFill>
                <a:schemeClr val="tx1"/>
              </a:solidFill>
            </a:rPr>
            <a:t>:</a:t>
          </a:r>
          <a:endParaRPr lang="en-IN" sz="1800" b="1" u="none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TECHNICAL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OPERATIONAL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BUISNESS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MARKET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CONNECTIVITY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TRANSPIRANCY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ACCOUNTIBILITY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</dsp:txBody>
      <dsp:txXfrm>
        <a:off x="620204" y="941402"/>
        <a:ext cx="2738601" cy="4102321"/>
      </dsp:txXfrm>
    </dsp:sp>
    <dsp:sp modelId="{E1418C44-DF89-48EC-9E66-A27F32B80BB7}">
      <dsp:nvSpPr>
        <dsp:cNvPr id="0" name=""/>
        <dsp:cNvSpPr/>
      </dsp:nvSpPr>
      <dsp:spPr>
        <a:xfrm>
          <a:off x="70401" y="215662"/>
          <a:ext cx="1099605" cy="10996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1E746-6882-41EF-8270-0A35A33CC7CA}">
      <dsp:nvSpPr>
        <dsp:cNvPr id="0" name=""/>
        <dsp:cNvSpPr/>
      </dsp:nvSpPr>
      <dsp:spPr>
        <a:xfrm rot="16200000">
          <a:off x="2302371" y="2717661"/>
          <a:ext cx="4102321" cy="549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84896" bIns="0" numCol="1" spcCol="1270" anchor="t" anchorCtr="0">
          <a:noAutofit/>
        </a:bodyPr>
        <a:lstStyle/>
        <a:p>
          <a:pPr marL="0" lvl="0" indent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   </a:t>
          </a:r>
          <a:endParaRPr lang="en-IN" sz="3900" kern="1200" dirty="0"/>
        </a:p>
      </dsp:txBody>
      <dsp:txXfrm>
        <a:off x="2302371" y="2717661"/>
        <a:ext cx="4102321" cy="549802"/>
      </dsp:txXfrm>
    </dsp:sp>
    <dsp:sp modelId="{DB4A85C6-1F76-4C05-BB84-47191BC3CA18}">
      <dsp:nvSpPr>
        <dsp:cNvPr id="0" name=""/>
        <dsp:cNvSpPr/>
      </dsp:nvSpPr>
      <dsp:spPr>
        <a:xfrm>
          <a:off x="4628434" y="941402"/>
          <a:ext cx="2738601" cy="4102321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484896" rIns="163576" bIns="16357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1" u="sng" kern="1200" dirty="0">
              <a:solidFill>
                <a:schemeClr val="tx1"/>
              </a:solidFill>
            </a:rPr>
            <a:t>POTENTIAL CHALLENGE AND RISK</a:t>
          </a:r>
          <a:r>
            <a:rPr lang="en-IN" sz="1800" b="1" u="none" kern="1200" dirty="0">
              <a:solidFill>
                <a:schemeClr val="tx1"/>
              </a:solidFill>
            </a:rPr>
            <a:t>: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HEALTH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OPERATIONAL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FINANCIAL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TECHNICAL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INFLAMMATION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 dirty="0"/>
        </a:p>
      </dsp:txBody>
      <dsp:txXfrm>
        <a:off x="4628434" y="941402"/>
        <a:ext cx="2738601" cy="4102321"/>
      </dsp:txXfrm>
    </dsp:sp>
    <dsp:sp modelId="{42F38A19-DACD-4354-80C0-FAF40D96D7B7}">
      <dsp:nvSpPr>
        <dsp:cNvPr id="0" name=""/>
        <dsp:cNvSpPr/>
      </dsp:nvSpPr>
      <dsp:spPr>
        <a:xfrm>
          <a:off x="4078631" y="215662"/>
          <a:ext cx="1099605" cy="109960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97D12F-2922-4BAE-8476-8FE3F2FC15EF}">
      <dsp:nvSpPr>
        <dsp:cNvPr id="0" name=""/>
        <dsp:cNvSpPr/>
      </dsp:nvSpPr>
      <dsp:spPr>
        <a:xfrm rot="16200000">
          <a:off x="6310601" y="2717661"/>
          <a:ext cx="4102321" cy="549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84896" bIns="0" numCol="1" spcCol="1270" anchor="t" anchorCtr="0">
          <a:noAutofit/>
        </a:bodyPr>
        <a:lstStyle/>
        <a:p>
          <a:pPr marL="0" lvl="0" indent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900" kern="1200" dirty="0"/>
        </a:p>
      </dsp:txBody>
      <dsp:txXfrm>
        <a:off x="6310601" y="2717661"/>
        <a:ext cx="4102321" cy="549802"/>
      </dsp:txXfrm>
    </dsp:sp>
    <dsp:sp modelId="{364FAAD3-9923-4133-B520-05CFAFA03176}">
      <dsp:nvSpPr>
        <dsp:cNvPr id="0" name=""/>
        <dsp:cNvSpPr/>
      </dsp:nvSpPr>
      <dsp:spPr>
        <a:xfrm>
          <a:off x="8636663" y="941402"/>
          <a:ext cx="2738601" cy="4102321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484896" rIns="163576" bIns="16357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1" u="sng" kern="1200" dirty="0">
              <a:solidFill>
                <a:schemeClr val="tx1"/>
              </a:solidFill>
            </a:rPr>
            <a:t>SOLUTION TO CHALLENGES</a:t>
          </a:r>
          <a:r>
            <a:rPr lang="en-IN" sz="1800" b="1" u="none" kern="1200" dirty="0">
              <a:solidFill>
                <a:schemeClr val="tx1"/>
              </a:solidFill>
            </a:rPr>
            <a:t>: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DIGITALIZATION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ACCESSIBILITY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CONNECTIVITY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TRANSPIRANCY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SAFETY </a:t>
          </a:r>
        </a:p>
      </dsp:txBody>
      <dsp:txXfrm>
        <a:off x="8636663" y="941402"/>
        <a:ext cx="2738601" cy="4102321"/>
      </dsp:txXfrm>
    </dsp:sp>
    <dsp:sp modelId="{BAFBD4B6-13C0-41BF-AB47-4E4949CA685D}">
      <dsp:nvSpPr>
        <dsp:cNvPr id="0" name=""/>
        <dsp:cNvSpPr/>
      </dsp:nvSpPr>
      <dsp:spPr>
        <a:xfrm>
          <a:off x="8086860" y="215662"/>
          <a:ext cx="1099605" cy="10996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7F4E1-444E-4E7C-BBB0-86642E77EA1B}">
      <dsp:nvSpPr>
        <dsp:cNvPr id="0" name=""/>
        <dsp:cNvSpPr/>
      </dsp:nvSpPr>
      <dsp:spPr>
        <a:xfrm>
          <a:off x="0" y="3924966"/>
          <a:ext cx="10383011" cy="0"/>
        </a:xfrm>
        <a:prstGeom prst="line">
          <a:avLst/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57295-5BA6-40A5-9D05-DA126EE0C1D6}">
      <dsp:nvSpPr>
        <dsp:cNvPr id="0" name=""/>
        <dsp:cNvSpPr/>
      </dsp:nvSpPr>
      <dsp:spPr>
        <a:xfrm>
          <a:off x="0" y="2239130"/>
          <a:ext cx="10383011" cy="0"/>
        </a:xfrm>
        <a:prstGeom prst="line">
          <a:avLst/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7E098-D6ED-4B92-9D15-48AA7591C042}">
      <dsp:nvSpPr>
        <dsp:cNvPr id="0" name=""/>
        <dsp:cNvSpPr/>
      </dsp:nvSpPr>
      <dsp:spPr>
        <a:xfrm>
          <a:off x="40858" y="553295"/>
          <a:ext cx="10383011" cy="0"/>
        </a:xfrm>
        <a:prstGeom prst="line">
          <a:avLst/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9952A-3016-45A2-83EB-D4551DCB4541}">
      <dsp:nvSpPr>
        <dsp:cNvPr id="0" name=""/>
        <dsp:cNvSpPr/>
      </dsp:nvSpPr>
      <dsp:spPr>
        <a:xfrm>
          <a:off x="2740441" y="616"/>
          <a:ext cx="7683428" cy="552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kern="1200" dirty="0"/>
        </a:p>
      </dsp:txBody>
      <dsp:txXfrm>
        <a:off x="2740441" y="616"/>
        <a:ext cx="7683428" cy="552678"/>
      </dsp:txXfrm>
    </dsp:sp>
    <dsp:sp modelId="{0D73A70A-7FDF-4C9F-895F-0C350123BC70}">
      <dsp:nvSpPr>
        <dsp:cNvPr id="0" name=""/>
        <dsp:cNvSpPr/>
      </dsp:nvSpPr>
      <dsp:spPr>
        <a:xfrm>
          <a:off x="13" y="0"/>
          <a:ext cx="2863015" cy="552678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Garamond" panose="02020404030301010803" pitchFamily="18" charset="0"/>
            </a:rPr>
            <a:t>1. ENHANCE TRANSPARENCY:</a:t>
          </a:r>
          <a:endParaRPr lang="en-IN" sz="1400" b="1" kern="1200" dirty="0">
            <a:solidFill>
              <a:schemeClr val="tx1"/>
            </a:solidFill>
            <a:latin typeface="Garamond" panose="02020404030301010803" pitchFamily="18" charset="0"/>
          </a:endParaRPr>
        </a:p>
      </dsp:txBody>
      <dsp:txXfrm>
        <a:off x="26997" y="26984"/>
        <a:ext cx="2809047" cy="525694"/>
      </dsp:txXfrm>
    </dsp:sp>
    <dsp:sp modelId="{8605EF3D-A88B-479D-A932-9ED251C05FB7}">
      <dsp:nvSpPr>
        <dsp:cNvPr id="0" name=""/>
        <dsp:cNvSpPr/>
      </dsp:nvSpPr>
      <dsp:spPr>
        <a:xfrm>
          <a:off x="0" y="553295"/>
          <a:ext cx="10383011" cy="110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project will increase transparency between the government and the coal mine industries , promoting accountability.</a:t>
          </a:r>
          <a:endParaRPr lang="en-IN" sz="1800" kern="1200" dirty="0"/>
        </a:p>
      </dsp:txBody>
      <dsp:txXfrm>
        <a:off x="0" y="553295"/>
        <a:ext cx="10383011" cy="1105522"/>
      </dsp:txXfrm>
    </dsp:sp>
    <dsp:sp modelId="{B3E367A2-025A-4171-A444-601494984E10}">
      <dsp:nvSpPr>
        <dsp:cNvPr id="0" name=""/>
        <dsp:cNvSpPr/>
      </dsp:nvSpPr>
      <dsp:spPr>
        <a:xfrm>
          <a:off x="2699582" y="1686452"/>
          <a:ext cx="7683428" cy="552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.</a:t>
          </a:r>
          <a:endParaRPr lang="en-IN" sz="800" kern="1200" dirty="0"/>
        </a:p>
      </dsp:txBody>
      <dsp:txXfrm>
        <a:off x="2699582" y="1686452"/>
        <a:ext cx="7683428" cy="552678"/>
      </dsp:txXfrm>
    </dsp:sp>
    <dsp:sp modelId="{9C326A66-A1F7-492C-9F4A-8A087168D80A}">
      <dsp:nvSpPr>
        <dsp:cNvPr id="0" name=""/>
        <dsp:cNvSpPr/>
      </dsp:nvSpPr>
      <dsp:spPr>
        <a:xfrm>
          <a:off x="0" y="1693029"/>
          <a:ext cx="2699582" cy="539524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Garamond" panose="02020404030301010803" pitchFamily="18" charset="0"/>
            </a:rPr>
            <a:t>2. REDUCTION IN CORRUPTION AND FAIR WAGES FOR LABOUR:</a:t>
          </a:r>
          <a:endParaRPr lang="en-IN" sz="1400" b="1" kern="1200" dirty="0">
            <a:solidFill>
              <a:schemeClr val="tx1"/>
            </a:solidFill>
            <a:latin typeface="Garamond" panose="02020404030301010803" pitchFamily="18" charset="0"/>
          </a:endParaRPr>
        </a:p>
      </dsp:txBody>
      <dsp:txXfrm>
        <a:off x="26342" y="1719371"/>
        <a:ext cx="2646898" cy="513182"/>
      </dsp:txXfrm>
    </dsp:sp>
    <dsp:sp modelId="{ACAAD631-9701-4468-9A74-71ACBA6D1915}">
      <dsp:nvSpPr>
        <dsp:cNvPr id="0" name=""/>
        <dsp:cNvSpPr/>
      </dsp:nvSpPr>
      <dsp:spPr>
        <a:xfrm>
          <a:off x="0" y="2239130"/>
          <a:ext cx="10383011" cy="110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Improved transparency can reduce corruption and illegal financial activities, ensuring workers receive accurate salaries and funds. This, in turn, can help reduce poverty and improve their quality of life.</a:t>
          </a:r>
          <a:endParaRPr lang="en-IN" sz="1800" kern="1200" dirty="0"/>
        </a:p>
      </dsp:txBody>
      <dsp:txXfrm>
        <a:off x="0" y="2239130"/>
        <a:ext cx="10383011" cy="1105522"/>
      </dsp:txXfrm>
    </dsp:sp>
    <dsp:sp modelId="{C0BB2EA1-8F4E-434E-B4E0-19DF3E54F7EB}">
      <dsp:nvSpPr>
        <dsp:cNvPr id="0" name=""/>
        <dsp:cNvSpPr/>
      </dsp:nvSpPr>
      <dsp:spPr>
        <a:xfrm>
          <a:off x="2699582" y="3372287"/>
          <a:ext cx="7683428" cy="552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.</a:t>
          </a:r>
          <a:endParaRPr lang="en-IN" sz="3100" kern="1200" dirty="0"/>
        </a:p>
      </dsp:txBody>
      <dsp:txXfrm>
        <a:off x="2699582" y="3372287"/>
        <a:ext cx="7683428" cy="552678"/>
      </dsp:txXfrm>
    </dsp:sp>
    <dsp:sp modelId="{5C09B176-F9F9-439F-B5F5-73ED967FD41B}">
      <dsp:nvSpPr>
        <dsp:cNvPr id="0" name=""/>
        <dsp:cNvSpPr/>
      </dsp:nvSpPr>
      <dsp:spPr>
        <a:xfrm>
          <a:off x="0" y="3372287"/>
          <a:ext cx="2699582" cy="552678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Garamond" panose="02020404030301010803" pitchFamily="18" charset="0"/>
            </a:rPr>
            <a:t>3. WORKERS AND ENVIRONMENT SAFETY:</a:t>
          </a:r>
          <a:endParaRPr lang="en-IN" sz="1400" b="1" kern="1200" dirty="0">
            <a:solidFill>
              <a:schemeClr val="tx1"/>
            </a:solidFill>
            <a:latin typeface="Garamond" panose="02020404030301010803" pitchFamily="18" charset="0"/>
          </a:endParaRPr>
        </a:p>
      </dsp:txBody>
      <dsp:txXfrm>
        <a:off x="26984" y="3399271"/>
        <a:ext cx="2645614" cy="525694"/>
      </dsp:txXfrm>
    </dsp:sp>
    <dsp:sp modelId="{00F09B0E-F944-4BB7-8CC1-449BEAA326BE}">
      <dsp:nvSpPr>
        <dsp:cNvPr id="0" name=""/>
        <dsp:cNvSpPr/>
      </dsp:nvSpPr>
      <dsp:spPr>
        <a:xfrm>
          <a:off x="0" y="3924966"/>
          <a:ext cx="10383011" cy="110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project will enhance workers safety and reduce environmental harm through stricter safety protocols and real time hazard monitoring</a:t>
          </a:r>
          <a:r>
            <a:rPr lang="en-US" sz="1200" kern="1200" dirty="0"/>
            <a:t>.</a:t>
          </a:r>
          <a:endParaRPr lang="en-IN" sz="1200" kern="1200" dirty="0"/>
        </a:p>
      </dsp:txBody>
      <dsp:txXfrm>
        <a:off x="0" y="3924966"/>
        <a:ext cx="10383011" cy="11055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4A1D0-4267-4DE8-B36D-DFDD8652E759}">
      <dsp:nvSpPr>
        <dsp:cNvPr id="0" name=""/>
        <dsp:cNvSpPr/>
      </dsp:nvSpPr>
      <dsp:spPr>
        <a:xfrm>
          <a:off x="59" y="1469193"/>
          <a:ext cx="2483247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Garamond" panose="02020404030301010803" pitchFamily="18" charset="0"/>
            </a:rPr>
            <a:t>GITHUB LINK </a:t>
          </a:r>
          <a:endParaRPr lang="en-IN" sz="3600" b="1" kern="1200" dirty="0">
            <a:latin typeface="Garamond" panose="02020404030301010803" pitchFamily="18" charset="0"/>
          </a:endParaRPr>
        </a:p>
      </dsp:txBody>
      <dsp:txXfrm>
        <a:off x="59" y="1469193"/>
        <a:ext cx="2483247" cy="1126125"/>
      </dsp:txXfrm>
    </dsp:sp>
    <dsp:sp modelId="{F32800EC-CBF4-47D9-A7AE-5B7FAA1164B5}">
      <dsp:nvSpPr>
        <dsp:cNvPr id="0" name=""/>
        <dsp:cNvSpPr/>
      </dsp:nvSpPr>
      <dsp:spPr>
        <a:xfrm>
          <a:off x="2483307" y="1469193"/>
          <a:ext cx="282971" cy="112612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66ED7-51AA-4D37-B8C4-19607D3C4451}">
      <dsp:nvSpPr>
        <dsp:cNvPr id="0" name=""/>
        <dsp:cNvSpPr/>
      </dsp:nvSpPr>
      <dsp:spPr>
        <a:xfrm>
          <a:off x="2879468" y="1469193"/>
          <a:ext cx="5248471" cy="1126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800" kern="1200" dirty="0">
              <a:solidFill>
                <a:schemeClr val="bg1"/>
              </a:solidFill>
            </a:rPr>
            <a:t>https://github.com/Gaurav-K-Github/SIH_2024</a:t>
          </a:r>
        </a:p>
      </dsp:txBody>
      <dsp:txXfrm>
        <a:off x="2879468" y="1469193"/>
        <a:ext cx="5248471" cy="1126125"/>
      </dsp:txXfrm>
    </dsp:sp>
    <dsp:sp modelId="{1B060D39-CCD7-47D6-92A7-08B6DD8E288D}">
      <dsp:nvSpPr>
        <dsp:cNvPr id="0" name=""/>
        <dsp:cNvSpPr/>
      </dsp:nvSpPr>
      <dsp:spPr>
        <a:xfrm>
          <a:off x="147548" y="3879860"/>
          <a:ext cx="2030015" cy="659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Garamond" panose="02020404030301010803" pitchFamily="18" charset="0"/>
            </a:rPr>
            <a:t>FIGMA</a:t>
          </a:r>
          <a:endParaRPr lang="en-IN" sz="3600" b="1" kern="1200" dirty="0">
            <a:latin typeface="Garamond" panose="02020404030301010803" pitchFamily="18" charset="0"/>
          </a:endParaRPr>
        </a:p>
      </dsp:txBody>
      <dsp:txXfrm>
        <a:off x="147548" y="3879860"/>
        <a:ext cx="2030015" cy="659587"/>
      </dsp:txXfrm>
    </dsp:sp>
    <dsp:sp modelId="{5251A37A-3B08-43B5-947D-53C800223D6E}">
      <dsp:nvSpPr>
        <dsp:cNvPr id="0" name=""/>
        <dsp:cNvSpPr/>
      </dsp:nvSpPr>
      <dsp:spPr>
        <a:xfrm>
          <a:off x="2121708" y="3556788"/>
          <a:ext cx="406003" cy="120994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FA43B-ABF7-4ECA-A803-2F6AE4C6B471}">
      <dsp:nvSpPr>
        <dsp:cNvPr id="0" name=""/>
        <dsp:cNvSpPr/>
      </dsp:nvSpPr>
      <dsp:spPr>
        <a:xfrm>
          <a:off x="2606356" y="3518037"/>
          <a:ext cx="5521642" cy="1307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https://www.figma.com/proto/pB3dG3H7WpPC1TgY9GPSxi/Untitled?node-id=46-19&amp;node-type=CANVAS&amp;t=l0Dqf9Bc4wHAGhwU-1&amp;scaling=scale-down&amp;content-scaling=fixed&amp;page-id=0%3A1</a:t>
          </a:r>
          <a:endParaRPr lang="en-IN" sz="1300" kern="1200" dirty="0">
            <a:solidFill>
              <a:schemeClr val="bg1"/>
            </a:solidFill>
          </a:endParaRPr>
        </a:p>
      </dsp:txBody>
      <dsp:txXfrm>
        <a:off x="2606356" y="3518037"/>
        <a:ext cx="5521642" cy="1307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28404" y="2028028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01696" y="514924"/>
            <a:ext cx="8534400" cy="997479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0" y="-491064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402" y="1472742"/>
            <a:ext cx="6017154" cy="581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Garamond" panose="02020404030301010803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u="sng" dirty="0">
                <a:latin typeface="Garamond" panose="02020404030301010803" pitchFamily="18" charset="0"/>
                <a:cs typeface="Arial" panose="020B0604020202020204" pitchFamily="34" charset="0"/>
              </a:rPr>
              <a:t>Problem Statement ID </a:t>
            </a:r>
            <a:r>
              <a:rPr lang="en-US" sz="2400" b="1" dirty="0">
                <a:latin typeface="Garamond" panose="02020404030301010803" pitchFamily="18" charset="0"/>
                <a:cs typeface="Arial" panose="020B0604020202020204" pitchFamily="34" charset="0"/>
              </a:rPr>
              <a:t>– </a:t>
            </a:r>
            <a:r>
              <a:rPr lang="en-US" sz="2100" b="1" dirty="0">
                <a:latin typeface="Garamond" panose="02020404030301010803" pitchFamily="18" charset="0"/>
                <a:cs typeface="Arial" panose="020B0604020202020204" pitchFamily="34" charset="0"/>
              </a:rPr>
              <a:t>SIH1645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u="sng" dirty="0">
                <a:latin typeface="Garamond" panose="02020404030301010803" pitchFamily="18" charset="0"/>
                <a:cs typeface="Arial" panose="020B0604020202020204" pitchFamily="34" charset="0"/>
              </a:rPr>
              <a:t>Problem Statement Title</a:t>
            </a:r>
            <a:r>
              <a:rPr lang="en-US" sz="2400" b="1" dirty="0">
                <a:latin typeface="Garamond" panose="02020404030301010803" pitchFamily="18" charset="0"/>
                <a:cs typeface="Arial" panose="020B0604020202020204" pitchFamily="34" charset="0"/>
              </a:rPr>
              <a:t>- An app and web based software for productivity and safety management of coal mines.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u="sng" dirty="0">
                <a:latin typeface="Garamond" panose="02020404030301010803" pitchFamily="18" charset="0"/>
                <a:cs typeface="Arial" panose="020B0604020202020204" pitchFamily="34" charset="0"/>
              </a:rPr>
              <a:t>Theme</a:t>
            </a:r>
            <a:r>
              <a:rPr lang="en-US" sz="2400" b="1" dirty="0">
                <a:latin typeface="Garamond" panose="02020404030301010803" pitchFamily="18" charset="0"/>
                <a:cs typeface="Arial" panose="020B0604020202020204" pitchFamily="34" charset="0"/>
              </a:rPr>
              <a:t>- </a:t>
            </a:r>
            <a:r>
              <a:rPr lang="en-US" sz="2100" b="1" dirty="0">
                <a:latin typeface="Garamond" panose="02020404030301010803" pitchFamily="18" charset="0"/>
                <a:cs typeface="Arial" panose="020B0604020202020204" pitchFamily="34" charset="0"/>
              </a:rPr>
              <a:t>SMART AUTOMATION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u="sng" dirty="0">
                <a:latin typeface="Garamond" panose="02020404030301010803" pitchFamily="18" charset="0"/>
                <a:cs typeface="Arial" panose="020B0604020202020204" pitchFamily="34" charset="0"/>
              </a:rPr>
              <a:t>PS Category</a:t>
            </a:r>
            <a:r>
              <a:rPr lang="en-US" sz="2800" b="1" dirty="0">
                <a:latin typeface="Garamond" panose="02020404030301010803" pitchFamily="18" charset="0"/>
                <a:cs typeface="Arial" panose="020B0604020202020204" pitchFamily="34" charset="0"/>
              </a:rPr>
              <a:t>- </a:t>
            </a:r>
            <a:r>
              <a:rPr lang="en-US" sz="2100" b="1" dirty="0">
                <a:latin typeface="Garamond" panose="02020404030301010803" pitchFamily="18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u="sng">
                <a:latin typeface="Garamond" panose="02020404030301010803" pitchFamily="18" charset="0"/>
                <a:cs typeface="Arial" panose="020B0604020202020204" pitchFamily="34" charset="0"/>
              </a:rPr>
              <a:t>Team ID</a:t>
            </a:r>
            <a:r>
              <a:rPr lang="en-US" sz="2400" b="1">
                <a:latin typeface="Garamond" panose="02020404030301010803" pitchFamily="18" charset="0"/>
                <a:cs typeface="Arial" panose="020B0604020202020204" pitchFamily="34" charset="0"/>
              </a:rPr>
              <a:t>-GUSIH256</a:t>
            </a:r>
            <a:endParaRPr lang="en-US" sz="2400" b="1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Garamond" panose="02020404030301010803" pitchFamily="18" charset="0"/>
                <a:cs typeface="Arial" panose="020B0604020202020204" pitchFamily="34" charset="0"/>
              </a:rPr>
              <a:t>Team Name</a:t>
            </a:r>
            <a:r>
              <a:rPr lang="en-US" sz="2400" b="1" dirty="0">
                <a:latin typeface="Garamond" panose="02020404030301010803" pitchFamily="18" charset="0"/>
                <a:cs typeface="Arial" panose="020B0604020202020204" pitchFamily="34" charset="0"/>
              </a:rPr>
              <a:t>- </a:t>
            </a:r>
            <a:r>
              <a:rPr lang="en-US" sz="2100" b="1" dirty="0">
                <a:latin typeface="Garamond" panose="02020404030301010803" pitchFamily="18" charset="0"/>
                <a:cs typeface="Arial" panose="020B0604020202020204" pitchFamily="34" charset="0"/>
              </a:rPr>
              <a:t>COAL MINE INNOVATORS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23077" y="-360642"/>
            <a:ext cx="10972800" cy="1143000"/>
          </a:xfrm>
        </p:spPr>
        <p:txBody>
          <a:bodyPr/>
          <a:lstStyle/>
          <a:p>
            <a:pPr eaLnBrk="1" hangingPunct="1"/>
            <a:br>
              <a:rPr lang="en-US" sz="3000" b="1" dirty="0">
                <a:latin typeface="Garamond" panose="02020404030301010803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000" b="1" u="sng" dirty="0">
                <a:latin typeface="Garamond" panose="02020404030301010803" pitchFamily="18" charset="0"/>
                <a:ea typeface="ＭＳ Ｐゴシック" pitchFamily="1" charset="-128"/>
                <a:cs typeface="Times New Roman" panose="02020603050405020304" pitchFamily="18" charset="0"/>
              </a:rPr>
              <a:t>COAL MINE SAFETY AND MANAGMENT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3582913" y="693065"/>
            <a:ext cx="44531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Garamond" panose="02020404030301010803" pitchFamily="18" charset="0"/>
                <a:cs typeface="Arial" pitchFamily="34" charset="0"/>
              </a:rPr>
              <a:t>Proposed Solution  </a:t>
            </a:r>
            <a:endParaRPr lang="en-US" sz="3200" u="sng" dirty="0">
              <a:solidFill>
                <a:schemeClr val="tx2"/>
              </a:solidFill>
              <a:latin typeface="Garamond" panose="02020404030301010803" pitchFamily="18" charset="0"/>
              <a:cs typeface="Arial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3737" y="127620"/>
            <a:ext cx="2246575" cy="114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BF551C42-B7ED-3F82-00DF-9907E9430A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4503201"/>
              </p:ext>
            </p:extLst>
          </p:nvPr>
        </p:nvGraphicFramePr>
        <p:xfrm>
          <a:off x="557958" y="1277491"/>
          <a:ext cx="10905724" cy="506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40420410-5323-B059-22BB-83D8DA4C24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" y="136522"/>
            <a:ext cx="1876926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Agency FB" panose="020B0503020202020204" pitchFamily="34" charset="0"/>
              </a:rPr>
              <a:t>Coal Mine Innovators</a:t>
            </a:r>
            <a:endParaRPr lang="en-IN" sz="2400" b="1" dirty="0">
              <a:solidFill>
                <a:srgbClr val="7030A0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E3C52EF-1BBC-AC00-B04D-CE252CD26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"/>
            <a:ext cx="12192000" cy="6857790"/>
          </a:xfrm>
          <a:prstGeom prst="rect">
            <a:avLst/>
          </a:prstGeom>
        </p:spPr>
      </p:pic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604516" y="76844"/>
            <a:ext cx="10972800" cy="1143000"/>
          </a:xfrm>
        </p:spPr>
        <p:txBody>
          <a:bodyPr/>
          <a:lstStyle/>
          <a:p>
            <a:pPr algn="l" eaLnBrk="1" hangingPunct="1"/>
            <a:r>
              <a:rPr lang="en-US" sz="3600" b="1" u="sng" dirty="0">
                <a:latin typeface="Garamond" panose="02020404030301010803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52388" y="208341"/>
            <a:ext cx="1704258" cy="84367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Oval 17" descr="Your startup LOGO">
            <a:extLst>
              <a:ext uri="{FF2B5EF4-FFF2-40B4-BE49-F238E27FC236}">
                <a16:creationId xmlns:a16="http://schemas.microsoft.com/office/drawing/2014/main" id="{277C914B-B726-69AE-8746-A5BBA992127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63795" y="244677"/>
            <a:ext cx="1876926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Agency FB" panose="020B0503020202020204" pitchFamily="34" charset="0"/>
              </a:rPr>
              <a:t>Coal Mine Innovators</a:t>
            </a:r>
            <a:endParaRPr lang="en-IN" sz="2400" b="1" dirty="0">
              <a:solidFill>
                <a:srgbClr val="7030A0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u="sng" dirty="0">
                <a:latin typeface="Garamond" panose="02020404030301010803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37039" y="6492875"/>
            <a:ext cx="2844800" cy="365125"/>
          </a:xfr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4DC4F96-B32B-BEDE-9589-DBBB6687AC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9412280"/>
              </p:ext>
            </p:extLst>
          </p:nvPr>
        </p:nvGraphicFramePr>
        <p:xfrm>
          <a:off x="329773" y="1095374"/>
          <a:ext cx="11445667" cy="5259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67117"/>
            <a:ext cx="200491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Agency FB" panose="020B0503020202020204" pitchFamily="34" charset="0"/>
              </a:rPr>
              <a:t>Coal Mine Innovators</a:t>
            </a:r>
            <a:endParaRPr lang="en-IN" sz="2400" b="1" dirty="0">
              <a:solidFill>
                <a:srgbClr val="7030A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u="sng" dirty="0">
                <a:latin typeface="Garamond" panose="02020404030301010803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D010504-390F-946B-FE10-0AF928B797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724919"/>
              </p:ext>
            </p:extLst>
          </p:nvPr>
        </p:nvGraphicFramePr>
        <p:xfrm>
          <a:off x="1069848" y="722376"/>
          <a:ext cx="6986016" cy="613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378BA066-3DA4-9C5D-0BB8-57D5C3C2A4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765405"/>
              </p:ext>
            </p:extLst>
          </p:nvPr>
        </p:nvGraphicFramePr>
        <p:xfrm>
          <a:off x="1069847" y="1359451"/>
          <a:ext cx="10383011" cy="5031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7" name="Oval 26" descr="Your startup LOGO">
            <a:extLst>
              <a:ext uri="{FF2B5EF4-FFF2-40B4-BE49-F238E27FC236}">
                <a16:creationId xmlns:a16="http://schemas.microsoft.com/office/drawing/2014/main" id="{E0E491AA-FB4D-D9EC-6C6C-8AA69E5A25D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" y="136522"/>
            <a:ext cx="1876926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Agency FB" panose="020B0503020202020204" pitchFamily="34" charset="0"/>
              </a:rPr>
              <a:t>Coal Mine Innovators</a:t>
            </a:r>
            <a:endParaRPr lang="en-IN" sz="2400" b="1" dirty="0">
              <a:solidFill>
                <a:srgbClr val="7030A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0" y="-31311"/>
            <a:ext cx="11582400" cy="1143000"/>
          </a:xfrm>
        </p:spPr>
        <p:txBody>
          <a:bodyPr/>
          <a:lstStyle/>
          <a:p>
            <a:pPr eaLnBrk="1" hangingPunct="1"/>
            <a:r>
              <a:rPr lang="en-US" sz="3600" b="1" u="sng" dirty="0">
                <a:latin typeface="Garamond" panose="02020404030301010803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DD4A300A-5F6B-6160-B283-744BA12D9C7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" y="136522"/>
            <a:ext cx="1876926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Agency FB" panose="020B0503020202020204" pitchFamily="34" charset="0"/>
              </a:rPr>
              <a:t>Coal Mine Innovators</a:t>
            </a:r>
            <a:endParaRPr lang="en-IN" sz="2400" b="1" dirty="0">
              <a:solidFill>
                <a:srgbClr val="7030A0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48C5A2F-5541-FEC0-D75A-3BB54E2AA1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85626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498</Words>
  <Application>Microsoft Office PowerPoint</Application>
  <PresentationFormat>Widescreen</PresentationFormat>
  <Paragraphs>105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Agency FB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COAL MINE SAFETY AND MANAGMENT</vt:lpstr>
      <vt:lpstr>TECHNICAL APPROACH</vt:lpstr>
      <vt:lpstr>FEASIBILITY AND VIABILITY</vt:lpstr>
      <vt:lpstr>IMPACT AND BENEFITS</vt:lpstr>
      <vt:lpstr>RESEARCH 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INDIA HACKATHON 2024</dc:title>
  <dc:creator>ㅤGaurav</dc:creator>
  <cp:lastModifiedBy>Gaurav ㅤ</cp:lastModifiedBy>
  <cp:revision>5</cp:revision>
  <dcterms:modified xsi:type="dcterms:W3CDTF">2024-09-05T12:34:55Z</dcterms:modified>
</cp:coreProperties>
</file>