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Case Study Project Team Roles and Responsibilities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Our Team’s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Project Manager:</a:t>
            </a:r>
          </a:p>
          <a:p>
            <a:r>
              <a:t>- Maintain project flow</a:t>
            </a:r>
          </a:p>
          <a:p>
            <a:r>
              <a:t>- Ensure deadlines and milestones</a:t>
            </a:r>
          </a:p>
          <a:p>
            <a:r>
              <a:t>- Distribute tasks and oversee progress</a:t>
            </a:r>
          </a:p>
          <a:p/>
          <a:p>
            <a:r>
              <a:t>Primary Research Lead:</a:t>
            </a:r>
          </a:p>
          <a:p>
            <a:r>
              <a:t>- Formulate questionnaires</a:t>
            </a:r>
          </a:p>
          <a:p>
            <a:r>
              <a:t>- Research case studies, podcasts, videos</a:t>
            </a:r>
          </a:p>
          <a:p>
            <a:r>
              <a:t>- Design questions for insights into EQ</a:t>
            </a:r>
          </a:p>
          <a:p/>
          <a:p>
            <a:r>
              <a:t>Secondary Research Lead:</a:t>
            </a:r>
          </a:p>
          <a:p>
            <a:r>
              <a:t>- Support Primary Lead</a:t>
            </a:r>
          </a:p>
          <a:p>
            <a:r>
              <a:t>- Collect and curate online resources</a:t>
            </a:r>
          </a:p>
          <a:p>
            <a:r>
              <a:t>- Provide new insights and references</a:t>
            </a:r>
          </a:p>
          <a:p/>
          <a:p>
            <a:r>
              <a:t>Data Analyst:</a:t>
            </a:r>
          </a:p>
          <a:p>
            <a:r>
              <a:t>- Collect and analyze data</a:t>
            </a:r>
          </a:p>
          <a:p>
            <a:r>
              <a:t>- Create infographics and visual aids</a:t>
            </a:r>
          </a:p>
          <a:p>
            <a:r>
              <a:t>- Include secondary statistics</a:t>
            </a:r>
          </a:p>
          <a:p/>
          <a:p>
            <a:r>
              <a:t>Writer/Editor:</a:t>
            </a:r>
          </a:p>
          <a:p>
            <a:r>
              <a:t>- Manage content flow</a:t>
            </a:r>
          </a:p>
          <a:p>
            <a:r>
              <a:t>- Maintain report quality</a:t>
            </a:r>
          </a:p>
          <a:p>
            <a:r>
              <a:t>- Edit infographics</a:t>
            </a:r>
          </a:p>
          <a:p/>
          <a:p>
            <a:r>
              <a:t>Quality Assurance:</a:t>
            </a:r>
          </a:p>
          <a:p>
            <a:r>
              <a:t>- Final check for quality and formatting</a:t>
            </a:r>
          </a:p>
          <a:p>
            <a:r>
              <a:t>- Verify infographics and citations</a:t>
            </a:r>
          </a:p>
          <a:p>
            <a:r>
              <a:t>- Ensure adherence to standards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