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60" r:id="rId5"/>
    <p:sldId id="283" r:id="rId6"/>
    <p:sldId id="284" r:id="rId7"/>
    <p:sldId id="285" r:id="rId8"/>
    <p:sldId id="286" r:id="rId9"/>
    <p:sldId id="261" r:id="rId10"/>
    <p:sldId id="262" r:id="rId11"/>
    <p:sldId id="263" r:id="rId12"/>
    <p:sldId id="287" r:id="rId13"/>
    <p:sldId id="264" r:id="rId14"/>
    <p:sldId id="268" r:id="rId15"/>
    <p:sldId id="269" r:id="rId16"/>
    <p:sldId id="270" r:id="rId17"/>
    <p:sldId id="271" r:id="rId18"/>
    <p:sldId id="273" r:id="rId19"/>
    <p:sldId id="274" r:id="rId20"/>
    <p:sldId id="277" r:id="rId21"/>
    <p:sldId id="278" r:id="rId22"/>
    <p:sldId id="279" r:id="rId23"/>
    <p:sldId id="282" r:id="rId24"/>
    <p:sldId id="28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DataBase</a:t>
            </a:r>
            <a:r>
              <a:rPr lang="en-US" sz="4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Management of EQ3 Company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58315"/>
            <a:ext cx="2381250" cy="19145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0805" y="3740785"/>
            <a:ext cx="5181600" cy="2336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2004060"/>
            <a:ext cx="3498850" cy="204978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/>
        </p:nvSpPr>
        <p:spPr>
          <a:xfrm>
            <a:off x="6542405" y="2004060"/>
            <a:ext cx="3936365" cy="37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Submitted By: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Gaurav Manchanda </a:t>
            </a:r>
          </a:p>
          <a:p>
            <a:pPr marL="0" indent="0">
              <a:buNone/>
            </a:pPr>
            <a:r>
              <a:rPr lang="en-US" dirty="0"/>
              <a:t>Narinder Pal Singh</a:t>
            </a:r>
          </a:p>
          <a:p>
            <a:pPr marL="0" indent="0">
              <a:buNone/>
            </a:pPr>
            <a:r>
              <a:rPr lang="en-US" dirty="0"/>
              <a:t>Harjinder Singh</a:t>
            </a:r>
          </a:p>
          <a:p>
            <a:pPr marL="0" indent="0">
              <a:buNone/>
            </a:pPr>
            <a:r>
              <a:rPr lang="en-US" dirty="0"/>
              <a:t>Naveen Chawla</a:t>
            </a:r>
          </a:p>
          <a:p>
            <a:pPr marL="0" indent="0">
              <a:buNone/>
            </a:pPr>
            <a:r>
              <a:rPr lang="en-US" dirty="0"/>
              <a:t>Harman Singh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TRIGGERING CONT.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240"/>
            <a:ext cx="10515600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TRIGGERING CONT.</a:t>
            </a:r>
          </a:p>
        </p:txBody>
      </p:sp>
      <p:pic>
        <p:nvPicPr>
          <p:cNvPr id="7" name="Pictur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810"/>
            <a:ext cx="10515600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" y="1401445"/>
            <a:ext cx="1042924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CREATING MS SQL ON AZURE CLOUD</a:t>
            </a:r>
          </a:p>
        </p:txBody>
      </p:sp>
      <p:pic>
        <p:nvPicPr>
          <p:cNvPr id="21" name="Picture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865"/>
            <a:ext cx="10515600" cy="3783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CREATING MS SQL ON AZURE CLOUD CONT..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/>
          </a:p>
        </p:txBody>
      </p:sp>
      <p:pic>
        <p:nvPicPr>
          <p:cNvPr id="20" name="Picture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755"/>
            <a:ext cx="10515600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FIREWALL SETTING FOR AZURE CLOUD</a:t>
            </a:r>
          </a:p>
        </p:txBody>
      </p:sp>
      <p:pic>
        <p:nvPicPr>
          <p:cNvPr id="22" name="Picture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755"/>
            <a:ext cx="10515600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CONNECTION AZURE CLOUD FROM MANAGEMENT STUDIO</a:t>
            </a:r>
          </a:p>
        </p:txBody>
      </p:sp>
      <p:pic>
        <p:nvPicPr>
          <p:cNvPr id="12" name="Picture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80" y="1882140"/>
            <a:ext cx="9521825" cy="4683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LOCAL AND CLOUD DATABASE </a:t>
            </a:r>
          </a:p>
        </p:txBody>
      </p:sp>
      <p:pic>
        <p:nvPicPr>
          <p:cNvPr id="13" name="Picture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10" y="1925955"/>
            <a:ext cx="9561195" cy="3926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EXPORT LOCAL DATABASE</a:t>
            </a:r>
          </a:p>
        </p:txBody>
      </p:sp>
      <p:pic>
        <p:nvPicPr>
          <p:cNvPr id="9" name="Picture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840230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EXPORT LOCAL DATABASE CONT..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/>
          </a:p>
        </p:txBody>
      </p:sp>
      <p:pic>
        <p:nvPicPr>
          <p:cNvPr id="10" name="Picture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 of EQ3 Company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ER Diagram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Tables </a:t>
            </a:r>
            <a:r>
              <a:rPr lang="en-US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Representaion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and Normalization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CONSTRAINTS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Triggering Concept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Database</a:t>
            </a:r>
          </a:p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Migrate to Azure Cloud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IMPORT DATABASE TO AZURE CLOUD</a:t>
            </a:r>
          </a:p>
        </p:txBody>
      </p:sp>
      <p:pic>
        <p:nvPicPr>
          <p:cNvPr id="14" name="Picture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IMPORT DATABASE TO AZURE CLOUD CONT.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/>
          </a:p>
        </p:txBody>
      </p:sp>
      <p:pic>
        <p:nvPicPr>
          <p:cNvPr id="15" name="Picture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615" y="1991360"/>
            <a:ext cx="104775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IMPORT DATABASE TO AZURE CLOUD CONT..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/>
          </a:p>
        </p:txBody>
      </p:sp>
      <p:pic>
        <p:nvPicPr>
          <p:cNvPr id="16" name="Picture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205" y="1825625"/>
            <a:ext cx="7894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Validation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B2A2-172D-46FA-A9B3-DD8856F1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 Database – EQ3_OnPrem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F2E93-4C1F-4262-A4A2-AFA4960923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525395"/>
            <a:ext cx="5943600" cy="26164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EA05-56B5-41FF-8593-C1BA8108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Validation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Cont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D857-04D1-40B9-ABF9-F8A2A7D7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– EQ3_Cloud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C75BF1B-F6D6-4548-8C9C-EBFAA772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323306"/>
            <a:ext cx="10280650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1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30" y="320040"/>
            <a:ext cx="10072370" cy="6218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EQ3 Company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910"/>
            <a:ext cx="10515600" cy="4738370"/>
          </a:xfrm>
        </p:spPr>
        <p:txBody>
          <a:bodyPr/>
          <a:lstStyle/>
          <a:p>
            <a:r>
              <a:rPr lang="en-US"/>
              <a:t>Founded in 2001, EQ3 is a Canadian retailer and manufacturer committed to quality craftsmanship and design.</a:t>
            </a:r>
          </a:p>
          <a:p>
            <a:r>
              <a:rPr lang="en-US"/>
              <a:t>EQ3 promotes original design, domestic manufacturing, and a unique Canadian perspective on modern home furnishings and products.</a:t>
            </a:r>
          </a:p>
          <a:p>
            <a:r>
              <a:rPr lang="en-US"/>
              <a:t>EQ3 was established in Winnipeg under the direction of Peter Tielmann</a:t>
            </a:r>
          </a:p>
          <a:p>
            <a:r>
              <a:rPr lang="en-US"/>
              <a:t>EQ3 has since grown to become a vertically integrated chain of retail stores that champions innovation and quality furniture design for everyday life and for every home, no matter the size.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ER Diagram Representation</a:t>
            </a:r>
          </a:p>
        </p:txBody>
      </p:sp>
      <p:pic>
        <p:nvPicPr>
          <p:cNvPr id="23" name="Picture 23" descr="C:\Users\ABC\AppData\Local\Temp\ER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1460" y="1691005"/>
            <a:ext cx="9058910" cy="506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DATABASE AND SQL SERVER</a:t>
            </a: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705" y="1829435"/>
            <a:ext cx="7743190" cy="374840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82880" y="1829435"/>
            <a:ext cx="3192145" cy="191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SQL SERVER 2017</a:t>
            </a:r>
          </a:p>
          <a:p>
            <a:r>
              <a:rPr lang="en-US" b="1"/>
              <a:t>DATABASE: EQ3_OnPrem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TABLES IN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55" y="2266315"/>
            <a:ext cx="11304270" cy="3201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TABLE DATA REPRESENTATION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410"/>
            <a:ext cx="10515600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460"/>
          </a:xfrm>
        </p:spPr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09160"/>
          </a:xfrm>
        </p:spPr>
        <p:txBody>
          <a:bodyPr>
            <a:normAutofit fontScale="65000" lnSpcReduction="20000"/>
          </a:bodyPr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</a:t>
            </a: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Company(C_Id int  primary key,C_Name varchar(50)  UNIQUE);</a:t>
            </a: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 KEY</a:t>
            </a: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ALTER TABLE Delivery ADD FOREIGN KEY (S_ID) REFERENCES Shipping(S_Id);</a:t>
            </a: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 KEY</a:t>
            </a: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Company(C_Id int  primary key,C_Name varchar(50)  UNIQUE);</a:t>
            </a: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CONTRAINT</a:t>
            </a: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Product(P_Code int primary key CONSTRAINT CK_VAL CHECK(P_Code&gt;1000)</a:t>
            </a:r>
          </a:p>
          <a:p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NULL CONTRAINT</a:t>
            </a:r>
          </a:p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Product(P_Code int primary key CONSTRAINT CK_VAL CHECK(P_Code&gt;1000),P_Name varchar(50) not null,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TRIGGERING</a:t>
            </a:r>
          </a:p>
        </p:txBody>
      </p:sp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0830"/>
            <a:ext cx="10515600" cy="4464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347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DataBase Management of EQ3 Company</vt:lpstr>
      <vt:lpstr>CONTENT</vt:lpstr>
      <vt:lpstr>EQ3 Company Introduction</vt:lpstr>
      <vt:lpstr>ER Diagram Representation</vt:lpstr>
      <vt:lpstr>DATABASE AND SQL SERVER</vt:lpstr>
      <vt:lpstr>TABLES IN DATABASE</vt:lpstr>
      <vt:lpstr>TABLE DATA REPRESENTATION</vt:lpstr>
      <vt:lpstr>CONSTRAINT</vt:lpstr>
      <vt:lpstr>TRIGGERING</vt:lpstr>
      <vt:lpstr>TRIGGERING CONT.</vt:lpstr>
      <vt:lpstr>TRIGGERING CONT.</vt:lpstr>
      <vt:lpstr>PowerPoint Presentation</vt:lpstr>
      <vt:lpstr>CREATING MS SQL ON AZURE CLOUD</vt:lpstr>
      <vt:lpstr>CREATING MS SQL ON AZURE CLOUD CONT.. </vt:lpstr>
      <vt:lpstr>FIREWALL SETTING FOR AZURE CLOUD</vt:lpstr>
      <vt:lpstr>CONNECTION AZURE CLOUD FROM MANAGEMENT STUDIO</vt:lpstr>
      <vt:lpstr>LOCAL AND CLOUD DATABASE </vt:lpstr>
      <vt:lpstr>EXPORT LOCAL DATABASE</vt:lpstr>
      <vt:lpstr>EXPORT LOCAL DATABASE CONT.. </vt:lpstr>
      <vt:lpstr>IMPORT DATABASE TO AZURE CLOUD</vt:lpstr>
      <vt:lpstr>IMPORT DATABASE TO AZURE CLOUD CONT. </vt:lpstr>
      <vt:lpstr>IMPORT DATABASE TO AZURE CLOUD CONT.. </vt:lpstr>
      <vt:lpstr>Validation </vt:lpstr>
      <vt:lpstr>Validation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of EQ Company</dc:title>
  <dc:creator/>
  <cp:lastModifiedBy>harman</cp:lastModifiedBy>
  <cp:revision>9</cp:revision>
  <dcterms:created xsi:type="dcterms:W3CDTF">2019-08-05T16:17:08Z</dcterms:created>
  <dcterms:modified xsi:type="dcterms:W3CDTF">2019-08-05T22:03:38Z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