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7" r:id="rId4"/>
    <p:sldId id="264" r:id="rId5"/>
    <p:sldId id="272" r:id="rId6"/>
    <p:sldId id="273" r:id="rId7"/>
    <p:sldId id="275" r:id="rId8"/>
    <p:sldId id="274" r:id="rId9"/>
    <p:sldId id="263" r:id="rId10"/>
    <p:sldId id="257" r:id="rId11"/>
    <p:sldId id="259" r:id="rId12"/>
    <p:sldId id="260" r:id="rId13"/>
    <p:sldId id="261" r:id="rId14"/>
    <p:sldId id="268" r:id="rId15"/>
    <p:sldId id="258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Narain" userId="2946bae0ea3115c8" providerId="LiveId" clId="{4371D47B-2371-4F33-B7C2-1F6FC88899DB}"/>
    <pc:docChg chg="undo custSel addSld modSld">
      <pc:chgData name="Aditya Narain" userId="2946bae0ea3115c8" providerId="LiveId" clId="{4371D47B-2371-4F33-B7C2-1F6FC88899DB}" dt="2024-01-16T10:57:47.584" v="736" actId="255"/>
      <pc:docMkLst>
        <pc:docMk/>
      </pc:docMkLst>
      <pc:sldChg chg="modSp mod">
        <pc:chgData name="Aditya Narain" userId="2946bae0ea3115c8" providerId="LiveId" clId="{4371D47B-2371-4F33-B7C2-1F6FC88899DB}" dt="2024-01-16T10:34:13.454" v="67" actId="20577"/>
        <pc:sldMkLst>
          <pc:docMk/>
          <pc:sldMk cId="3681267483" sldId="256"/>
        </pc:sldMkLst>
        <pc:spChg chg="mod">
          <ac:chgData name="Aditya Narain" userId="2946bae0ea3115c8" providerId="LiveId" clId="{4371D47B-2371-4F33-B7C2-1F6FC88899DB}" dt="2024-01-16T10:34:13.454" v="67" actId="20577"/>
          <ac:spMkLst>
            <pc:docMk/>
            <pc:sldMk cId="3681267483" sldId="256"/>
            <ac:spMk id="3" creationId="{00000000-0000-0000-0000-000000000000}"/>
          </ac:spMkLst>
        </pc:spChg>
      </pc:sldChg>
      <pc:sldChg chg="modSp mod">
        <pc:chgData name="Aditya Narain" userId="2946bae0ea3115c8" providerId="LiveId" clId="{4371D47B-2371-4F33-B7C2-1F6FC88899DB}" dt="2024-01-16T10:57:47.584" v="736" actId="255"/>
        <pc:sldMkLst>
          <pc:docMk/>
          <pc:sldMk cId="1683747306" sldId="258"/>
        </pc:sldMkLst>
        <pc:spChg chg="mod">
          <ac:chgData name="Aditya Narain" userId="2946bae0ea3115c8" providerId="LiveId" clId="{4371D47B-2371-4F33-B7C2-1F6FC88899DB}" dt="2024-01-16T10:57:47.584" v="736" actId="255"/>
          <ac:spMkLst>
            <pc:docMk/>
            <pc:sldMk cId="1683747306" sldId="258"/>
            <ac:spMk id="3" creationId="{1FD2913A-23E5-9C85-FF2F-CA1BB1C8166E}"/>
          </ac:spMkLst>
        </pc:spChg>
        <pc:graphicFrameChg chg="modGraphic">
          <ac:chgData name="Aditya Narain" userId="2946bae0ea3115c8" providerId="LiveId" clId="{4371D47B-2371-4F33-B7C2-1F6FC88899DB}" dt="2024-01-16T10:35:09.440" v="95" actId="20577"/>
          <ac:graphicFrameMkLst>
            <pc:docMk/>
            <pc:sldMk cId="1683747306" sldId="258"/>
            <ac:graphicFrameMk id="6" creationId="{00000000-0000-0000-0000-000000000000}"/>
          </ac:graphicFrameMkLst>
        </pc:graphicFrameChg>
      </pc:sldChg>
      <pc:sldChg chg="addSp delSp modSp mod">
        <pc:chgData name="Aditya Narain" userId="2946bae0ea3115c8" providerId="LiveId" clId="{4371D47B-2371-4F33-B7C2-1F6FC88899DB}" dt="2024-01-16T10:42:42.079" v="399" actId="478"/>
        <pc:sldMkLst>
          <pc:docMk/>
          <pc:sldMk cId="1063913600" sldId="259"/>
        </pc:sldMkLst>
        <pc:spChg chg="add mod">
          <ac:chgData name="Aditya Narain" userId="2946bae0ea3115c8" providerId="LiveId" clId="{4371D47B-2371-4F33-B7C2-1F6FC88899DB}" dt="2024-01-16T10:42:39.999" v="398" actId="1076"/>
          <ac:spMkLst>
            <pc:docMk/>
            <pc:sldMk cId="1063913600" sldId="259"/>
            <ac:spMk id="3" creationId="{030466BD-A7BD-5771-6EF6-653C7A955479}"/>
          </ac:spMkLst>
        </pc:spChg>
        <pc:spChg chg="del mod">
          <ac:chgData name="Aditya Narain" userId="2946bae0ea3115c8" providerId="LiveId" clId="{4371D47B-2371-4F33-B7C2-1F6FC88899DB}" dt="2024-01-16T10:42:37.024" v="397" actId="478"/>
          <ac:spMkLst>
            <pc:docMk/>
            <pc:sldMk cId="1063913600" sldId="259"/>
            <ac:spMk id="10" creationId="{00000000-0000-0000-0000-000000000000}"/>
          </ac:spMkLst>
        </pc:spChg>
        <pc:spChg chg="del">
          <ac:chgData name="Aditya Narain" userId="2946bae0ea3115c8" providerId="LiveId" clId="{4371D47B-2371-4F33-B7C2-1F6FC88899DB}" dt="2024-01-16T10:42:42.079" v="399" actId="478"/>
          <ac:spMkLst>
            <pc:docMk/>
            <pc:sldMk cId="1063913600" sldId="259"/>
            <ac:spMk id="11" creationId="{00000000-0000-0000-0000-000000000000}"/>
          </ac:spMkLst>
        </pc:spChg>
      </pc:sldChg>
      <pc:sldChg chg="modSp mod">
        <pc:chgData name="Aditya Narain" userId="2946bae0ea3115c8" providerId="LiveId" clId="{4371D47B-2371-4F33-B7C2-1F6FC88899DB}" dt="2024-01-16T10:56:10.405" v="730" actId="1076"/>
        <pc:sldMkLst>
          <pc:docMk/>
          <pc:sldMk cId="3906262666" sldId="262"/>
        </pc:sldMkLst>
        <pc:spChg chg="mod">
          <ac:chgData name="Aditya Narain" userId="2946bae0ea3115c8" providerId="LiveId" clId="{4371D47B-2371-4F33-B7C2-1F6FC88899DB}" dt="2024-01-16T10:55:55.068" v="728" actId="113"/>
          <ac:spMkLst>
            <pc:docMk/>
            <pc:sldMk cId="3906262666" sldId="262"/>
            <ac:spMk id="6" creationId="{00000000-0000-0000-0000-000000000000}"/>
          </ac:spMkLst>
        </pc:spChg>
        <pc:spChg chg="mod">
          <ac:chgData name="Aditya Narain" userId="2946bae0ea3115c8" providerId="LiveId" clId="{4371D47B-2371-4F33-B7C2-1F6FC88899DB}" dt="2024-01-16T10:56:10.405" v="730" actId="1076"/>
          <ac:spMkLst>
            <pc:docMk/>
            <pc:sldMk cId="3906262666" sldId="262"/>
            <ac:spMk id="7" creationId="{00000000-0000-0000-0000-000000000000}"/>
          </ac:spMkLst>
        </pc:spChg>
      </pc:sldChg>
      <pc:sldChg chg="addSp delSp modSp add mod">
        <pc:chgData name="Aditya Narain" userId="2946bae0ea3115c8" providerId="LiveId" clId="{4371D47B-2371-4F33-B7C2-1F6FC88899DB}" dt="2024-01-16T10:33:41.789" v="63" actId="113"/>
        <pc:sldMkLst>
          <pc:docMk/>
          <pc:sldMk cId="0" sldId="268"/>
        </pc:sldMkLst>
        <pc:spChg chg="mod">
          <ac:chgData name="Aditya Narain" userId="2946bae0ea3115c8" providerId="LiveId" clId="{4371D47B-2371-4F33-B7C2-1F6FC88899DB}" dt="2024-01-16T10:33:41.789" v="63" actId="113"/>
          <ac:spMkLst>
            <pc:docMk/>
            <pc:sldMk cId="0" sldId="268"/>
            <ac:spMk id="24" creationId="{00000000-0000-0000-0000-000000000000}"/>
          </ac:spMkLst>
        </pc:spChg>
        <pc:spChg chg="mod">
          <ac:chgData name="Aditya Narain" userId="2946bae0ea3115c8" providerId="LiveId" clId="{4371D47B-2371-4F33-B7C2-1F6FC88899DB}" dt="2024-01-16T10:32:31.997" v="6"/>
          <ac:spMkLst>
            <pc:docMk/>
            <pc:sldMk cId="0" sldId="268"/>
            <ac:spMk id="45" creationId="{2A84E497-F47F-8832-C2D0-8E464FA6965B}"/>
          </ac:spMkLst>
        </pc:spChg>
        <pc:spChg chg="mod">
          <ac:chgData name="Aditya Narain" userId="2946bae0ea3115c8" providerId="LiveId" clId="{4371D47B-2371-4F33-B7C2-1F6FC88899DB}" dt="2024-01-16T10:32:43.327" v="8"/>
          <ac:spMkLst>
            <pc:docMk/>
            <pc:sldMk cId="0" sldId="268"/>
            <ac:spMk id="48" creationId="{56582864-9385-CE45-E1F7-827779088834}"/>
          </ac:spMkLst>
        </pc:spChg>
        <pc:spChg chg="add mod">
          <ac:chgData name="Aditya Narain" userId="2946bae0ea3115c8" providerId="LiveId" clId="{4371D47B-2371-4F33-B7C2-1F6FC88899DB}" dt="2024-01-16T10:33:34.472" v="62" actId="113"/>
          <ac:spMkLst>
            <pc:docMk/>
            <pc:sldMk cId="0" sldId="268"/>
            <ac:spMk id="49" creationId="{397435DE-A749-3716-35A0-E7B9CED58CE8}"/>
          </ac:spMkLst>
        </pc:spChg>
        <pc:grpChg chg="add mod">
          <ac:chgData name="Aditya Narain" userId="2946bae0ea3115c8" providerId="LiveId" clId="{4371D47B-2371-4F33-B7C2-1F6FC88899DB}" dt="2024-01-16T10:32:35.538" v="7" actId="1076"/>
          <ac:grpSpMkLst>
            <pc:docMk/>
            <pc:sldMk cId="0" sldId="268"/>
            <ac:grpSpMk id="43" creationId="{3C7BE632-FAC0-775E-1A7B-D460FBDFA7A0}"/>
          </ac:grpSpMkLst>
        </pc:grpChg>
        <pc:grpChg chg="add del mod">
          <ac:chgData name="Aditya Narain" userId="2946bae0ea3115c8" providerId="LiveId" clId="{4371D47B-2371-4F33-B7C2-1F6FC88899DB}" dt="2024-01-16T10:32:44.800" v="9"/>
          <ac:grpSpMkLst>
            <pc:docMk/>
            <pc:sldMk cId="0" sldId="268"/>
            <ac:grpSpMk id="46" creationId="{9A19624F-0AFE-FBF8-546F-5725A1084AE6}"/>
          </ac:grpSpMkLst>
        </pc:grpChg>
        <pc:picChg chg="mod">
          <ac:chgData name="Aditya Narain" userId="2946bae0ea3115c8" providerId="LiveId" clId="{4371D47B-2371-4F33-B7C2-1F6FC88899DB}" dt="2024-01-16T10:31:59.094" v="3" actId="1076"/>
          <ac:picMkLst>
            <pc:docMk/>
            <pc:sldMk cId="0" sldId="268"/>
            <ac:picMk id="41" creationId="{00000000-0000-0000-0000-000000000000}"/>
          </ac:picMkLst>
        </pc:picChg>
        <pc:picChg chg="add mod">
          <ac:chgData name="Aditya Narain" userId="2946bae0ea3115c8" providerId="LiveId" clId="{4371D47B-2371-4F33-B7C2-1F6FC88899DB}" dt="2024-01-16T10:32:25.397" v="5" actId="14826"/>
          <ac:picMkLst>
            <pc:docMk/>
            <pc:sldMk cId="0" sldId="268"/>
            <ac:picMk id="42" creationId="{ADDB5517-ACAD-E481-BFB6-01ADDD21D61F}"/>
          </ac:picMkLst>
        </pc:picChg>
        <pc:picChg chg="mod">
          <ac:chgData name="Aditya Narain" userId="2946bae0ea3115c8" providerId="LiveId" clId="{4371D47B-2371-4F33-B7C2-1F6FC88899DB}" dt="2024-01-16T10:32:31.997" v="6"/>
          <ac:picMkLst>
            <pc:docMk/>
            <pc:sldMk cId="0" sldId="268"/>
            <ac:picMk id="44" creationId="{6E726413-0B3B-9A94-31E5-DF8395D2AD59}"/>
          </ac:picMkLst>
        </pc:picChg>
        <pc:picChg chg="mod">
          <ac:chgData name="Aditya Narain" userId="2946bae0ea3115c8" providerId="LiveId" clId="{4371D47B-2371-4F33-B7C2-1F6FC88899DB}" dt="2024-01-16T10:32:43.327" v="8"/>
          <ac:picMkLst>
            <pc:docMk/>
            <pc:sldMk cId="0" sldId="268"/>
            <ac:picMk id="47" creationId="{42D800E8-5311-040D-9D9F-66B93F914EC4}"/>
          </ac:picMkLst>
        </pc:picChg>
      </pc:sldChg>
      <pc:sldChg chg="modSp mod">
        <pc:chgData name="Aditya Narain" userId="2946bae0ea3115c8" providerId="LiveId" clId="{4371D47B-2371-4F33-B7C2-1F6FC88899DB}" dt="2024-01-16T10:57:02.039" v="732" actId="1076"/>
        <pc:sldMkLst>
          <pc:docMk/>
          <pc:sldMk cId="692481050" sldId="274"/>
        </pc:sldMkLst>
        <pc:spChg chg="mod">
          <ac:chgData name="Aditya Narain" userId="2946bae0ea3115c8" providerId="LiveId" clId="{4371D47B-2371-4F33-B7C2-1F6FC88899DB}" dt="2024-01-16T10:57:00.469" v="731" actId="2711"/>
          <ac:spMkLst>
            <pc:docMk/>
            <pc:sldMk cId="692481050" sldId="274"/>
            <ac:spMk id="4" creationId="{00000000-0000-0000-0000-000000000000}"/>
          </ac:spMkLst>
        </pc:spChg>
        <pc:picChg chg="mod">
          <ac:chgData name="Aditya Narain" userId="2946bae0ea3115c8" providerId="LiveId" clId="{4371D47B-2371-4F33-B7C2-1F6FC88899DB}" dt="2024-01-16T10:57:02.039" v="732" actId="1076"/>
          <ac:picMkLst>
            <pc:docMk/>
            <pc:sldMk cId="692481050" sldId="274"/>
            <ac:picMk id="6" creationId="{C57E6BB5-5D3C-0BA9-A0A9-638FF9EE0D8D}"/>
          </ac:picMkLst>
        </pc:picChg>
      </pc:sldChg>
      <pc:sldChg chg="modSp mod">
        <pc:chgData name="Aditya Narain" userId="2946bae0ea3115c8" providerId="LiveId" clId="{4371D47B-2371-4F33-B7C2-1F6FC88899DB}" dt="2024-01-16T10:57:18.812" v="734" actId="255"/>
        <pc:sldMkLst>
          <pc:docMk/>
          <pc:sldMk cId="1692605150" sldId="275"/>
        </pc:sldMkLst>
        <pc:spChg chg="mod">
          <ac:chgData name="Aditya Narain" userId="2946bae0ea3115c8" providerId="LiveId" clId="{4371D47B-2371-4F33-B7C2-1F6FC88899DB}" dt="2024-01-16T10:57:18.812" v="734" actId="255"/>
          <ac:spMkLst>
            <pc:docMk/>
            <pc:sldMk cId="1692605150" sldId="275"/>
            <ac:spMk id="3" creationId="{ACA0898A-5E61-A23D-899A-0E3AF8FB4A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jpg"/><Relationship Id="rId17" Type="http://schemas.openxmlformats.org/officeDocument/2006/relationships/image" Target="../media/image28.jp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lego.com/en-US/CATALOGUES-age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 NINJA ACADEMY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OFFFERS ACADEMIC PROGRAM 2024-2025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722722" y="63393"/>
            <a:ext cx="1781890" cy="17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26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91270"/>
              </p:ext>
            </p:extLst>
          </p:nvPr>
        </p:nvGraphicFramePr>
        <p:xfrm>
          <a:off x="1384665" y="1704703"/>
          <a:ext cx="966651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r>
                        <a:rPr lang="en-US" b="1" baseline="30000" dirty="0">
                          <a:latin typeface="Calibri" pitchFamily="34" charset="0"/>
                          <a:cs typeface="Calibri" pitchFamily="34" charset="0"/>
                        </a:rPr>
                        <a:t>TH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r>
                        <a:rPr lang="en-US" b="1" baseline="30000" dirty="0">
                          <a:latin typeface="Calibri" pitchFamily="34" charset="0"/>
                          <a:cs typeface="Calibri" pitchFamily="34" charset="0"/>
                        </a:rPr>
                        <a:t>TH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r>
                        <a:rPr lang="en-US" b="1" baseline="30000" dirty="0">
                          <a:latin typeface="Calibri" pitchFamily="34" charset="0"/>
                          <a:cs typeface="Calibri" pitchFamily="34" charset="0"/>
                        </a:rPr>
                        <a:t>TH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r>
                        <a:rPr lang="en-US" b="1" baseline="30000" dirty="0">
                          <a:latin typeface="Calibri" pitchFamily="34" charset="0"/>
                          <a:cs typeface="Calibri" pitchFamily="34" charset="0"/>
                        </a:rPr>
                        <a:t>TH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r>
                        <a:rPr lang="en-US" b="1" baseline="30000" dirty="0">
                          <a:latin typeface="Calibri" pitchFamily="34" charset="0"/>
                          <a:cs typeface="Calibri" pitchFamily="34" charset="0"/>
                        </a:rPr>
                        <a:t>TH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r>
                        <a:rPr lang="en-US" b="1" baseline="30000" dirty="0">
                          <a:latin typeface="Calibri" pitchFamily="34" charset="0"/>
                          <a:cs typeface="Calibri" pitchFamily="34" charset="0"/>
                        </a:rPr>
                        <a:t>TH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r>
                        <a:rPr lang="en-US" b="1" baseline="30000" dirty="0">
                          <a:latin typeface="Calibri" pitchFamily="34" charset="0"/>
                          <a:cs typeface="Calibri" pitchFamily="34" charset="0"/>
                        </a:rPr>
                        <a:t>TH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Scratch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Artificial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Arduino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aseline="0" dirty="0">
                          <a:latin typeface="Calibri" pitchFamily="34" charset="0"/>
                          <a:cs typeface="Calibri" pitchFamily="34" charset="0"/>
                        </a:rPr>
                        <a:t>Circuit Board Adv.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3D-Printer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Drones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3809" y="892003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CLASS- WISE PLANNER(6</a:t>
            </a:r>
            <a:r>
              <a:rPr lang="en-US" sz="3200" b="1" baseline="30000" dirty="0">
                <a:latin typeface="Calibri" pitchFamily="34" charset="0"/>
                <a:cs typeface="Calibri" pitchFamily="34" charset="0"/>
              </a:rPr>
              <a:t>TH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-12</a:t>
            </a:r>
            <a:r>
              <a:rPr lang="en-US" sz="3200" b="1" baseline="30000" dirty="0">
                <a:latin typeface="Calibri" pitchFamily="34" charset="0"/>
                <a:cs typeface="Calibri" pitchFamily="34" charset="0"/>
              </a:rPr>
              <a:t>TH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pic>
        <p:nvPicPr>
          <p:cNvPr id="7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651" y="2460889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651" y="3064432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user\Desktop\baned-ptc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04" y="4281852"/>
            <a:ext cx="587317" cy="39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user\Desktop\baned-ptc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01" y="5492407"/>
            <a:ext cx="587317" cy="39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user\Desktop\baned-ptc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01" y="6112432"/>
            <a:ext cx="587317" cy="39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97" y="2397696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97" y="2411981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74" y="3010756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192" y="2955338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50" y="3625123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36" y="3625123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50" y="4234723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595" y="4841295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727" y="6063523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958" y="2464750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57" y="2439638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446" y="2464750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603" y="2462958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958" y="3063953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451" y="3019362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756" y="3014595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63" y="3008107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44" y="3667066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405" y="3667065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446" y="3689147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183" y="3674864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824" y="4298747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63" y="4298746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743" y="4318228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000" y="4303945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301" y="4908346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88" y="4908347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584" y="4908345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000" y="4894064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545" y="6127546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228" y="6127545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222" y="6127544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290" y="6113260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48" y="5509720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88" y="5517947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446" y="5543055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63" y="5465127"/>
            <a:ext cx="391026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user\Desktop\Checkmark.gif">
            <a:extLst>
              <a:ext uri="{FF2B5EF4-FFF2-40B4-BE49-F238E27FC236}">
                <a16:creationId xmlns:a16="http://schemas.microsoft.com/office/drawing/2014/main" id="{A9CBE2D0-A913-87F2-CBCA-D56247D23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506" y="4222584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F60B49-3909-CD4A-ED4D-BE2439A1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688244" y="1058"/>
            <a:ext cx="1781890" cy="17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user\Desktop\Checkmark.gif">
            <a:extLst>
              <a:ext uri="{FF2B5EF4-FFF2-40B4-BE49-F238E27FC236}">
                <a16:creationId xmlns:a16="http://schemas.microsoft.com/office/drawing/2014/main" id="{F12F07EA-38EB-1B0E-27D0-A05AB80F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795" y="4891479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user\Desktop\Checkmark.gif">
            <a:extLst>
              <a:ext uri="{FF2B5EF4-FFF2-40B4-BE49-F238E27FC236}">
                <a16:creationId xmlns:a16="http://schemas.microsoft.com/office/drawing/2014/main" id="{5D7FE04C-B493-4CCC-EA25-B78937075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36" y="4834949"/>
            <a:ext cx="318348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Checkmark.gif">
            <a:extLst>
              <a:ext uri="{FF2B5EF4-FFF2-40B4-BE49-F238E27FC236}">
                <a16:creationId xmlns:a16="http://schemas.microsoft.com/office/drawing/2014/main" id="{51A0459A-CBCF-1D24-2623-D4B6691EB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472" y="3709798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user\Desktop\Checkmark.gif">
            <a:extLst>
              <a:ext uri="{FF2B5EF4-FFF2-40B4-BE49-F238E27FC236}">
                <a16:creationId xmlns:a16="http://schemas.microsoft.com/office/drawing/2014/main" id="{FD76B9F9-64E8-D3F1-0606-C7690631F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50" y="5453921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user\Desktop\Checkmark.gif">
            <a:extLst>
              <a:ext uri="{FF2B5EF4-FFF2-40B4-BE49-F238E27FC236}">
                <a16:creationId xmlns:a16="http://schemas.microsoft.com/office/drawing/2014/main" id="{87B60CBF-2FC0-8A81-0971-4A1D9FFFB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7" y="6112432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user\Desktop\Checkmark.gif">
            <a:extLst>
              <a:ext uri="{FF2B5EF4-FFF2-40B4-BE49-F238E27FC236}">
                <a16:creationId xmlns:a16="http://schemas.microsoft.com/office/drawing/2014/main" id="{F40F6272-CACE-1B4C-305B-5200158BF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80" y="5543055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7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4560" y="808628"/>
            <a:ext cx="75438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SCHOOLS </a:t>
            </a:r>
            <a:r>
              <a:rPr lang="en-US" b="1">
                <a:latin typeface="Calibri" pitchFamily="34" charset="0"/>
                <a:cs typeface="Calibri" pitchFamily="34" charset="0"/>
              </a:rPr>
              <a:t>AND COMPANY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RESPONSIBLITIES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612572" y="1622444"/>
            <a:ext cx="3657600" cy="65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SCHOOL SIDE	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98772" y="1622444"/>
            <a:ext cx="3657600" cy="658368"/>
          </a:xfrm>
          <a:prstGeom prst="roundRect">
            <a:avLst>
              <a:gd name="adj" fmla="val 16667"/>
            </a:avLst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OUR SIDE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41172" y="2567324"/>
            <a:ext cx="30480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itchFamily="34" charset="0"/>
                <a:cs typeface="Calibri" pitchFamily="34" charset="0"/>
              </a:rPr>
              <a:t>Dedicated Space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41172" y="3481724"/>
            <a:ext cx="30480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itchFamily="34" charset="0"/>
                <a:cs typeface="Calibri" pitchFamily="34" charset="0"/>
              </a:rPr>
              <a:t>Internet Facility	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27372" y="2567324"/>
            <a:ext cx="30480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itchFamily="34" charset="0"/>
                <a:cs typeface="Calibri" pitchFamily="34" charset="0"/>
              </a:rPr>
              <a:t>Dedicated Trainers &amp; Kits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27372" y="3481724"/>
            <a:ext cx="30480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itchFamily="34" charset="0"/>
                <a:cs typeface="Calibri" pitchFamily="34" charset="0"/>
              </a:rPr>
              <a:t>Training For Robotics Competitions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727372" y="4399588"/>
            <a:ext cx="30480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itchFamily="34" charset="0"/>
                <a:cs typeface="Calibri" pitchFamily="34" charset="0"/>
              </a:rPr>
              <a:t>Digitized Training Curriculum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13517" y="5303597"/>
            <a:ext cx="30480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itchFamily="34" charset="0"/>
                <a:cs typeface="Calibri" pitchFamily="34" charset="0"/>
              </a:rPr>
              <a:t>Authorized Certificates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BC3908-AF7D-26B5-74A5-801047A9D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722722" y="63393"/>
            <a:ext cx="1781890" cy="17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10">
            <a:extLst>
              <a:ext uri="{FF2B5EF4-FFF2-40B4-BE49-F238E27FC236}">
                <a16:creationId xmlns:a16="http://schemas.microsoft.com/office/drawing/2014/main" id="{030466BD-A7BD-5771-6EF6-653C7A955479}"/>
              </a:ext>
            </a:extLst>
          </p:cNvPr>
          <p:cNvSpPr/>
          <p:nvPr/>
        </p:nvSpPr>
        <p:spPr>
          <a:xfrm>
            <a:off x="2841172" y="4396124"/>
            <a:ext cx="30480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itchFamily="34" charset="0"/>
                <a:cs typeface="Calibri" pitchFamily="34" charset="0"/>
              </a:rPr>
              <a:t>Speakers and Projector</a:t>
            </a:r>
          </a:p>
        </p:txBody>
      </p:sp>
    </p:spTree>
    <p:extLst>
      <p:ext uri="{BB962C8B-B14F-4D97-AF65-F5344CB8AC3E}">
        <p14:creationId xmlns:p14="http://schemas.microsoft.com/office/powerpoint/2010/main" val="106391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89212" y="743314"/>
            <a:ext cx="7467600" cy="1143000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ADDITIONAL OFFERINGS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1665514"/>
            <a:ext cx="7467600" cy="4873752"/>
          </a:xfrm>
        </p:spPr>
        <p:txBody>
          <a:bodyPr/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 Robo Ninja Academy Authorized certificates.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Monthly Challenges.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Competition based trainings and Curriculum.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Regular Updated curriculum on latest technologies.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Participation in Robo Ninja Academy National Level Competition.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 3D-Printer and Drones Challenges and competition officially by Robo Ninja Academy.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383987D-8E54-266D-AD0D-E23DA424C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722722" y="63393"/>
            <a:ext cx="1781890" cy="17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69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28609" y="842256"/>
            <a:ext cx="7467600" cy="1143000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TERMS AND CONDITION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1928609" y="1656743"/>
            <a:ext cx="7467600" cy="4873752"/>
          </a:xfrm>
        </p:spPr>
        <p:txBody>
          <a:bodyPr>
            <a:norm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30275" algn="l"/>
                <a:tab pos="931863" algn="l"/>
              </a:tabLst>
            </a:pPr>
            <a:r>
              <a:rPr lang="en-US" dirty="0">
                <a:latin typeface="Calibri" pitchFamily="34" charset="0"/>
                <a:ea typeface="Arial" pitchFamily="34" charset="0"/>
                <a:cs typeface="Calibri" pitchFamily="34" charset="0"/>
              </a:rPr>
              <a:t>School management needs to fix the days of these classes.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30275" algn="l"/>
                <a:tab pos="931863" algn="l"/>
              </a:tabLst>
            </a:pPr>
            <a:r>
              <a:rPr lang="en-US" dirty="0">
                <a:latin typeface="Calibri" pitchFamily="34" charset="0"/>
                <a:ea typeface="Arial" pitchFamily="34" charset="0"/>
                <a:cs typeface="Calibri" pitchFamily="34" charset="0"/>
              </a:rPr>
              <a:t>No kit will be sold out under Academic proposal.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30275" algn="l"/>
                <a:tab pos="931863" algn="l"/>
              </a:tabLst>
            </a:pPr>
            <a:r>
              <a:rPr lang="en-US" dirty="0">
                <a:latin typeface="Calibri" pitchFamily="34" charset="0"/>
                <a:ea typeface="Arial" pitchFamily="34" charset="0"/>
                <a:cs typeface="Calibri" pitchFamily="34" charset="0"/>
              </a:rPr>
              <a:t> RoboNinja Academy will provide the kits for classroom activity.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930275" algn="l"/>
                <a:tab pos="931863" algn="l"/>
              </a:tabLst>
            </a:pPr>
            <a:endParaRPr lang="en-US" b="1" dirty="0">
              <a:latin typeface="Calibri" pitchFamily="34" charset="0"/>
              <a:ea typeface="Arial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930275" algn="l"/>
                <a:tab pos="931863" algn="l"/>
              </a:tabLst>
            </a:pPr>
            <a:r>
              <a:rPr lang="en-US" b="1" dirty="0">
                <a:latin typeface="Calibri" pitchFamily="34" charset="0"/>
                <a:ea typeface="Arial" pitchFamily="34" charset="0"/>
                <a:cs typeface="Calibri" pitchFamily="34" charset="0"/>
              </a:rPr>
              <a:t>Note:  All  agreed  points  will be duly signed and  stamped  by  both parties for  the conclusion of the deal.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B8406E6-83ED-4854-7B9B-A8283D62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722722" y="63393"/>
            <a:ext cx="1781890" cy="17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23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3796" y="116900"/>
            <a:ext cx="1326250" cy="59843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85332" y="24054"/>
            <a:ext cx="3197976" cy="6820522"/>
            <a:chOff x="0" y="27305"/>
            <a:chExt cx="3630295" cy="77425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564" y="286385"/>
              <a:ext cx="1726564" cy="3403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7305"/>
              <a:ext cx="3630295" cy="7742555"/>
            </a:xfrm>
            <a:custGeom>
              <a:avLst/>
              <a:gdLst/>
              <a:ahLst/>
              <a:cxnLst/>
              <a:rect l="l" t="t" r="r" b="b"/>
              <a:pathLst>
                <a:path w="3630295" h="7742555">
                  <a:moveTo>
                    <a:pt x="3630295" y="0"/>
                  </a:moveTo>
                  <a:lnTo>
                    <a:pt x="0" y="0"/>
                  </a:lnTo>
                  <a:lnTo>
                    <a:pt x="0" y="7742555"/>
                  </a:lnTo>
                  <a:lnTo>
                    <a:pt x="3630295" y="7742555"/>
                  </a:lnTo>
                  <a:lnTo>
                    <a:pt x="3630295" y="0"/>
                  </a:lnTo>
                  <a:close/>
                </a:path>
              </a:pathLst>
            </a:custGeom>
            <a:solidFill>
              <a:srgbClr val="ABDFE9"/>
            </a:solidFill>
          </p:spPr>
          <p:txBody>
            <a:bodyPr wrap="square" lIns="0" tIns="0" rIns="0" bIns="0" rtlCol="0"/>
            <a:lstStyle/>
            <a:p>
              <a:endParaRPr sz="1586"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" y="3209290"/>
              <a:ext cx="3435350" cy="2397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89" y="6604635"/>
              <a:ext cx="1199515" cy="111251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90005" y="383243"/>
            <a:ext cx="1389500" cy="255338"/>
          </a:xfrm>
          <a:prstGeom prst="rect">
            <a:avLst/>
          </a:prstGeom>
        </p:spPr>
        <p:txBody>
          <a:bodyPr vert="horz" wrap="square" lIns="0" tIns="11188" rIns="0" bIns="0" rtlCol="0">
            <a:spAutoFit/>
          </a:bodyPr>
          <a:lstStyle/>
          <a:p>
            <a:pPr marL="11187">
              <a:spcBef>
                <a:spcPts val="88"/>
              </a:spcBef>
            </a:pPr>
            <a:r>
              <a:rPr sz="1586" b="1" dirty="0">
                <a:solidFill>
                  <a:srgbClr val="1F2449"/>
                </a:solidFill>
                <a:latin typeface="Arial"/>
                <a:cs typeface="Arial"/>
              </a:rPr>
              <a:t>OUR</a:t>
            </a:r>
            <a:r>
              <a:rPr sz="1586" b="1" spc="-9" dirty="0">
                <a:solidFill>
                  <a:srgbClr val="1F2449"/>
                </a:solidFill>
                <a:latin typeface="Arial"/>
                <a:cs typeface="Arial"/>
              </a:rPr>
              <a:t> CLIENTS</a:t>
            </a:r>
            <a:endParaRPr sz="1586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32969" y="1142031"/>
            <a:ext cx="2700128" cy="933605"/>
            <a:chOff x="281114" y="1296416"/>
            <a:chExt cx="3065145" cy="1059815"/>
          </a:xfrm>
        </p:grpSpPr>
        <p:sp>
          <p:nvSpPr>
            <p:cNvPr id="10" name="object 10"/>
            <p:cNvSpPr/>
            <p:nvPr/>
          </p:nvSpPr>
          <p:spPr>
            <a:xfrm>
              <a:off x="281114" y="1296416"/>
              <a:ext cx="641985" cy="166370"/>
            </a:xfrm>
            <a:custGeom>
              <a:avLst/>
              <a:gdLst/>
              <a:ahLst/>
              <a:cxnLst/>
              <a:rect l="l" t="t" r="r" b="b"/>
              <a:pathLst>
                <a:path w="641985" h="166369">
                  <a:moveTo>
                    <a:pt x="193294" y="0"/>
                  </a:moveTo>
                  <a:lnTo>
                    <a:pt x="163347" y="0"/>
                  </a:lnTo>
                  <a:lnTo>
                    <a:pt x="140741" y="114300"/>
                  </a:lnTo>
                  <a:lnTo>
                    <a:pt x="124244" y="41275"/>
                  </a:lnTo>
                  <a:lnTo>
                    <a:pt x="114935" y="0"/>
                  </a:lnTo>
                  <a:lnTo>
                    <a:pt x="79565" y="0"/>
                  </a:lnTo>
                  <a:lnTo>
                    <a:pt x="52641" y="112395"/>
                  </a:lnTo>
                  <a:lnTo>
                    <a:pt x="30441" y="0"/>
                  </a:lnTo>
                  <a:lnTo>
                    <a:pt x="0" y="0"/>
                  </a:lnTo>
                  <a:lnTo>
                    <a:pt x="35166" y="163576"/>
                  </a:lnTo>
                  <a:lnTo>
                    <a:pt x="67411" y="163576"/>
                  </a:lnTo>
                  <a:lnTo>
                    <a:pt x="79641" y="112395"/>
                  </a:lnTo>
                  <a:lnTo>
                    <a:pt x="96647" y="41275"/>
                  </a:lnTo>
                  <a:lnTo>
                    <a:pt x="125984" y="163576"/>
                  </a:lnTo>
                  <a:lnTo>
                    <a:pt x="157518" y="163576"/>
                  </a:lnTo>
                  <a:lnTo>
                    <a:pt x="168287" y="114300"/>
                  </a:lnTo>
                  <a:lnTo>
                    <a:pt x="193294" y="0"/>
                  </a:lnTo>
                  <a:close/>
                </a:path>
                <a:path w="641985" h="166369">
                  <a:moveTo>
                    <a:pt x="299034" y="113284"/>
                  </a:moveTo>
                  <a:lnTo>
                    <a:pt x="298437" y="96456"/>
                  </a:lnTo>
                  <a:lnTo>
                    <a:pt x="298043" y="94107"/>
                  </a:lnTo>
                  <a:lnTo>
                    <a:pt x="296037" y="81940"/>
                  </a:lnTo>
                  <a:lnTo>
                    <a:pt x="271005" y="47612"/>
                  </a:lnTo>
                  <a:lnTo>
                    <a:pt x="271005" y="94107"/>
                  </a:lnTo>
                  <a:lnTo>
                    <a:pt x="228815" y="94107"/>
                  </a:lnTo>
                  <a:lnTo>
                    <a:pt x="243852" y="66294"/>
                  </a:lnTo>
                  <a:lnTo>
                    <a:pt x="255765" y="66294"/>
                  </a:lnTo>
                  <a:lnTo>
                    <a:pt x="260654" y="68707"/>
                  </a:lnTo>
                  <a:lnTo>
                    <a:pt x="268693" y="78105"/>
                  </a:lnTo>
                  <a:lnTo>
                    <a:pt x="270802" y="85090"/>
                  </a:lnTo>
                  <a:lnTo>
                    <a:pt x="271005" y="94107"/>
                  </a:lnTo>
                  <a:lnTo>
                    <a:pt x="271005" y="47612"/>
                  </a:lnTo>
                  <a:lnTo>
                    <a:pt x="269595" y="46736"/>
                  </a:lnTo>
                  <a:lnTo>
                    <a:pt x="259575" y="43497"/>
                  </a:lnTo>
                  <a:lnTo>
                    <a:pt x="248297" y="42418"/>
                  </a:lnTo>
                  <a:lnTo>
                    <a:pt x="238150" y="43446"/>
                  </a:lnTo>
                  <a:lnTo>
                    <a:pt x="207175" y="68173"/>
                  </a:lnTo>
                  <a:lnTo>
                    <a:pt x="199377" y="105156"/>
                  </a:lnTo>
                  <a:lnTo>
                    <a:pt x="200025" y="117005"/>
                  </a:lnTo>
                  <a:lnTo>
                    <a:pt x="217512" y="154889"/>
                  </a:lnTo>
                  <a:lnTo>
                    <a:pt x="251117" y="166243"/>
                  </a:lnTo>
                  <a:lnTo>
                    <a:pt x="259537" y="165696"/>
                  </a:lnTo>
                  <a:lnTo>
                    <a:pt x="292354" y="142875"/>
                  </a:lnTo>
                  <a:lnTo>
                    <a:pt x="294411" y="139141"/>
                  </a:lnTo>
                  <a:lnTo>
                    <a:pt x="297522" y="131064"/>
                  </a:lnTo>
                  <a:lnTo>
                    <a:pt x="269405" y="125857"/>
                  </a:lnTo>
                  <a:lnTo>
                    <a:pt x="267855" y="131826"/>
                  </a:lnTo>
                  <a:lnTo>
                    <a:pt x="265582" y="136144"/>
                  </a:lnTo>
                  <a:lnTo>
                    <a:pt x="259549" y="141478"/>
                  </a:lnTo>
                  <a:lnTo>
                    <a:pt x="255841" y="142875"/>
                  </a:lnTo>
                  <a:lnTo>
                    <a:pt x="244919" y="142875"/>
                  </a:lnTo>
                  <a:lnTo>
                    <a:pt x="239496" y="140208"/>
                  </a:lnTo>
                  <a:lnTo>
                    <a:pt x="235140" y="135001"/>
                  </a:lnTo>
                  <a:lnTo>
                    <a:pt x="230784" y="129921"/>
                  </a:lnTo>
                  <a:lnTo>
                    <a:pt x="228511" y="122682"/>
                  </a:lnTo>
                  <a:lnTo>
                    <a:pt x="228307" y="113284"/>
                  </a:lnTo>
                  <a:lnTo>
                    <a:pt x="299034" y="113284"/>
                  </a:lnTo>
                  <a:close/>
                </a:path>
                <a:path w="641985" h="166369">
                  <a:moveTo>
                    <a:pt x="449694" y="163576"/>
                  </a:moveTo>
                  <a:lnTo>
                    <a:pt x="443331" y="136144"/>
                  </a:lnTo>
                  <a:lnTo>
                    <a:pt x="443407" y="106680"/>
                  </a:lnTo>
                  <a:lnTo>
                    <a:pt x="443522" y="91935"/>
                  </a:lnTo>
                  <a:lnTo>
                    <a:pt x="443509" y="86233"/>
                  </a:lnTo>
                  <a:lnTo>
                    <a:pt x="426783" y="47371"/>
                  </a:lnTo>
                  <a:lnTo>
                    <a:pt x="398665" y="42418"/>
                  </a:lnTo>
                  <a:lnTo>
                    <a:pt x="388899" y="42926"/>
                  </a:lnTo>
                  <a:lnTo>
                    <a:pt x="354990" y="68059"/>
                  </a:lnTo>
                  <a:lnTo>
                    <a:pt x="352450" y="76073"/>
                  </a:lnTo>
                  <a:lnTo>
                    <a:pt x="378066" y="81153"/>
                  </a:lnTo>
                  <a:lnTo>
                    <a:pt x="379806" y="75692"/>
                  </a:lnTo>
                  <a:lnTo>
                    <a:pt x="382079" y="71882"/>
                  </a:lnTo>
                  <a:lnTo>
                    <a:pt x="384898" y="69596"/>
                  </a:lnTo>
                  <a:lnTo>
                    <a:pt x="387705" y="67437"/>
                  </a:lnTo>
                  <a:lnTo>
                    <a:pt x="391629" y="66294"/>
                  </a:lnTo>
                  <a:lnTo>
                    <a:pt x="404088" y="66294"/>
                  </a:lnTo>
                  <a:lnTo>
                    <a:pt x="409143" y="67691"/>
                  </a:lnTo>
                  <a:lnTo>
                    <a:pt x="414502" y="72771"/>
                  </a:lnTo>
                  <a:lnTo>
                    <a:pt x="415836" y="77089"/>
                  </a:lnTo>
                  <a:lnTo>
                    <a:pt x="415836" y="86233"/>
                  </a:lnTo>
                  <a:lnTo>
                    <a:pt x="415836" y="106680"/>
                  </a:lnTo>
                  <a:lnTo>
                    <a:pt x="415836" y="120396"/>
                  </a:lnTo>
                  <a:lnTo>
                    <a:pt x="415467" y="125476"/>
                  </a:lnTo>
                  <a:lnTo>
                    <a:pt x="414731" y="128143"/>
                  </a:lnTo>
                  <a:lnTo>
                    <a:pt x="413664" y="132334"/>
                  </a:lnTo>
                  <a:lnTo>
                    <a:pt x="411416" y="135763"/>
                  </a:lnTo>
                  <a:lnTo>
                    <a:pt x="408000" y="138557"/>
                  </a:lnTo>
                  <a:lnTo>
                    <a:pt x="403377" y="142240"/>
                  </a:lnTo>
                  <a:lnTo>
                    <a:pt x="398526" y="144145"/>
                  </a:lnTo>
                  <a:lnTo>
                    <a:pt x="388886" y="144145"/>
                  </a:lnTo>
                  <a:lnTo>
                    <a:pt x="385127" y="142494"/>
                  </a:lnTo>
                  <a:lnTo>
                    <a:pt x="379234" y="136144"/>
                  </a:lnTo>
                  <a:lnTo>
                    <a:pt x="377761" y="132334"/>
                  </a:lnTo>
                  <a:lnTo>
                    <a:pt x="377761" y="123444"/>
                  </a:lnTo>
                  <a:lnTo>
                    <a:pt x="398665" y="111506"/>
                  </a:lnTo>
                  <a:lnTo>
                    <a:pt x="406488" y="109601"/>
                  </a:lnTo>
                  <a:lnTo>
                    <a:pt x="412216" y="107950"/>
                  </a:lnTo>
                  <a:lnTo>
                    <a:pt x="415836" y="106680"/>
                  </a:lnTo>
                  <a:lnTo>
                    <a:pt x="415836" y="86233"/>
                  </a:lnTo>
                  <a:lnTo>
                    <a:pt x="411251" y="88074"/>
                  </a:lnTo>
                  <a:lnTo>
                    <a:pt x="405155" y="89966"/>
                  </a:lnTo>
                  <a:lnTo>
                    <a:pt x="397548" y="91935"/>
                  </a:lnTo>
                  <a:lnTo>
                    <a:pt x="388416" y="93980"/>
                  </a:lnTo>
                  <a:lnTo>
                    <a:pt x="378637" y="96012"/>
                  </a:lnTo>
                  <a:lnTo>
                    <a:pt x="371144" y="98425"/>
                  </a:lnTo>
                  <a:lnTo>
                    <a:pt x="360768" y="104013"/>
                  </a:lnTo>
                  <a:lnTo>
                    <a:pt x="356730" y="108077"/>
                  </a:lnTo>
                  <a:lnTo>
                    <a:pt x="350977" y="118491"/>
                  </a:lnTo>
                  <a:lnTo>
                    <a:pt x="349529" y="124460"/>
                  </a:lnTo>
                  <a:lnTo>
                    <a:pt x="349618" y="132334"/>
                  </a:lnTo>
                  <a:lnTo>
                    <a:pt x="377190" y="165633"/>
                  </a:lnTo>
                  <a:lnTo>
                    <a:pt x="385000" y="166243"/>
                  </a:lnTo>
                  <a:lnTo>
                    <a:pt x="391223" y="166243"/>
                  </a:lnTo>
                  <a:lnTo>
                    <a:pt x="397090" y="164973"/>
                  </a:lnTo>
                  <a:lnTo>
                    <a:pt x="402577" y="162306"/>
                  </a:lnTo>
                  <a:lnTo>
                    <a:pt x="408063" y="159766"/>
                  </a:lnTo>
                  <a:lnTo>
                    <a:pt x="413219" y="155829"/>
                  </a:lnTo>
                  <a:lnTo>
                    <a:pt x="418045" y="150622"/>
                  </a:lnTo>
                  <a:lnTo>
                    <a:pt x="418630" y="152654"/>
                  </a:lnTo>
                  <a:lnTo>
                    <a:pt x="419049" y="154305"/>
                  </a:lnTo>
                  <a:lnTo>
                    <a:pt x="420128" y="158369"/>
                  </a:lnTo>
                  <a:lnTo>
                    <a:pt x="421030" y="161544"/>
                  </a:lnTo>
                  <a:lnTo>
                    <a:pt x="421767" y="163576"/>
                  </a:lnTo>
                  <a:lnTo>
                    <a:pt x="449694" y="163576"/>
                  </a:lnTo>
                  <a:close/>
                </a:path>
                <a:path w="641985" h="166369">
                  <a:moveTo>
                    <a:pt x="537654" y="48260"/>
                  </a:moveTo>
                  <a:lnTo>
                    <a:pt x="531698" y="44323"/>
                  </a:lnTo>
                  <a:lnTo>
                    <a:pt x="525500" y="42418"/>
                  </a:lnTo>
                  <a:lnTo>
                    <a:pt x="514515" y="42418"/>
                  </a:lnTo>
                  <a:lnTo>
                    <a:pt x="510451" y="43561"/>
                  </a:lnTo>
                  <a:lnTo>
                    <a:pt x="503275" y="48641"/>
                  </a:lnTo>
                  <a:lnTo>
                    <a:pt x="499249" y="53975"/>
                  </a:lnTo>
                  <a:lnTo>
                    <a:pt x="494753" y="61849"/>
                  </a:lnTo>
                  <a:lnTo>
                    <a:pt x="494753" y="45085"/>
                  </a:lnTo>
                  <a:lnTo>
                    <a:pt x="468541" y="45085"/>
                  </a:lnTo>
                  <a:lnTo>
                    <a:pt x="468541" y="163576"/>
                  </a:lnTo>
                  <a:lnTo>
                    <a:pt x="496773" y="163576"/>
                  </a:lnTo>
                  <a:lnTo>
                    <a:pt x="496773" y="127000"/>
                  </a:lnTo>
                  <a:lnTo>
                    <a:pt x="496912" y="113169"/>
                  </a:lnTo>
                  <a:lnTo>
                    <a:pt x="508355" y="71755"/>
                  </a:lnTo>
                  <a:lnTo>
                    <a:pt x="511708" y="70485"/>
                  </a:lnTo>
                  <a:lnTo>
                    <a:pt x="519734" y="70485"/>
                  </a:lnTo>
                  <a:lnTo>
                    <a:pt x="524154" y="72136"/>
                  </a:lnTo>
                  <a:lnTo>
                    <a:pt x="528916" y="75565"/>
                  </a:lnTo>
                  <a:lnTo>
                    <a:pt x="530542" y="70485"/>
                  </a:lnTo>
                  <a:lnTo>
                    <a:pt x="533298" y="61849"/>
                  </a:lnTo>
                  <a:lnTo>
                    <a:pt x="537654" y="48260"/>
                  </a:lnTo>
                  <a:close/>
                </a:path>
                <a:path w="641985" h="166369">
                  <a:moveTo>
                    <a:pt x="641934" y="113284"/>
                  </a:moveTo>
                  <a:lnTo>
                    <a:pt x="641337" y="96456"/>
                  </a:lnTo>
                  <a:lnTo>
                    <a:pt x="640943" y="94107"/>
                  </a:lnTo>
                  <a:lnTo>
                    <a:pt x="638937" y="81940"/>
                  </a:lnTo>
                  <a:lnTo>
                    <a:pt x="613905" y="47612"/>
                  </a:lnTo>
                  <a:lnTo>
                    <a:pt x="613905" y="94107"/>
                  </a:lnTo>
                  <a:lnTo>
                    <a:pt x="571715" y="94107"/>
                  </a:lnTo>
                  <a:lnTo>
                    <a:pt x="586752" y="66294"/>
                  </a:lnTo>
                  <a:lnTo>
                    <a:pt x="598665" y="66294"/>
                  </a:lnTo>
                  <a:lnTo>
                    <a:pt x="603554" y="68707"/>
                  </a:lnTo>
                  <a:lnTo>
                    <a:pt x="611593" y="78105"/>
                  </a:lnTo>
                  <a:lnTo>
                    <a:pt x="613702" y="85090"/>
                  </a:lnTo>
                  <a:lnTo>
                    <a:pt x="613905" y="94107"/>
                  </a:lnTo>
                  <a:lnTo>
                    <a:pt x="613905" y="47612"/>
                  </a:lnTo>
                  <a:lnTo>
                    <a:pt x="612495" y="46736"/>
                  </a:lnTo>
                  <a:lnTo>
                    <a:pt x="602475" y="43497"/>
                  </a:lnTo>
                  <a:lnTo>
                    <a:pt x="591197" y="42418"/>
                  </a:lnTo>
                  <a:lnTo>
                    <a:pt x="581050" y="43446"/>
                  </a:lnTo>
                  <a:lnTo>
                    <a:pt x="550075" y="68173"/>
                  </a:lnTo>
                  <a:lnTo>
                    <a:pt x="542277" y="105156"/>
                  </a:lnTo>
                  <a:lnTo>
                    <a:pt x="542925" y="117005"/>
                  </a:lnTo>
                  <a:lnTo>
                    <a:pt x="560412" y="154889"/>
                  </a:lnTo>
                  <a:lnTo>
                    <a:pt x="594017" y="166243"/>
                  </a:lnTo>
                  <a:lnTo>
                    <a:pt x="602437" y="165696"/>
                  </a:lnTo>
                  <a:lnTo>
                    <a:pt x="635254" y="142875"/>
                  </a:lnTo>
                  <a:lnTo>
                    <a:pt x="637311" y="139141"/>
                  </a:lnTo>
                  <a:lnTo>
                    <a:pt x="640422" y="131064"/>
                  </a:lnTo>
                  <a:lnTo>
                    <a:pt x="612305" y="125857"/>
                  </a:lnTo>
                  <a:lnTo>
                    <a:pt x="610755" y="131826"/>
                  </a:lnTo>
                  <a:lnTo>
                    <a:pt x="608482" y="136144"/>
                  </a:lnTo>
                  <a:lnTo>
                    <a:pt x="602449" y="141478"/>
                  </a:lnTo>
                  <a:lnTo>
                    <a:pt x="598741" y="142875"/>
                  </a:lnTo>
                  <a:lnTo>
                    <a:pt x="587819" y="142875"/>
                  </a:lnTo>
                  <a:lnTo>
                    <a:pt x="582396" y="140208"/>
                  </a:lnTo>
                  <a:lnTo>
                    <a:pt x="578040" y="135001"/>
                  </a:lnTo>
                  <a:lnTo>
                    <a:pt x="573684" y="129921"/>
                  </a:lnTo>
                  <a:lnTo>
                    <a:pt x="571411" y="122682"/>
                  </a:lnTo>
                  <a:lnTo>
                    <a:pt x="571207" y="113284"/>
                  </a:lnTo>
                  <a:lnTo>
                    <a:pt x="641934" y="113284"/>
                  </a:lnTo>
                  <a:close/>
                </a:path>
              </a:pathLst>
            </a:custGeom>
            <a:solidFill>
              <a:srgbClr val="1F2349"/>
            </a:solidFill>
          </p:spPr>
          <p:txBody>
            <a:bodyPr wrap="square" lIns="0" tIns="0" rIns="0" bIns="0" rtlCol="0"/>
            <a:lstStyle/>
            <a:p>
              <a:endParaRPr sz="1586"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661" y="1296416"/>
              <a:ext cx="1290955" cy="21170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6066" y="1296416"/>
              <a:ext cx="1040110" cy="1662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5840" y="1589278"/>
              <a:ext cx="2383155" cy="169545"/>
            </a:xfrm>
            <a:custGeom>
              <a:avLst/>
              <a:gdLst/>
              <a:ahLst/>
              <a:cxnLst/>
              <a:rect l="l" t="t" r="r" b="b"/>
              <a:pathLst>
                <a:path w="2383155" h="169544">
                  <a:moveTo>
                    <a:pt x="110807" y="47879"/>
                  </a:moveTo>
                  <a:lnTo>
                    <a:pt x="81775" y="47879"/>
                  </a:lnTo>
                  <a:lnTo>
                    <a:pt x="61480" y="108331"/>
                  </a:lnTo>
                  <a:lnTo>
                    <a:pt x="60413" y="111633"/>
                  </a:lnTo>
                  <a:lnTo>
                    <a:pt x="59410" y="115062"/>
                  </a:lnTo>
                  <a:lnTo>
                    <a:pt x="58470" y="118364"/>
                  </a:lnTo>
                  <a:lnTo>
                    <a:pt x="58064" y="120015"/>
                  </a:lnTo>
                  <a:lnTo>
                    <a:pt x="57099" y="123444"/>
                  </a:lnTo>
                  <a:lnTo>
                    <a:pt x="55549" y="128524"/>
                  </a:lnTo>
                  <a:lnTo>
                    <a:pt x="49733" y="108331"/>
                  </a:lnTo>
                  <a:lnTo>
                    <a:pt x="29641" y="47879"/>
                  </a:lnTo>
                  <a:lnTo>
                    <a:pt x="0" y="47879"/>
                  </a:lnTo>
                  <a:lnTo>
                    <a:pt x="43002" y="166370"/>
                  </a:lnTo>
                  <a:lnTo>
                    <a:pt x="68414" y="166370"/>
                  </a:lnTo>
                  <a:lnTo>
                    <a:pt x="81953" y="128524"/>
                  </a:lnTo>
                  <a:lnTo>
                    <a:pt x="110807" y="47879"/>
                  </a:lnTo>
                  <a:close/>
                </a:path>
                <a:path w="2383155" h="169544">
                  <a:moveTo>
                    <a:pt x="220687" y="166370"/>
                  </a:moveTo>
                  <a:lnTo>
                    <a:pt x="214325" y="138938"/>
                  </a:lnTo>
                  <a:lnTo>
                    <a:pt x="214401" y="109474"/>
                  </a:lnTo>
                  <a:lnTo>
                    <a:pt x="214515" y="94729"/>
                  </a:lnTo>
                  <a:lnTo>
                    <a:pt x="214503" y="89027"/>
                  </a:lnTo>
                  <a:lnTo>
                    <a:pt x="197777" y="50165"/>
                  </a:lnTo>
                  <a:lnTo>
                    <a:pt x="169659" y="45212"/>
                  </a:lnTo>
                  <a:lnTo>
                    <a:pt x="159893" y="45720"/>
                  </a:lnTo>
                  <a:lnTo>
                    <a:pt x="125984" y="70853"/>
                  </a:lnTo>
                  <a:lnTo>
                    <a:pt x="123444" y="78867"/>
                  </a:lnTo>
                  <a:lnTo>
                    <a:pt x="149059" y="83947"/>
                  </a:lnTo>
                  <a:lnTo>
                    <a:pt x="150799" y="78486"/>
                  </a:lnTo>
                  <a:lnTo>
                    <a:pt x="153073" y="74676"/>
                  </a:lnTo>
                  <a:lnTo>
                    <a:pt x="155892" y="72390"/>
                  </a:lnTo>
                  <a:lnTo>
                    <a:pt x="158699" y="70231"/>
                  </a:lnTo>
                  <a:lnTo>
                    <a:pt x="162623" y="69088"/>
                  </a:lnTo>
                  <a:lnTo>
                    <a:pt x="175082" y="69088"/>
                  </a:lnTo>
                  <a:lnTo>
                    <a:pt x="180136" y="70485"/>
                  </a:lnTo>
                  <a:lnTo>
                    <a:pt x="185496" y="75565"/>
                  </a:lnTo>
                  <a:lnTo>
                    <a:pt x="186829" y="79883"/>
                  </a:lnTo>
                  <a:lnTo>
                    <a:pt x="186829" y="89027"/>
                  </a:lnTo>
                  <a:lnTo>
                    <a:pt x="186829" y="109474"/>
                  </a:lnTo>
                  <a:lnTo>
                    <a:pt x="186829" y="123190"/>
                  </a:lnTo>
                  <a:lnTo>
                    <a:pt x="186461" y="128270"/>
                  </a:lnTo>
                  <a:lnTo>
                    <a:pt x="185724" y="130937"/>
                  </a:lnTo>
                  <a:lnTo>
                    <a:pt x="184658" y="135128"/>
                  </a:lnTo>
                  <a:lnTo>
                    <a:pt x="182410" y="138557"/>
                  </a:lnTo>
                  <a:lnTo>
                    <a:pt x="178993" y="141351"/>
                  </a:lnTo>
                  <a:lnTo>
                    <a:pt x="174371" y="145034"/>
                  </a:lnTo>
                  <a:lnTo>
                    <a:pt x="169519" y="146939"/>
                  </a:lnTo>
                  <a:lnTo>
                    <a:pt x="159880" y="146939"/>
                  </a:lnTo>
                  <a:lnTo>
                    <a:pt x="156121" y="145288"/>
                  </a:lnTo>
                  <a:lnTo>
                    <a:pt x="150228" y="138938"/>
                  </a:lnTo>
                  <a:lnTo>
                    <a:pt x="148755" y="135128"/>
                  </a:lnTo>
                  <a:lnTo>
                    <a:pt x="148755" y="126238"/>
                  </a:lnTo>
                  <a:lnTo>
                    <a:pt x="169659" y="114300"/>
                  </a:lnTo>
                  <a:lnTo>
                    <a:pt x="177482" y="112395"/>
                  </a:lnTo>
                  <a:lnTo>
                    <a:pt x="183210" y="110744"/>
                  </a:lnTo>
                  <a:lnTo>
                    <a:pt x="186829" y="109474"/>
                  </a:lnTo>
                  <a:lnTo>
                    <a:pt x="186829" y="89027"/>
                  </a:lnTo>
                  <a:lnTo>
                    <a:pt x="182245" y="90868"/>
                  </a:lnTo>
                  <a:lnTo>
                    <a:pt x="176149" y="92760"/>
                  </a:lnTo>
                  <a:lnTo>
                    <a:pt x="168541" y="94729"/>
                  </a:lnTo>
                  <a:lnTo>
                    <a:pt x="159410" y="96774"/>
                  </a:lnTo>
                  <a:lnTo>
                    <a:pt x="149631" y="98806"/>
                  </a:lnTo>
                  <a:lnTo>
                    <a:pt x="142138" y="101219"/>
                  </a:lnTo>
                  <a:lnTo>
                    <a:pt x="131762" y="106807"/>
                  </a:lnTo>
                  <a:lnTo>
                    <a:pt x="127723" y="110871"/>
                  </a:lnTo>
                  <a:lnTo>
                    <a:pt x="121970" y="121285"/>
                  </a:lnTo>
                  <a:lnTo>
                    <a:pt x="120523" y="127254"/>
                  </a:lnTo>
                  <a:lnTo>
                    <a:pt x="120611" y="135128"/>
                  </a:lnTo>
                  <a:lnTo>
                    <a:pt x="148183" y="168427"/>
                  </a:lnTo>
                  <a:lnTo>
                    <a:pt x="155994" y="169037"/>
                  </a:lnTo>
                  <a:lnTo>
                    <a:pt x="162217" y="169037"/>
                  </a:lnTo>
                  <a:lnTo>
                    <a:pt x="168084" y="167767"/>
                  </a:lnTo>
                  <a:lnTo>
                    <a:pt x="173570" y="165100"/>
                  </a:lnTo>
                  <a:lnTo>
                    <a:pt x="179057" y="162560"/>
                  </a:lnTo>
                  <a:lnTo>
                    <a:pt x="184213" y="158623"/>
                  </a:lnTo>
                  <a:lnTo>
                    <a:pt x="189039" y="153416"/>
                  </a:lnTo>
                  <a:lnTo>
                    <a:pt x="189623" y="155448"/>
                  </a:lnTo>
                  <a:lnTo>
                    <a:pt x="190042" y="157099"/>
                  </a:lnTo>
                  <a:lnTo>
                    <a:pt x="191122" y="161163"/>
                  </a:lnTo>
                  <a:lnTo>
                    <a:pt x="192024" y="164338"/>
                  </a:lnTo>
                  <a:lnTo>
                    <a:pt x="192760" y="166370"/>
                  </a:lnTo>
                  <a:lnTo>
                    <a:pt x="220687" y="166370"/>
                  </a:lnTo>
                  <a:close/>
                </a:path>
                <a:path w="2383155" h="169544">
                  <a:moveTo>
                    <a:pt x="310172" y="51054"/>
                  </a:moveTo>
                  <a:lnTo>
                    <a:pt x="304215" y="47117"/>
                  </a:lnTo>
                  <a:lnTo>
                    <a:pt x="298018" y="45212"/>
                  </a:lnTo>
                  <a:lnTo>
                    <a:pt x="287032" y="45212"/>
                  </a:lnTo>
                  <a:lnTo>
                    <a:pt x="282968" y="46355"/>
                  </a:lnTo>
                  <a:lnTo>
                    <a:pt x="275793" y="51435"/>
                  </a:lnTo>
                  <a:lnTo>
                    <a:pt x="271767" y="56769"/>
                  </a:lnTo>
                  <a:lnTo>
                    <a:pt x="267271" y="64643"/>
                  </a:lnTo>
                  <a:lnTo>
                    <a:pt x="267271" y="47879"/>
                  </a:lnTo>
                  <a:lnTo>
                    <a:pt x="241058" y="47879"/>
                  </a:lnTo>
                  <a:lnTo>
                    <a:pt x="241058" y="166370"/>
                  </a:lnTo>
                  <a:lnTo>
                    <a:pt x="269290" y="166370"/>
                  </a:lnTo>
                  <a:lnTo>
                    <a:pt x="269290" y="129794"/>
                  </a:lnTo>
                  <a:lnTo>
                    <a:pt x="269430" y="115963"/>
                  </a:lnTo>
                  <a:lnTo>
                    <a:pt x="280873" y="74549"/>
                  </a:lnTo>
                  <a:lnTo>
                    <a:pt x="284226" y="73279"/>
                  </a:lnTo>
                  <a:lnTo>
                    <a:pt x="292252" y="73279"/>
                  </a:lnTo>
                  <a:lnTo>
                    <a:pt x="296672" y="74930"/>
                  </a:lnTo>
                  <a:lnTo>
                    <a:pt x="301434" y="78359"/>
                  </a:lnTo>
                  <a:lnTo>
                    <a:pt x="303060" y="73279"/>
                  </a:lnTo>
                  <a:lnTo>
                    <a:pt x="305816" y="64643"/>
                  </a:lnTo>
                  <a:lnTo>
                    <a:pt x="310172" y="51054"/>
                  </a:lnTo>
                  <a:close/>
                </a:path>
                <a:path w="2383155" h="169544">
                  <a:moveTo>
                    <a:pt x="349745" y="47879"/>
                  </a:moveTo>
                  <a:lnTo>
                    <a:pt x="321513" y="47879"/>
                  </a:lnTo>
                  <a:lnTo>
                    <a:pt x="321513" y="166370"/>
                  </a:lnTo>
                  <a:lnTo>
                    <a:pt x="349745" y="166370"/>
                  </a:lnTo>
                  <a:lnTo>
                    <a:pt x="349745" y="47879"/>
                  </a:lnTo>
                  <a:close/>
                </a:path>
                <a:path w="2383155" h="169544">
                  <a:moveTo>
                    <a:pt x="349745" y="2794"/>
                  </a:moveTo>
                  <a:lnTo>
                    <a:pt x="321513" y="2794"/>
                  </a:lnTo>
                  <a:lnTo>
                    <a:pt x="321513" y="31750"/>
                  </a:lnTo>
                  <a:lnTo>
                    <a:pt x="349745" y="31750"/>
                  </a:lnTo>
                  <a:lnTo>
                    <a:pt x="349745" y="2794"/>
                  </a:lnTo>
                  <a:close/>
                </a:path>
                <a:path w="2383155" h="169544">
                  <a:moveTo>
                    <a:pt x="482968" y="107061"/>
                  </a:moveTo>
                  <a:lnTo>
                    <a:pt x="467525" y="62611"/>
                  </a:lnTo>
                  <a:lnTo>
                    <a:pt x="453948" y="51904"/>
                  </a:lnTo>
                  <a:lnTo>
                    <a:pt x="453948" y="107061"/>
                  </a:lnTo>
                  <a:lnTo>
                    <a:pt x="453491" y="115227"/>
                  </a:lnTo>
                  <a:lnTo>
                    <a:pt x="435305" y="143510"/>
                  </a:lnTo>
                  <a:lnTo>
                    <a:pt x="420573" y="143510"/>
                  </a:lnTo>
                  <a:lnTo>
                    <a:pt x="401828" y="107061"/>
                  </a:lnTo>
                  <a:lnTo>
                    <a:pt x="402297" y="98806"/>
                  </a:lnTo>
                  <a:lnTo>
                    <a:pt x="420573" y="70739"/>
                  </a:lnTo>
                  <a:lnTo>
                    <a:pt x="435305" y="70739"/>
                  </a:lnTo>
                  <a:lnTo>
                    <a:pt x="453948" y="107061"/>
                  </a:lnTo>
                  <a:lnTo>
                    <a:pt x="453948" y="51904"/>
                  </a:lnTo>
                  <a:lnTo>
                    <a:pt x="449859" y="49530"/>
                  </a:lnTo>
                  <a:lnTo>
                    <a:pt x="439394" y="46291"/>
                  </a:lnTo>
                  <a:lnTo>
                    <a:pt x="427837" y="45212"/>
                  </a:lnTo>
                  <a:lnTo>
                    <a:pt x="420179" y="45694"/>
                  </a:lnTo>
                  <a:lnTo>
                    <a:pt x="383641" y="68300"/>
                  </a:lnTo>
                  <a:lnTo>
                    <a:pt x="372897" y="105410"/>
                  </a:lnTo>
                  <a:lnTo>
                    <a:pt x="373329" y="115227"/>
                  </a:lnTo>
                  <a:lnTo>
                    <a:pt x="388340" y="152590"/>
                  </a:lnTo>
                  <a:lnTo>
                    <a:pt x="428040" y="169037"/>
                  </a:lnTo>
                  <a:lnTo>
                    <a:pt x="439381" y="167944"/>
                  </a:lnTo>
                  <a:lnTo>
                    <a:pt x="449719" y="164642"/>
                  </a:lnTo>
                  <a:lnTo>
                    <a:pt x="459054" y="159131"/>
                  </a:lnTo>
                  <a:lnTo>
                    <a:pt x="467372" y="151384"/>
                  </a:lnTo>
                  <a:lnTo>
                    <a:pt x="473075" y="143510"/>
                  </a:lnTo>
                  <a:lnTo>
                    <a:pt x="474205" y="141960"/>
                  </a:lnTo>
                  <a:lnTo>
                    <a:pt x="479082" y="131381"/>
                  </a:lnTo>
                  <a:lnTo>
                    <a:pt x="482015" y="119672"/>
                  </a:lnTo>
                  <a:lnTo>
                    <a:pt x="482968" y="107061"/>
                  </a:lnTo>
                  <a:close/>
                </a:path>
                <a:path w="2383155" h="169544">
                  <a:moveTo>
                    <a:pt x="600837" y="47879"/>
                  </a:moveTo>
                  <a:lnTo>
                    <a:pt x="572604" y="47879"/>
                  </a:lnTo>
                  <a:lnTo>
                    <a:pt x="572541" y="102362"/>
                  </a:lnTo>
                  <a:lnTo>
                    <a:pt x="572465" y="109372"/>
                  </a:lnTo>
                  <a:lnTo>
                    <a:pt x="554520" y="145161"/>
                  </a:lnTo>
                  <a:lnTo>
                    <a:pt x="545477" y="145161"/>
                  </a:lnTo>
                  <a:lnTo>
                    <a:pt x="532015" y="47879"/>
                  </a:lnTo>
                  <a:lnTo>
                    <a:pt x="503783" y="47879"/>
                  </a:lnTo>
                  <a:lnTo>
                    <a:pt x="503859" y="125374"/>
                  </a:lnTo>
                  <a:lnTo>
                    <a:pt x="519963" y="163830"/>
                  </a:lnTo>
                  <a:lnTo>
                    <a:pt x="532079" y="169037"/>
                  </a:lnTo>
                  <a:lnTo>
                    <a:pt x="546277" y="169037"/>
                  </a:lnTo>
                  <a:lnTo>
                    <a:pt x="552958" y="167259"/>
                  </a:lnTo>
                  <a:lnTo>
                    <a:pt x="565619" y="159893"/>
                  </a:lnTo>
                  <a:lnTo>
                    <a:pt x="570725" y="154940"/>
                  </a:lnTo>
                  <a:lnTo>
                    <a:pt x="574611" y="148590"/>
                  </a:lnTo>
                  <a:lnTo>
                    <a:pt x="574611" y="166370"/>
                  </a:lnTo>
                  <a:lnTo>
                    <a:pt x="600837" y="166370"/>
                  </a:lnTo>
                  <a:lnTo>
                    <a:pt x="600837" y="148590"/>
                  </a:lnTo>
                  <a:lnTo>
                    <a:pt x="600837" y="145161"/>
                  </a:lnTo>
                  <a:lnTo>
                    <a:pt x="600837" y="47879"/>
                  </a:lnTo>
                  <a:close/>
                </a:path>
                <a:path w="2383155" h="169544">
                  <a:moveTo>
                    <a:pt x="720636" y="119380"/>
                  </a:moveTo>
                  <a:lnTo>
                    <a:pt x="690676" y="95084"/>
                  </a:lnTo>
                  <a:lnTo>
                    <a:pt x="670153" y="89382"/>
                  </a:lnTo>
                  <a:lnTo>
                    <a:pt x="662381" y="87020"/>
                  </a:lnTo>
                  <a:lnTo>
                    <a:pt x="656958" y="84950"/>
                  </a:lnTo>
                  <a:lnTo>
                    <a:pt x="653884" y="83185"/>
                  </a:lnTo>
                  <a:lnTo>
                    <a:pt x="652018" y="81661"/>
                  </a:lnTo>
                  <a:lnTo>
                    <a:pt x="651078" y="79756"/>
                  </a:lnTo>
                  <a:lnTo>
                    <a:pt x="651078" y="74930"/>
                  </a:lnTo>
                  <a:lnTo>
                    <a:pt x="652145" y="72771"/>
                  </a:lnTo>
                  <a:lnTo>
                    <a:pt x="654291" y="71120"/>
                  </a:lnTo>
                  <a:lnTo>
                    <a:pt x="657504" y="68834"/>
                  </a:lnTo>
                  <a:lnTo>
                    <a:pt x="662825" y="67691"/>
                  </a:lnTo>
                  <a:lnTo>
                    <a:pt x="676160" y="67691"/>
                  </a:lnTo>
                  <a:lnTo>
                    <a:pt x="680694" y="68961"/>
                  </a:lnTo>
                  <a:lnTo>
                    <a:pt x="687057" y="73787"/>
                  </a:lnTo>
                  <a:lnTo>
                    <a:pt x="689216" y="77343"/>
                  </a:lnTo>
                  <a:lnTo>
                    <a:pt x="690359" y="82042"/>
                  </a:lnTo>
                  <a:lnTo>
                    <a:pt x="716953" y="76454"/>
                  </a:lnTo>
                  <a:lnTo>
                    <a:pt x="688848" y="47155"/>
                  </a:lnTo>
                  <a:lnTo>
                    <a:pt x="669759" y="45212"/>
                  </a:lnTo>
                  <a:lnTo>
                    <a:pt x="659003" y="45859"/>
                  </a:lnTo>
                  <a:lnTo>
                    <a:pt x="625525" y="74129"/>
                  </a:lnTo>
                  <a:lnTo>
                    <a:pt x="624890" y="82042"/>
                  </a:lnTo>
                  <a:lnTo>
                    <a:pt x="625640" y="89636"/>
                  </a:lnTo>
                  <a:lnTo>
                    <a:pt x="665289" y="119405"/>
                  </a:lnTo>
                  <a:lnTo>
                    <a:pt x="685698" y="124714"/>
                  </a:lnTo>
                  <a:lnTo>
                    <a:pt x="688848" y="126111"/>
                  </a:lnTo>
                  <a:lnTo>
                    <a:pt x="690359" y="127762"/>
                  </a:lnTo>
                  <a:lnTo>
                    <a:pt x="691591" y="129159"/>
                  </a:lnTo>
                  <a:lnTo>
                    <a:pt x="692264" y="131191"/>
                  </a:lnTo>
                  <a:lnTo>
                    <a:pt x="692200" y="137172"/>
                  </a:lnTo>
                  <a:lnTo>
                    <a:pt x="691019" y="139827"/>
                  </a:lnTo>
                  <a:lnTo>
                    <a:pt x="688543" y="141986"/>
                  </a:lnTo>
                  <a:lnTo>
                    <a:pt x="684860" y="144907"/>
                  </a:lnTo>
                  <a:lnTo>
                    <a:pt x="679373" y="146431"/>
                  </a:lnTo>
                  <a:lnTo>
                    <a:pt x="665441" y="146431"/>
                  </a:lnTo>
                  <a:lnTo>
                    <a:pt x="660285" y="144780"/>
                  </a:lnTo>
                  <a:lnTo>
                    <a:pt x="652919" y="138430"/>
                  </a:lnTo>
                  <a:lnTo>
                    <a:pt x="650468" y="133858"/>
                  </a:lnTo>
                  <a:lnTo>
                    <a:pt x="649262" y="127762"/>
                  </a:lnTo>
                  <a:lnTo>
                    <a:pt x="620941" y="132588"/>
                  </a:lnTo>
                  <a:lnTo>
                    <a:pt x="644486" y="163525"/>
                  </a:lnTo>
                  <a:lnTo>
                    <a:pt x="672071" y="169037"/>
                  </a:lnTo>
                  <a:lnTo>
                    <a:pt x="683336" y="168313"/>
                  </a:lnTo>
                  <a:lnTo>
                    <a:pt x="716394" y="146431"/>
                  </a:lnTo>
                  <a:lnTo>
                    <a:pt x="717524" y="144462"/>
                  </a:lnTo>
                  <a:lnTo>
                    <a:pt x="719848" y="137172"/>
                  </a:lnTo>
                  <a:lnTo>
                    <a:pt x="720636" y="129286"/>
                  </a:lnTo>
                  <a:lnTo>
                    <a:pt x="720636" y="119380"/>
                  </a:lnTo>
                  <a:close/>
                </a:path>
                <a:path w="2383155" h="169544">
                  <a:moveTo>
                    <a:pt x="856272" y="119380"/>
                  </a:moveTo>
                  <a:lnTo>
                    <a:pt x="826287" y="95084"/>
                  </a:lnTo>
                  <a:lnTo>
                    <a:pt x="805789" y="89382"/>
                  </a:lnTo>
                  <a:lnTo>
                    <a:pt x="798004" y="87020"/>
                  </a:lnTo>
                  <a:lnTo>
                    <a:pt x="792556" y="84950"/>
                  </a:lnTo>
                  <a:lnTo>
                    <a:pt x="789470" y="83185"/>
                  </a:lnTo>
                  <a:lnTo>
                    <a:pt x="787692" y="81661"/>
                  </a:lnTo>
                  <a:lnTo>
                    <a:pt x="786676" y="79756"/>
                  </a:lnTo>
                  <a:lnTo>
                    <a:pt x="786676" y="74930"/>
                  </a:lnTo>
                  <a:lnTo>
                    <a:pt x="787819" y="72771"/>
                  </a:lnTo>
                  <a:lnTo>
                    <a:pt x="789978" y="71120"/>
                  </a:lnTo>
                  <a:lnTo>
                    <a:pt x="793153" y="68834"/>
                  </a:lnTo>
                  <a:lnTo>
                    <a:pt x="798487" y="67691"/>
                  </a:lnTo>
                  <a:lnTo>
                    <a:pt x="811822" y="67691"/>
                  </a:lnTo>
                  <a:lnTo>
                    <a:pt x="826046" y="82042"/>
                  </a:lnTo>
                  <a:lnTo>
                    <a:pt x="852589" y="76454"/>
                  </a:lnTo>
                  <a:lnTo>
                    <a:pt x="824471" y="47155"/>
                  </a:lnTo>
                  <a:lnTo>
                    <a:pt x="805345" y="45212"/>
                  </a:lnTo>
                  <a:lnTo>
                    <a:pt x="794651" y="45859"/>
                  </a:lnTo>
                  <a:lnTo>
                    <a:pt x="761199" y="74129"/>
                  </a:lnTo>
                  <a:lnTo>
                    <a:pt x="760552" y="82042"/>
                  </a:lnTo>
                  <a:lnTo>
                    <a:pt x="761288" y="89636"/>
                  </a:lnTo>
                  <a:lnTo>
                    <a:pt x="800887" y="119405"/>
                  </a:lnTo>
                  <a:lnTo>
                    <a:pt x="821347" y="124714"/>
                  </a:lnTo>
                  <a:lnTo>
                    <a:pt x="824522" y="126111"/>
                  </a:lnTo>
                  <a:lnTo>
                    <a:pt x="826020" y="127762"/>
                  </a:lnTo>
                  <a:lnTo>
                    <a:pt x="827189" y="129159"/>
                  </a:lnTo>
                  <a:lnTo>
                    <a:pt x="827951" y="131191"/>
                  </a:lnTo>
                  <a:lnTo>
                    <a:pt x="827887" y="137172"/>
                  </a:lnTo>
                  <a:lnTo>
                    <a:pt x="826681" y="139827"/>
                  </a:lnTo>
                  <a:lnTo>
                    <a:pt x="824141" y="141986"/>
                  </a:lnTo>
                  <a:lnTo>
                    <a:pt x="820458" y="144907"/>
                  </a:lnTo>
                  <a:lnTo>
                    <a:pt x="814997" y="146431"/>
                  </a:lnTo>
                  <a:lnTo>
                    <a:pt x="801027" y="146431"/>
                  </a:lnTo>
                  <a:lnTo>
                    <a:pt x="795947" y="144780"/>
                  </a:lnTo>
                  <a:lnTo>
                    <a:pt x="788581" y="138430"/>
                  </a:lnTo>
                  <a:lnTo>
                    <a:pt x="786168" y="133858"/>
                  </a:lnTo>
                  <a:lnTo>
                    <a:pt x="784898" y="127762"/>
                  </a:lnTo>
                  <a:lnTo>
                    <a:pt x="756577" y="132588"/>
                  </a:lnTo>
                  <a:lnTo>
                    <a:pt x="780135" y="163525"/>
                  </a:lnTo>
                  <a:lnTo>
                    <a:pt x="807758" y="169037"/>
                  </a:lnTo>
                  <a:lnTo>
                    <a:pt x="819010" y="168313"/>
                  </a:lnTo>
                  <a:lnTo>
                    <a:pt x="852030" y="146431"/>
                  </a:lnTo>
                  <a:lnTo>
                    <a:pt x="853160" y="144462"/>
                  </a:lnTo>
                  <a:lnTo>
                    <a:pt x="855484" y="137172"/>
                  </a:lnTo>
                  <a:lnTo>
                    <a:pt x="856272" y="129286"/>
                  </a:lnTo>
                  <a:lnTo>
                    <a:pt x="856272" y="119380"/>
                  </a:lnTo>
                  <a:close/>
                </a:path>
                <a:path w="2383155" h="169544">
                  <a:moveTo>
                    <a:pt x="975271" y="126238"/>
                  </a:moveTo>
                  <a:lnTo>
                    <a:pt x="947585" y="120904"/>
                  </a:lnTo>
                  <a:lnTo>
                    <a:pt x="946061" y="129159"/>
                  </a:lnTo>
                  <a:lnTo>
                    <a:pt x="943648" y="135001"/>
                  </a:lnTo>
                  <a:lnTo>
                    <a:pt x="940346" y="138430"/>
                  </a:lnTo>
                  <a:lnTo>
                    <a:pt x="936917" y="141732"/>
                  </a:lnTo>
                  <a:lnTo>
                    <a:pt x="932472" y="143510"/>
                  </a:lnTo>
                  <a:lnTo>
                    <a:pt x="920026" y="143510"/>
                  </a:lnTo>
                  <a:lnTo>
                    <a:pt x="903643" y="105029"/>
                  </a:lnTo>
                  <a:lnTo>
                    <a:pt x="904024" y="96202"/>
                  </a:lnTo>
                  <a:lnTo>
                    <a:pt x="919645" y="69850"/>
                  </a:lnTo>
                  <a:lnTo>
                    <a:pt x="931964" y="69850"/>
                  </a:lnTo>
                  <a:lnTo>
                    <a:pt x="936282" y="71374"/>
                  </a:lnTo>
                  <a:lnTo>
                    <a:pt x="939584" y="74549"/>
                  </a:lnTo>
                  <a:lnTo>
                    <a:pt x="943013" y="77597"/>
                  </a:lnTo>
                  <a:lnTo>
                    <a:pt x="945045" y="82296"/>
                  </a:lnTo>
                  <a:lnTo>
                    <a:pt x="946061" y="88519"/>
                  </a:lnTo>
                  <a:lnTo>
                    <a:pt x="973874" y="82931"/>
                  </a:lnTo>
                  <a:lnTo>
                    <a:pt x="951064" y="50419"/>
                  </a:lnTo>
                  <a:lnTo>
                    <a:pt x="926376" y="45212"/>
                  </a:lnTo>
                  <a:lnTo>
                    <a:pt x="915060" y="46228"/>
                  </a:lnTo>
                  <a:lnTo>
                    <a:pt x="882434" y="70472"/>
                  </a:lnTo>
                  <a:lnTo>
                    <a:pt x="874560" y="107188"/>
                  </a:lnTo>
                  <a:lnTo>
                    <a:pt x="875436" y="120954"/>
                  </a:lnTo>
                  <a:lnTo>
                    <a:pt x="896073" y="159829"/>
                  </a:lnTo>
                  <a:lnTo>
                    <a:pt x="925868" y="169037"/>
                  </a:lnTo>
                  <a:lnTo>
                    <a:pt x="935621" y="168376"/>
                  </a:lnTo>
                  <a:lnTo>
                    <a:pt x="968946" y="144818"/>
                  </a:lnTo>
                  <a:lnTo>
                    <a:pt x="969492" y="143510"/>
                  </a:lnTo>
                  <a:lnTo>
                    <a:pt x="972591" y="136169"/>
                  </a:lnTo>
                  <a:lnTo>
                    <a:pt x="975271" y="126238"/>
                  </a:lnTo>
                  <a:close/>
                </a:path>
                <a:path w="2383155" h="169544">
                  <a:moveTo>
                    <a:pt x="1092111" y="166370"/>
                  </a:moveTo>
                  <a:lnTo>
                    <a:pt x="1092009" y="84328"/>
                  </a:lnTo>
                  <a:lnTo>
                    <a:pt x="1091730" y="78359"/>
                  </a:lnTo>
                  <a:lnTo>
                    <a:pt x="1089875" y="69088"/>
                  </a:lnTo>
                  <a:lnTo>
                    <a:pt x="1089698" y="68199"/>
                  </a:lnTo>
                  <a:lnTo>
                    <a:pt x="1087920" y="63627"/>
                  </a:lnTo>
                  <a:lnTo>
                    <a:pt x="1087424" y="62865"/>
                  </a:lnTo>
                  <a:lnTo>
                    <a:pt x="1082586" y="55245"/>
                  </a:lnTo>
                  <a:lnTo>
                    <a:pt x="1078649" y="51816"/>
                  </a:lnTo>
                  <a:lnTo>
                    <a:pt x="1068235" y="46482"/>
                  </a:lnTo>
                  <a:lnTo>
                    <a:pt x="1062393" y="45212"/>
                  </a:lnTo>
                  <a:lnTo>
                    <a:pt x="1055916" y="45212"/>
                  </a:lnTo>
                  <a:lnTo>
                    <a:pt x="1046721" y="46316"/>
                  </a:lnTo>
                  <a:lnTo>
                    <a:pt x="1038212" y="49618"/>
                  </a:lnTo>
                  <a:lnTo>
                    <a:pt x="1030389" y="55130"/>
                  </a:lnTo>
                  <a:lnTo>
                    <a:pt x="1023277" y="62865"/>
                  </a:lnTo>
                  <a:lnTo>
                    <a:pt x="1023277" y="2794"/>
                  </a:lnTo>
                  <a:lnTo>
                    <a:pt x="994956" y="2794"/>
                  </a:lnTo>
                  <a:lnTo>
                    <a:pt x="994956" y="166370"/>
                  </a:lnTo>
                  <a:lnTo>
                    <a:pt x="1023277" y="166370"/>
                  </a:lnTo>
                  <a:lnTo>
                    <a:pt x="1023277" y="97028"/>
                  </a:lnTo>
                  <a:lnTo>
                    <a:pt x="1024039" y="89535"/>
                  </a:lnTo>
                  <a:lnTo>
                    <a:pt x="1025817" y="84328"/>
                  </a:lnTo>
                  <a:lnTo>
                    <a:pt x="1027468" y="79248"/>
                  </a:lnTo>
                  <a:lnTo>
                    <a:pt x="1030262" y="75438"/>
                  </a:lnTo>
                  <a:lnTo>
                    <a:pt x="1037628" y="70358"/>
                  </a:lnTo>
                  <a:lnTo>
                    <a:pt x="1041819" y="69088"/>
                  </a:lnTo>
                  <a:lnTo>
                    <a:pt x="1050582" y="69088"/>
                  </a:lnTo>
                  <a:lnTo>
                    <a:pt x="1053884" y="70104"/>
                  </a:lnTo>
                  <a:lnTo>
                    <a:pt x="1056678" y="72136"/>
                  </a:lnTo>
                  <a:lnTo>
                    <a:pt x="1059345" y="74041"/>
                  </a:lnTo>
                  <a:lnTo>
                    <a:pt x="1061250" y="76708"/>
                  </a:lnTo>
                  <a:lnTo>
                    <a:pt x="1062266" y="80137"/>
                  </a:lnTo>
                  <a:lnTo>
                    <a:pt x="1063409" y="83439"/>
                  </a:lnTo>
                  <a:lnTo>
                    <a:pt x="1063790" y="89535"/>
                  </a:lnTo>
                  <a:lnTo>
                    <a:pt x="1063917" y="166370"/>
                  </a:lnTo>
                  <a:lnTo>
                    <a:pt x="1092111" y="166370"/>
                  </a:lnTo>
                  <a:close/>
                </a:path>
                <a:path w="2383155" h="169544">
                  <a:moveTo>
                    <a:pt x="1223657" y="107061"/>
                  </a:moveTo>
                  <a:lnTo>
                    <a:pt x="1214069" y="70739"/>
                  </a:lnTo>
                  <a:lnTo>
                    <a:pt x="1208189" y="62611"/>
                  </a:lnTo>
                  <a:lnTo>
                    <a:pt x="1199921" y="54965"/>
                  </a:lnTo>
                  <a:lnTo>
                    <a:pt x="1194587" y="51879"/>
                  </a:lnTo>
                  <a:lnTo>
                    <a:pt x="1194587" y="107061"/>
                  </a:lnTo>
                  <a:lnTo>
                    <a:pt x="1194142" y="115227"/>
                  </a:lnTo>
                  <a:lnTo>
                    <a:pt x="1175931" y="143510"/>
                  </a:lnTo>
                  <a:lnTo>
                    <a:pt x="1161199" y="143510"/>
                  </a:lnTo>
                  <a:lnTo>
                    <a:pt x="1142530" y="107061"/>
                  </a:lnTo>
                  <a:lnTo>
                    <a:pt x="1142974" y="98806"/>
                  </a:lnTo>
                  <a:lnTo>
                    <a:pt x="1161199" y="70739"/>
                  </a:lnTo>
                  <a:lnTo>
                    <a:pt x="1175931" y="70739"/>
                  </a:lnTo>
                  <a:lnTo>
                    <a:pt x="1194587" y="107061"/>
                  </a:lnTo>
                  <a:lnTo>
                    <a:pt x="1194587" y="51879"/>
                  </a:lnTo>
                  <a:lnTo>
                    <a:pt x="1190561" y="49530"/>
                  </a:lnTo>
                  <a:lnTo>
                    <a:pt x="1180109" y="46291"/>
                  </a:lnTo>
                  <a:lnTo>
                    <a:pt x="1168565" y="45212"/>
                  </a:lnTo>
                  <a:lnTo>
                    <a:pt x="1160868" y="45694"/>
                  </a:lnTo>
                  <a:lnTo>
                    <a:pt x="1124292" y="68300"/>
                  </a:lnTo>
                  <a:lnTo>
                    <a:pt x="1113574" y="105410"/>
                  </a:lnTo>
                  <a:lnTo>
                    <a:pt x="1113993" y="115227"/>
                  </a:lnTo>
                  <a:lnTo>
                    <a:pt x="1129017" y="152590"/>
                  </a:lnTo>
                  <a:lnTo>
                    <a:pt x="1168692" y="169037"/>
                  </a:lnTo>
                  <a:lnTo>
                    <a:pt x="1180071" y="167944"/>
                  </a:lnTo>
                  <a:lnTo>
                    <a:pt x="1190421" y="164642"/>
                  </a:lnTo>
                  <a:lnTo>
                    <a:pt x="1199743" y="159131"/>
                  </a:lnTo>
                  <a:lnTo>
                    <a:pt x="1208062" y="151384"/>
                  </a:lnTo>
                  <a:lnTo>
                    <a:pt x="1213764" y="143510"/>
                  </a:lnTo>
                  <a:lnTo>
                    <a:pt x="1214894" y="141960"/>
                  </a:lnTo>
                  <a:lnTo>
                    <a:pt x="1219771" y="131381"/>
                  </a:lnTo>
                  <a:lnTo>
                    <a:pt x="1222705" y="119672"/>
                  </a:lnTo>
                  <a:lnTo>
                    <a:pt x="1223657" y="107061"/>
                  </a:lnTo>
                  <a:close/>
                </a:path>
                <a:path w="2383155" h="169544">
                  <a:moveTo>
                    <a:pt x="1350149" y="107061"/>
                  </a:moveTo>
                  <a:lnTo>
                    <a:pt x="1340561" y="70739"/>
                  </a:lnTo>
                  <a:lnTo>
                    <a:pt x="1334681" y="62611"/>
                  </a:lnTo>
                  <a:lnTo>
                    <a:pt x="1326413" y="54965"/>
                  </a:lnTo>
                  <a:lnTo>
                    <a:pt x="1321079" y="51879"/>
                  </a:lnTo>
                  <a:lnTo>
                    <a:pt x="1321079" y="107061"/>
                  </a:lnTo>
                  <a:lnTo>
                    <a:pt x="1320634" y="115227"/>
                  </a:lnTo>
                  <a:lnTo>
                    <a:pt x="1302423" y="143510"/>
                  </a:lnTo>
                  <a:lnTo>
                    <a:pt x="1287691" y="143510"/>
                  </a:lnTo>
                  <a:lnTo>
                    <a:pt x="1269022" y="107061"/>
                  </a:lnTo>
                  <a:lnTo>
                    <a:pt x="1269466" y="98806"/>
                  </a:lnTo>
                  <a:lnTo>
                    <a:pt x="1287691" y="70739"/>
                  </a:lnTo>
                  <a:lnTo>
                    <a:pt x="1302423" y="70739"/>
                  </a:lnTo>
                  <a:lnTo>
                    <a:pt x="1321079" y="107061"/>
                  </a:lnTo>
                  <a:lnTo>
                    <a:pt x="1321079" y="51879"/>
                  </a:lnTo>
                  <a:lnTo>
                    <a:pt x="1317053" y="49530"/>
                  </a:lnTo>
                  <a:lnTo>
                    <a:pt x="1306601" y="46291"/>
                  </a:lnTo>
                  <a:lnTo>
                    <a:pt x="1295057" y="45212"/>
                  </a:lnTo>
                  <a:lnTo>
                    <a:pt x="1287360" y="45694"/>
                  </a:lnTo>
                  <a:lnTo>
                    <a:pt x="1250784" y="68300"/>
                  </a:lnTo>
                  <a:lnTo>
                    <a:pt x="1240066" y="105410"/>
                  </a:lnTo>
                  <a:lnTo>
                    <a:pt x="1240485" y="115227"/>
                  </a:lnTo>
                  <a:lnTo>
                    <a:pt x="1255509" y="152590"/>
                  </a:lnTo>
                  <a:lnTo>
                    <a:pt x="1295184" y="169037"/>
                  </a:lnTo>
                  <a:lnTo>
                    <a:pt x="1306563" y="167944"/>
                  </a:lnTo>
                  <a:lnTo>
                    <a:pt x="1316913" y="164642"/>
                  </a:lnTo>
                  <a:lnTo>
                    <a:pt x="1326235" y="159131"/>
                  </a:lnTo>
                  <a:lnTo>
                    <a:pt x="1334554" y="151384"/>
                  </a:lnTo>
                  <a:lnTo>
                    <a:pt x="1340256" y="143510"/>
                  </a:lnTo>
                  <a:lnTo>
                    <a:pt x="1341386" y="141960"/>
                  </a:lnTo>
                  <a:lnTo>
                    <a:pt x="1346263" y="131381"/>
                  </a:lnTo>
                  <a:lnTo>
                    <a:pt x="1349197" y="119672"/>
                  </a:lnTo>
                  <a:lnTo>
                    <a:pt x="1350149" y="107061"/>
                  </a:lnTo>
                  <a:close/>
                </a:path>
                <a:path w="2383155" h="169544">
                  <a:moveTo>
                    <a:pt x="1399832" y="2794"/>
                  </a:moveTo>
                  <a:lnTo>
                    <a:pt x="1371511" y="2794"/>
                  </a:lnTo>
                  <a:lnTo>
                    <a:pt x="1371511" y="166370"/>
                  </a:lnTo>
                  <a:lnTo>
                    <a:pt x="1399832" y="166370"/>
                  </a:lnTo>
                  <a:lnTo>
                    <a:pt x="1399832" y="2794"/>
                  </a:lnTo>
                  <a:close/>
                </a:path>
                <a:path w="2383155" h="169544">
                  <a:moveTo>
                    <a:pt x="1519212" y="119380"/>
                  </a:moveTo>
                  <a:lnTo>
                    <a:pt x="1489227" y="95084"/>
                  </a:lnTo>
                  <a:lnTo>
                    <a:pt x="1468729" y="89382"/>
                  </a:lnTo>
                  <a:lnTo>
                    <a:pt x="1460944" y="87020"/>
                  </a:lnTo>
                  <a:lnTo>
                    <a:pt x="1455496" y="84950"/>
                  </a:lnTo>
                  <a:lnTo>
                    <a:pt x="1452410" y="83185"/>
                  </a:lnTo>
                  <a:lnTo>
                    <a:pt x="1450632" y="81661"/>
                  </a:lnTo>
                  <a:lnTo>
                    <a:pt x="1449616" y="79756"/>
                  </a:lnTo>
                  <a:lnTo>
                    <a:pt x="1449616" y="74930"/>
                  </a:lnTo>
                  <a:lnTo>
                    <a:pt x="1450759" y="72771"/>
                  </a:lnTo>
                  <a:lnTo>
                    <a:pt x="1452918" y="71120"/>
                  </a:lnTo>
                  <a:lnTo>
                    <a:pt x="1456093" y="68834"/>
                  </a:lnTo>
                  <a:lnTo>
                    <a:pt x="1461427" y="67691"/>
                  </a:lnTo>
                  <a:lnTo>
                    <a:pt x="1474762" y="67691"/>
                  </a:lnTo>
                  <a:lnTo>
                    <a:pt x="1488986" y="82042"/>
                  </a:lnTo>
                  <a:lnTo>
                    <a:pt x="1515529" y="76454"/>
                  </a:lnTo>
                  <a:lnTo>
                    <a:pt x="1487411" y="47155"/>
                  </a:lnTo>
                  <a:lnTo>
                    <a:pt x="1468285" y="45212"/>
                  </a:lnTo>
                  <a:lnTo>
                    <a:pt x="1457591" y="45859"/>
                  </a:lnTo>
                  <a:lnTo>
                    <a:pt x="1424139" y="74129"/>
                  </a:lnTo>
                  <a:lnTo>
                    <a:pt x="1423492" y="82042"/>
                  </a:lnTo>
                  <a:lnTo>
                    <a:pt x="1424228" y="89636"/>
                  </a:lnTo>
                  <a:lnTo>
                    <a:pt x="1463827" y="119405"/>
                  </a:lnTo>
                  <a:lnTo>
                    <a:pt x="1484287" y="124714"/>
                  </a:lnTo>
                  <a:lnTo>
                    <a:pt x="1487462" y="126111"/>
                  </a:lnTo>
                  <a:lnTo>
                    <a:pt x="1488960" y="127762"/>
                  </a:lnTo>
                  <a:lnTo>
                    <a:pt x="1490129" y="129159"/>
                  </a:lnTo>
                  <a:lnTo>
                    <a:pt x="1490891" y="131191"/>
                  </a:lnTo>
                  <a:lnTo>
                    <a:pt x="1490827" y="137172"/>
                  </a:lnTo>
                  <a:lnTo>
                    <a:pt x="1489621" y="139827"/>
                  </a:lnTo>
                  <a:lnTo>
                    <a:pt x="1487081" y="141986"/>
                  </a:lnTo>
                  <a:lnTo>
                    <a:pt x="1483398" y="144907"/>
                  </a:lnTo>
                  <a:lnTo>
                    <a:pt x="1477937" y="146431"/>
                  </a:lnTo>
                  <a:lnTo>
                    <a:pt x="1463967" y="146431"/>
                  </a:lnTo>
                  <a:lnTo>
                    <a:pt x="1458887" y="144780"/>
                  </a:lnTo>
                  <a:lnTo>
                    <a:pt x="1451521" y="138430"/>
                  </a:lnTo>
                  <a:lnTo>
                    <a:pt x="1449108" y="133858"/>
                  </a:lnTo>
                  <a:lnTo>
                    <a:pt x="1447838" y="127762"/>
                  </a:lnTo>
                  <a:lnTo>
                    <a:pt x="1419517" y="132588"/>
                  </a:lnTo>
                  <a:lnTo>
                    <a:pt x="1443075" y="163525"/>
                  </a:lnTo>
                  <a:lnTo>
                    <a:pt x="1470698" y="169037"/>
                  </a:lnTo>
                  <a:lnTo>
                    <a:pt x="1481950" y="168313"/>
                  </a:lnTo>
                  <a:lnTo>
                    <a:pt x="1514970" y="146431"/>
                  </a:lnTo>
                  <a:lnTo>
                    <a:pt x="1516100" y="144462"/>
                  </a:lnTo>
                  <a:lnTo>
                    <a:pt x="1518424" y="137172"/>
                  </a:lnTo>
                  <a:lnTo>
                    <a:pt x="1519212" y="129286"/>
                  </a:lnTo>
                  <a:lnTo>
                    <a:pt x="1519212" y="119380"/>
                  </a:lnTo>
                  <a:close/>
                </a:path>
                <a:path w="2383155" h="169544">
                  <a:moveTo>
                    <a:pt x="1626400" y="3937"/>
                  </a:moveTo>
                  <a:lnTo>
                    <a:pt x="1618653" y="1270"/>
                  </a:lnTo>
                  <a:lnTo>
                    <a:pt x="1610779" y="0"/>
                  </a:lnTo>
                  <a:lnTo>
                    <a:pt x="1594904" y="0"/>
                  </a:lnTo>
                  <a:lnTo>
                    <a:pt x="1588427" y="1524"/>
                  </a:lnTo>
                  <a:lnTo>
                    <a:pt x="1578267" y="7620"/>
                  </a:lnTo>
                  <a:lnTo>
                    <a:pt x="1574711" y="11684"/>
                  </a:lnTo>
                  <a:lnTo>
                    <a:pt x="1572806" y="16637"/>
                  </a:lnTo>
                  <a:lnTo>
                    <a:pt x="1570901" y="21463"/>
                  </a:lnTo>
                  <a:lnTo>
                    <a:pt x="1569885" y="28956"/>
                  </a:lnTo>
                  <a:lnTo>
                    <a:pt x="1569885" y="47879"/>
                  </a:lnTo>
                  <a:lnTo>
                    <a:pt x="1554264" y="47879"/>
                  </a:lnTo>
                  <a:lnTo>
                    <a:pt x="1554264" y="72517"/>
                  </a:lnTo>
                  <a:lnTo>
                    <a:pt x="1569885" y="72517"/>
                  </a:lnTo>
                  <a:lnTo>
                    <a:pt x="1569885" y="166370"/>
                  </a:lnTo>
                  <a:lnTo>
                    <a:pt x="1598206" y="166370"/>
                  </a:lnTo>
                  <a:lnTo>
                    <a:pt x="1598206" y="72517"/>
                  </a:lnTo>
                  <a:lnTo>
                    <a:pt x="1619288" y="72517"/>
                  </a:lnTo>
                  <a:lnTo>
                    <a:pt x="1619288" y="47879"/>
                  </a:lnTo>
                  <a:lnTo>
                    <a:pt x="1598206" y="47879"/>
                  </a:lnTo>
                  <a:lnTo>
                    <a:pt x="1598206" y="33401"/>
                  </a:lnTo>
                  <a:lnTo>
                    <a:pt x="1599095" y="29337"/>
                  </a:lnTo>
                  <a:lnTo>
                    <a:pt x="1600873" y="27178"/>
                  </a:lnTo>
                  <a:lnTo>
                    <a:pt x="1602651" y="25146"/>
                  </a:lnTo>
                  <a:lnTo>
                    <a:pt x="1605572" y="24003"/>
                  </a:lnTo>
                  <a:lnTo>
                    <a:pt x="1613827" y="24003"/>
                  </a:lnTo>
                  <a:lnTo>
                    <a:pt x="1618145" y="24638"/>
                  </a:lnTo>
                  <a:lnTo>
                    <a:pt x="1622590" y="25781"/>
                  </a:lnTo>
                  <a:lnTo>
                    <a:pt x="1622894" y="24003"/>
                  </a:lnTo>
                  <a:lnTo>
                    <a:pt x="1626400" y="3937"/>
                  </a:lnTo>
                  <a:close/>
                </a:path>
                <a:path w="2383155" h="169544">
                  <a:moveTo>
                    <a:pt x="1701584" y="51054"/>
                  </a:moveTo>
                  <a:lnTo>
                    <a:pt x="1695615" y="47117"/>
                  </a:lnTo>
                  <a:lnTo>
                    <a:pt x="1689392" y="45212"/>
                  </a:lnTo>
                  <a:lnTo>
                    <a:pt x="1678470" y="45212"/>
                  </a:lnTo>
                  <a:lnTo>
                    <a:pt x="1674406" y="46355"/>
                  </a:lnTo>
                  <a:lnTo>
                    <a:pt x="1670850" y="48895"/>
                  </a:lnTo>
                  <a:lnTo>
                    <a:pt x="1667167" y="51435"/>
                  </a:lnTo>
                  <a:lnTo>
                    <a:pt x="1663230" y="56769"/>
                  </a:lnTo>
                  <a:lnTo>
                    <a:pt x="1658658" y="64643"/>
                  </a:lnTo>
                  <a:lnTo>
                    <a:pt x="1658658" y="47879"/>
                  </a:lnTo>
                  <a:lnTo>
                    <a:pt x="1632496" y="47879"/>
                  </a:lnTo>
                  <a:lnTo>
                    <a:pt x="1632496" y="166370"/>
                  </a:lnTo>
                  <a:lnTo>
                    <a:pt x="1660690" y="166370"/>
                  </a:lnTo>
                  <a:lnTo>
                    <a:pt x="1660690" y="129794"/>
                  </a:lnTo>
                  <a:lnTo>
                    <a:pt x="1660829" y="115963"/>
                  </a:lnTo>
                  <a:lnTo>
                    <a:pt x="1669580" y="76962"/>
                  </a:lnTo>
                  <a:lnTo>
                    <a:pt x="1672247" y="74549"/>
                  </a:lnTo>
                  <a:lnTo>
                    <a:pt x="1675676" y="73279"/>
                  </a:lnTo>
                  <a:lnTo>
                    <a:pt x="1683677" y="73279"/>
                  </a:lnTo>
                  <a:lnTo>
                    <a:pt x="1688122" y="74930"/>
                  </a:lnTo>
                  <a:lnTo>
                    <a:pt x="1692821" y="78359"/>
                  </a:lnTo>
                  <a:lnTo>
                    <a:pt x="1694446" y="73279"/>
                  </a:lnTo>
                  <a:lnTo>
                    <a:pt x="1697215" y="64643"/>
                  </a:lnTo>
                  <a:lnTo>
                    <a:pt x="1701584" y="51054"/>
                  </a:lnTo>
                  <a:close/>
                </a:path>
                <a:path w="2383155" h="169544">
                  <a:moveTo>
                    <a:pt x="1818017" y="107061"/>
                  </a:moveTo>
                  <a:lnTo>
                    <a:pt x="1808429" y="70739"/>
                  </a:lnTo>
                  <a:lnTo>
                    <a:pt x="1802549" y="62611"/>
                  </a:lnTo>
                  <a:lnTo>
                    <a:pt x="1794281" y="54965"/>
                  </a:lnTo>
                  <a:lnTo>
                    <a:pt x="1788947" y="51879"/>
                  </a:lnTo>
                  <a:lnTo>
                    <a:pt x="1788947" y="107061"/>
                  </a:lnTo>
                  <a:lnTo>
                    <a:pt x="1788502" y="115227"/>
                  </a:lnTo>
                  <a:lnTo>
                    <a:pt x="1770291" y="143510"/>
                  </a:lnTo>
                  <a:lnTo>
                    <a:pt x="1755559" y="143510"/>
                  </a:lnTo>
                  <a:lnTo>
                    <a:pt x="1736890" y="107061"/>
                  </a:lnTo>
                  <a:lnTo>
                    <a:pt x="1737334" y="98806"/>
                  </a:lnTo>
                  <a:lnTo>
                    <a:pt x="1755559" y="70739"/>
                  </a:lnTo>
                  <a:lnTo>
                    <a:pt x="1770291" y="70739"/>
                  </a:lnTo>
                  <a:lnTo>
                    <a:pt x="1788947" y="107061"/>
                  </a:lnTo>
                  <a:lnTo>
                    <a:pt x="1788947" y="51879"/>
                  </a:lnTo>
                  <a:lnTo>
                    <a:pt x="1784921" y="49530"/>
                  </a:lnTo>
                  <a:lnTo>
                    <a:pt x="1774469" y="46291"/>
                  </a:lnTo>
                  <a:lnTo>
                    <a:pt x="1762925" y="45212"/>
                  </a:lnTo>
                  <a:lnTo>
                    <a:pt x="1755228" y="45694"/>
                  </a:lnTo>
                  <a:lnTo>
                    <a:pt x="1718652" y="68300"/>
                  </a:lnTo>
                  <a:lnTo>
                    <a:pt x="1707934" y="105410"/>
                  </a:lnTo>
                  <a:lnTo>
                    <a:pt x="1708353" y="115227"/>
                  </a:lnTo>
                  <a:lnTo>
                    <a:pt x="1723377" y="152590"/>
                  </a:lnTo>
                  <a:lnTo>
                    <a:pt x="1763052" y="169037"/>
                  </a:lnTo>
                  <a:lnTo>
                    <a:pt x="1774431" y="167944"/>
                  </a:lnTo>
                  <a:lnTo>
                    <a:pt x="1784781" y="164642"/>
                  </a:lnTo>
                  <a:lnTo>
                    <a:pt x="1794103" y="159131"/>
                  </a:lnTo>
                  <a:lnTo>
                    <a:pt x="1802422" y="151384"/>
                  </a:lnTo>
                  <a:lnTo>
                    <a:pt x="1808124" y="143510"/>
                  </a:lnTo>
                  <a:lnTo>
                    <a:pt x="1809254" y="141960"/>
                  </a:lnTo>
                  <a:lnTo>
                    <a:pt x="1814131" y="131381"/>
                  </a:lnTo>
                  <a:lnTo>
                    <a:pt x="1817065" y="119672"/>
                  </a:lnTo>
                  <a:lnTo>
                    <a:pt x="1818017" y="107061"/>
                  </a:lnTo>
                  <a:close/>
                </a:path>
                <a:path w="2383155" h="169544">
                  <a:moveTo>
                    <a:pt x="1995716" y="166370"/>
                  </a:moveTo>
                  <a:lnTo>
                    <a:pt x="1995690" y="79121"/>
                  </a:lnTo>
                  <a:lnTo>
                    <a:pt x="1994827" y="71120"/>
                  </a:lnTo>
                  <a:lnTo>
                    <a:pt x="1994014" y="69088"/>
                  </a:lnTo>
                  <a:lnTo>
                    <a:pt x="1991995" y="64008"/>
                  </a:lnTo>
                  <a:lnTo>
                    <a:pt x="1968665" y="45212"/>
                  </a:lnTo>
                  <a:lnTo>
                    <a:pt x="1954568" y="45212"/>
                  </a:lnTo>
                  <a:lnTo>
                    <a:pt x="1928279" y="64008"/>
                  </a:lnTo>
                  <a:lnTo>
                    <a:pt x="1924977" y="57658"/>
                  </a:lnTo>
                  <a:lnTo>
                    <a:pt x="1920913" y="52959"/>
                  </a:lnTo>
                  <a:lnTo>
                    <a:pt x="1910880" y="46736"/>
                  </a:lnTo>
                  <a:lnTo>
                    <a:pt x="1904911" y="45212"/>
                  </a:lnTo>
                  <a:lnTo>
                    <a:pt x="1898053" y="45212"/>
                  </a:lnTo>
                  <a:lnTo>
                    <a:pt x="1888756" y="46393"/>
                  </a:lnTo>
                  <a:lnTo>
                    <a:pt x="1880146" y="49898"/>
                  </a:lnTo>
                  <a:lnTo>
                    <a:pt x="1872183" y="55778"/>
                  </a:lnTo>
                  <a:lnTo>
                    <a:pt x="1864906" y="64008"/>
                  </a:lnTo>
                  <a:lnTo>
                    <a:pt x="1864906" y="47879"/>
                  </a:lnTo>
                  <a:lnTo>
                    <a:pt x="1838871" y="47879"/>
                  </a:lnTo>
                  <a:lnTo>
                    <a:pt x="1838871" y="166370"/>
                  </a:lnTo>
                  <a:lnTo>
                    <a:pt x="1867065" y="166370"/>
                  </a:lnTo>
                  <a:lnTo>
                    <a:pt x="1867065" y="97409"/>
                  </a:lnTo>
                  <a:lnTo>
                    <a:pt x="1867827" y="89281"/>
                  </a:lnTo>
                  <a:lnTo>
                    <a:pt x="1870875" y="79375"/>
                  </a:lnTo>
                  <a:lnTo>
                    <a:pt x="1873288" y="75692"/>
                  </a:lnTo>
                  <a:lnTo>
                    <a:pt x="1880273" y="70485"/>
                  </a:lnTo>
                  <a:lnTo>
                    <a:pt x="1884210" y="69088"/>
                  </a:lnTo>
                  <a:lnTo>
                    <a:pt x="1892211" y="69088"/>
                  </a:lnTo>
                  <a:lnTo>
                    <a:pt x="1902053" y="79756"/>
                  </a:lnTo>
                  <a:lnTo>
                    <a:pt x="1902879" y="82423"/>
                  </a:lnTo>
                  <a:lnTo>
                    <a:pt x="1903222" y="89281"/>
                  </a:lnTo>
                  <a:lnTo>
                    <a:pt x="1903260" y="166370"/>
                  </a:lnTo>
                  <a:lnTo>
                    <a:pt x="1931581" y="166370"/>
                  </a:lnTo>
                  <a:lnTo>
                    <a:pt x="1931657" y="97409"/>
                  </a:lnTo>
                  <a:lnTo>
                    <a:pt x="1948599" y="69088"/>
                  </a:lnTo>
                  <a:lnTo>
                    <a:pt x="1957997" y="69088"/>
                  </a:lnTo>
                  <a:lnTo>
                    <a:pt x="1961934" y="71374"/>
                  </a:lnTo>
                  <a:lnTo>
                    <a:pt x="1964601" y="75819"/>
                  </a:lnTo>
                  <a:lnTo>
                    <a:pt x="1966506" y="79248"/>
                  </a:lnTo>
                  <a:lnTo>
                    <a:pt x="1967522" y="86868"/>
                  </a:lnTo>
                  <a:lnTo>
                    <a:pt x="1967522" y="166370"/>
                  </a:lnTo>
                  <a:lnTo>
                    <a:pt x="1995716" y="166370"/>
                  </a:lnTo>
                  <a:close/>
                </a:path>
                <a:path w="2383155" h="169544">
                  <a:moveTo>
                    <a:pt x="2073440" y="2794"/>
                  </a:moveTo>
                  <a:lnTo>
                    <a:pt x="2045119" y="2794"/>
                  </a:lnTo>
                  <a:lnTo>
                    <a:pt x="2045119" y="166370"/>
                  </a:lnTo>
                  <a:lnTo>
                    <a:pt x="2073440" y="166370"/>
                  </a:lnTo>
                  <a:lnTo>
                    <a:pt x="2073440" y="2794"/>
                  </a:lnTo>
                  <a:close/>
                </a:path>
                <a:path w="2383155" h="169544">
                  <a:moveTo>
                    <a:pt x="2195741" y="166370"/>
                  </a:moveTo>
                  <a:lnTo>
                    <a:pt x="2189442" y="138938"/>
                  </a:lnTo>
                  <a:lnTo>
                    <a:pt x="2189505" y="109474"/>
                  </a:lnTo>
                  <a:lnTo>
                    <a:pt x="2189619" y="92760"/>
                  </a:lnTo>
                  <a:lnTo>
                    <a:pt x="2189594" y="89027"/>
                  </a:lnTo>
                  <a:lnTo>
                    <a:pt x="2189403" y="81407"/>
                  </a:lnTo>
                  <a:lnTo>
                    <a:pt x="2188692" y="73583"/>
                  </a:lnTo>
                  <a:lnTo>
                    <a:pt x="2187829" y="69088"/>
                  </a:lnTo>
                  <a:lnTo>
                    <a:pt x="2187498" y="67360"/>
                  </a:lnTo>
                  <a:lnTo>
                    <a:pt x="2153640" y="45529"/>
                  </a:lnTo>
                  <a:lnTo>
                    <a:pt x="2144814" y="45212"/>
                  </a:lnTo>
                  <a:lnTo>
                    <a:pt x="2134997" y="45720"/>
                  </a:lnTo>
                  <a:lnTo>
                    <a:pt x="2101075" y="70853"/>
                  </a:lnTo>
                  <a:lnTo>
                    <a:pt x="2098586" y="78867"/>
                  </a:lnTo>
                  <a:lnTo>
                    <a:pt x="2124113" y="83947"/>
                  </a:lnTo>
                  <a:lnTo>
                    <a:pt x="2125891" y="78486"/>
                  </a:lnTo>
                  <a:lnTo>
                    <a:pt x="2128177" y="74676"/>
                  </a:lnTo>
                  <a:lnTo>
                    <a:pt x="2130971" y="72390"/>
                  </a:lnTo>
                  <a:lnTo>
                    <a:pt x="2133765" y="70231"/>
                  </a:lnTo>
                  <a:lnTo>
                    <a:pt x="2137702" y="69088"/>
                  </a:lnTo>
                  <a:lnTo>
                    <a:pt x="2150148" y="69088"/>
                  </a:lnTo>
                  <a:lnTo>
                    <a:pt x="2155228" y="70485"/>
                  </a:lnTo>
                  <a:lnTo>
                    <a:pt x="2160562" y="75565"/>
                  </a:lnTo>
                  <a:lnTo>
                    <a:pt x="2161959" y="79883"/>
                  </a:lnTo>
                  <a:lnTo>
                    <a:pt x="2161959" y="89027"/>
                  </a:lnTo>
                  <a:lnTo>
                    <a:pt x="2161959" y="109474"/>
                  </a:lnTo>
                  <a:lnTo>
                    <a:pt x="2161959" y="123190"/>
                  </a:lnTo>
                  <a:lnTo>
                    <a:pt x="2161578" y="128270"/>
                  </a:lnTo>
                  <a:lnTo>
                    <a:pt x="2160816" y="130937"/>
                  </a:lnTo>
                  <a:lnTo>
                    <a:pt x="2159800" y="135128"/>
                  </a:lnTo>
                  <a:lnTo>
                    <a:pt x="2157514" y="138557"/>
                  </a:lnTo>
                  <a:lnTo>
                    <a:pt x="2154085" y="141351"/>
                  </a:lnTo>
                  <a:lnTo>
                    <a:pt x="2149513" y="145034"/>
                  </a:lnTo>
                  <a:lnTo>
                    <a:pt x="2144560" y="146939"/>
                  </a:lnTo>
                  <a:lnTo>
                    <a:pt x="2135035" y="146939"/>
                  </a:lnTo>
                  <a:lnTo>
                    <a:pt x="2131225" y="145288"/>
                  </a:lnTo>
                  <a:lnTo>
                    <a:pt x="2125383" y="138938"/>
                  </a:lnTo>
                  <a:lnTo>
                    <a:pt x="2123859" y="135128"/>
                  </a:lnTo>
                  <a:lnTo>
                    <a:pt x="2123859" y="126238"/>
                  </a:lnTo>
                  <a:lnTo>
                    <a:pt x="2144814" y="114300"/>
                  </a:lnTo>
                  <a:lnTo>
                    <a:pt x="2152561" y="112395"/>
                  </a:lnTo>
                  <a:lnTo>
                    <a:pt x="2158276" y="110744"/>
                  </a:lnTo>
                  <a:lnTo>
                    <a:pt x="2161959" y="109474"/>
                  </a:lnTo>
                  <a:lnTo>
                    <a:pt x="2161959" y="89027"/>
                  </a:lnTo>
                  <a:lnTo>
                    <a:pt x="2157387" y="90868"/>
                  </a:lnTo>
                  <a:lnTo>
                    <a:pt x="2151291" y="92760"/>
                  </a:lnTo>
                  <a:lnTo>
                    <a:pt x="2143671" y="94729"/>
                  </a:lnTo>
                  <a:lnTo>
                    <a:pt x="2134527" y="96774"/>
                  </a:lnTo>
                  <a:lnTo>
                    <a:pt x="2124748" y="98806"/>
                  </a:lnTo>
                  <a:lnTo>
                    <a:pt x="2117255" y="101219"/>
                  </a:lnTo>
                  <a:lnTo>
                    <a:pt x="2106841" y="106807"/>
                  </a:lnTo>
                  <a:lnTo>
                    <a:pt x="2102777" y="110871"/>
                  </a:lnTo>
                  <a:lnTo>
                    <a:pt x="2099983" y="116078"/>
                  </a:lnTo>
                  <a:lnTo>
                    <a:pt x="2097062" y="121285"/>
                  </a:lnTo>
                  <a:lnTo>
                    <a:pt x="2095665" y="127254"/>
                  </a:lnTo>
                  <a:lnTo>
                    <a:pt x="2095754" y="135128"/>
                  </a:lnTo>
                  <a:lnTo>
                    <a:pt x="2096249" y="141274"/>
                  </a:lnTo>
                  <a:lnTo>
                    <a:pt x="2123249" y="168427"/>
                  </a:lnTo>
                  <a:lnTo>
                    <a:pt x="2131098" y="169037"/>
                  </a:lnTo>
                  <a:lnTo>
                    <a:pt x="2137321" y="169037"/>
                  </a:lnTo>
                  <a:lnTo>
                    <a:pt x="2143163" y="167767"/>
                  </a:lnTo>
                  <a:lnTo>
                    <a:pt x="2148624" y="165100"/>
                  </a:lnTo>
                  <a:lnTo>
                    <a:pt x="2154212" y="162560"/>
                  </a:lnTo>
                  <a:lnTo>
                    <a:pt x="2159292" y="158623"/>
                  </a:lnTo>
                  <a:lnTo>
                    <a:pt x="2164118" y="153416"/>
                  </a:lnTo>
                  <a:lnTo>
                    <a:pt x="2164372" y="154051"/>
                  </a:lnTo>
                  <a:lnTo>
                    <a:pt x="2164689" y="155448"/>
                  </a:lnTo>
                  <a:lnTo>
                    <a:pt x="2165134" y="157099"/>
                  </a:lnTo>
                  <a:lnTo>
                    <a:pt x="2167166" y="164338"/>
                  </a:lnTo>
                  <a:lnTo>
                    <a:pt x="2167801" y="166370"/>
                  </a:lnTo>
                  <a:lnTo>
                    <a:pt x="2195741" y="166370"/>
                  </a:lnTo>
                  <a:close/>
                </a:path>
                <a:path w="2383155" h="169544">
                  <a:moveTo>
                    <a:pt x="2307120" y="119380"/>
                  </a:moveTo>
                  <a:lnTo>
                    <a:pt x="2277135" y="95084"/>
                  </a:lnTo>
                  <a:lnTo>
                    <a:pt x="2256637" y="89382"/>
                  </a:lnTo>
                  <a:lnTo>
                    <a:pt x="2248852" y="87020"/>
                  </a:lnTo>
                  <a:lnTo>
                    <a:pt x="2243404" y="84950"/>
                  </a:lnTo>
                  <a:lnTo>
                    <a:pt x="2240318" y="83185"/>
                  </a:lnTo>
                  <a:lnTo>
                    <a:pt x="2238540" y="81661"/>
                  </a:lnTo>
                  <a:lnTo>
                    <a:pt x="2237524" y="79756"/>
                  </a:lnTo>
                  <a:lnTo>
                    <a:pt x="2237524" y="74930"/>
                  </a:lnTo>
                  <a:lnTo>
                    <a:pt x="2238667" y="72771"/>
                  </a:lnTo>
                  <a:lnTo>
                    <a:pt x="2240826" y="71120"/>
                  </a:lnTo>
                  <a:lnTo>
                    <a:pt x="2244001" y="68834"/>
                  </a:lnTo>
                  <a:lnTo>
                    <a:pt x="2249335" y="67691"/>
                  </a:lnTo>
                  <a:lnTo>
                    <a:pt x="2262670" y="67691"/>
                  </a:lnTo>
                  <a:lnTo>
                    <a:pt x="2276894" y="82042"/>
                  </a:lnTo>
                  <a:lnTo>
                    <a:pt x="2303437" y="76454"/>
                  </a:lnTo>
                  <a:lnTo>
                    <a:pt x="2275319" y="47155"/>
                  </a:lnTo>
                  <a:lnTo>
                    <a:pt x="2256193" y="45212"/>
                  </a:lnTo>
                  <a:lnTo>
                    <a:pt x="2245499" y="45859"/>
                  </a:lnTo>
                  <a:lnTo>
                    <a:pt x="2212048" y="74129"/>
                  </a:lnTo>
                  <a:lnTo>
                    <a:pt x="2211400" y="82042"/>
                  </a:lnTo>
                  <a:lnTo>
                    <a:pt x="2212136" y="89636"/>
                  </a:lnTo>
                  <a:lnTo>
                    <a:pt x="2251735" y="119405"/>
                  </a:lnTo>
                  <a:lnTo>
                    <a:pt x="2272195" y="124714"/>
                  </a:lnTo>
                  <a:lnTo>
                    <a:pt x="2275370" y="126111"/>
                  </a:lnTo>
                  <a:lnTo>
                    <a:pt x="2276868" y="127762"/>
                  </a:lnTo>
                  <a:lnTo>
                    <a:pt x="2278037" y="129159"/>
                  </a:lnTo>
                  <a:lnTo>
                    <a:pt x="2278799" y="131191"/>
                  </a:lnTo>
                  <a:lnTo>
                    <a:pt x="2278735" y="137172"/>
                  </a:lnTo>
                  <a:lnTo>
                    <a:pt x="2277529" y="139827"/>
                  </a:lnTo>
                  <a:lnTo>
                    <a:pt x="2274989" y="141986"/>
                  </a:lnTo>
                  <a:lnTo>
                    <a:pt x="2271306" y="144907"/>
                  </a:lnTo>
                  <a:lnTo>
                    <a:pt x="2265845" y="146431"/>
                  </a:lnTo>
                  <a:lnTo>
                    <a:pt x="2251875" y="146431"/>
                  </a:lnTo>
                  <a:lnTo>
                    <a:pt x="2246795" y="144780"/>
                  </a:lnTo>
                  <a:lnTo>
                    <a:pt x="2239429" y="138430"/>
                  </a:lnTo>
                  <a:lnTo>
                    <a:pt x="2237016" y="133858"/>
                  </a:lnTo>
                  <a:lnTo>
                    <a:pt x="2235746" y="127762"/>
                  </a:lnTo>
                  <a:lnTo>
                    <a:pt x="2207425" y="132588"/>
                  </a:lnTo>
                  <a:lnTo>
                    <a:pt x="2230983" y="163525"/>
                  </a:lnTo>
                  <a:lnTo>
                    <a:pt x="2258606" y="169037"/>
                  </a:lnTo>
                  <a:lnTo>
                    <a:pt x="2269858" y="168313"/>
                  </a:lnTo>
                  <a:lnTo>
                    <a:pt x="2302878" y="146431"/>
                  </a:lnTo>
                  <a:lnTo>
                    <a:pt x="2304008" y="144462"/>
                  </a:lnTo>
                  <a:lnTo>
                    <a:pt x="2306332" y="137172"/>
                  </a:lnTo>
                  <a:lnTo>
                    <a:pt x="2307120" y="129286"/>
                  </a:lnTo>
                  <a:lnTo>
                    <a:pt x="2307120" y="119380"/>
                  </a:lnTo>
                  <a:close/>
                </a:path>
                <a:path w="2383155" h="169544">
                  <a:moveTo>
                    <a:pt x="2382939" y="164338"/>
                  </a:moveTo>
                  <a:lnTo>
                    <a:pt x="2380805" y="143002"/>
                  </a:lnTo>
                  <a:lnTo>
                    <a:pt x="2380526" y="140081"/>
                  </a:lnTo>
                  <a:lnTo>
                    <a:pt x="2375573" y="141986"/>
                  </a:lnTo>
                  <a:lnTo>
                    <a:pt x="2371763" y="143002"/>
                  </a:lnTo>
                  <a:lnTo>
                    <a:pt x="2367318" y="143002"/>
                  </a:lnTo>
                  <a:lnTo>
                    <a:pt x="2365667" y="142494"/>
                  </a:lnTo>
                  <a:lnTo>
                    <a:pt x="2364397" y="141478"/>
                  </a:lnTo>
                  <a:lnTo>
                    <a:pt x="2363000" y="140462"/>
                  </a:lnTo>
                  <a:lnTo>
                    <a:pt x="2362238" y="139065"/>
                  </a:lnTo>
                  <a:lnTo>
                    <a:pt x="2361857" y="137541"/>
                  </a:lnTo>
                  <a:lnTo>
                    <a:pt x="2361476" y="135890"/>
                  </a:lnTo>
                  <a:lnTo>
                    <a:pt x="2361349" y="72771"/>
                  </a:lnTo>
                  <a:lnTo>
                    <a:pt x="2380653" y="72771"/>
                  </a:lnTo>
                  <a:lnTo>
                    <a:pt x="2380653" y="47879"/>
                  </a:lnTo>
                  <a:lnTo>
                    <a:pt x="2361349" y="47879"/>
                  </a:lnTo>
                  <a:lnTo>
                    <a:pt x="2361349" y="5969"/>
                  </a:lnTo>
                  <a:lnTo>
                    <a:pt x="2333028" y="24257"/>
                  </a:lnTo>
                  <a:lnTo>
                    <a:pt x="2333028" y="47879"/>
                  </a:lnTo>
                  <a:lnTo>
                    <a:pt x="2320074" y="47879"/>
                  </a:lnTo>
                  <a:lnTo>
                    <a:pt x="2320074" y="72771"/>
                  </a:lnTo>
                  <a:lnTo>
                    <a:pt x="2333028" y="72771"/>
                  </a:lnTo>
                  <a:lnTo>
                    <a:pt x="2333091" y="137541"/>
                  </a:lnTo>
                  <a:lnTo>
                    <a:pt x="2333282" y="143002"/>
                  </a:lnTo>
                  <a:lnTo>
                    <a:pt x="2333917" y="146558"/>
                  </a:lnTo>
                  <a:lnTo>
                    <a:pt x="2334552" y="151765"/>
                  </a:lnTo>
                  <a:lnTo>
                    <a:pt x="2335949" y="155829"/>
                  </a:lnTo>
                  <a:lnTo>
                    <a:pt x="2355507" y="169037"/>
                  </a:lnTo>
                  <a:lnTo>
                    <a:pt x="2368842" y="169037"/>
                  </a:lnTo>
                  <a:lnTo>
                    <a:pt x="2376335" y="167513"/>
                  </a:lnTo>
                  <a:lnTo>
                    <a:pt x="2382939" y="164338"/>
                  </a:lnTo>
                  <a:close/>
                </a:path>
              </a:pathLst>
            </a:custGeom>
            <a:solidFill>
              <a:srgbClr val="1F2349"/>
            </a:solidFill>
          </p:spPr>
          <p:txBody>
            <a:bodyPr wrap="square" lIns="0" tIns="0" rIns="0" bIns="0" rtlCol="0"/>
            <a:lstStyle/>
            <a:p>
              <a:endParaRPr sz="1586"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66466" y="1591310"/>
              <a:ext cx="105918" cy="1643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2305" y="1887982"/>
              <a:ext cx="2995663" cy="21450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6940" y="2186686"/>
              <a:ext cx="441959" cy="169545"/>
            </a:xfrm>
            <a:custGeom>
              <a:avLst/>
              <a:gdLst/>
              <a:ahLst/>
              <a:cxnLst/>
              <a:rect l="l" t="t" r="r" b="b"/>
              <a:pathLst>
                <a:path w="441959" h="169544">
                  <a:moveTo>
                    <a:pt x="43903" y="72516"/>
                  </a:moveTo>
                  <a:lnTo>
                    <a:pt x="15671" y="72516"/>
                  </a:lnTo>
                  <a:lnTo>
                    <a:pt x="15671" y="166369"/>
                  </a:lnTo>
                  <a:lnTo>
                    <a:pt x="43903" y="166369"/>
                  </a:lnTo>
                  <a:lnTo>
                    <a:pt x="43903" y="72516"/>
                  </a:lnTo>
                  <a:close/>
                </a:path>
                <a:path w="441959" h="169544">
                  <a:moveTo>
                    <a:pt x="64998" y="47878"/>
                  </a:moveTo>
                  <a:lnTo>
                    <a:pt x="0" y="47878"/>
                  </a:lnTo>
                  <a:lnTo>
                    <a:pt x="0" y="72516"/>
                  </a:lnTo>
                  <a:lnTo>
                    <a:pt x="64998" y="72516"/>
                  </a:lnTo>
                  <a:lnTo>
                    <a:pt x="64998" y="47878"/>
                  </a:lnTo>
                  <a:close/>
                </a:path>
                <a:path w="441959" h="169544">
                  <a:moveTo>
                    <a:pt x="56553" y="0"/>
                  </a:moveTo>
                  <a:lnTo>
                    <a:pt x="40678" y="0"/>
                  </a:lnTo>
                  <a:lnTo>
                    <a:pt x="34201" y="1523"/>
                  </a:lnTo>
                  <a:lnTo>
                    <a:pt x="23952" y="7619"/>
                  </a:lnTo>
                  <a:lnTo>
                    <a:pt x="20447" y="11683"/>
                  </a:lnTo>
                  <a:lnTo>
                    <a:pt x="18529" y="16636"/>
                  </a:lnTo>
                  <a:lnTo>
                    <a:pt x="16624" y="21462"/>
                  </a:lnTo>
                  <a:lnTo>
                    <a:pt x="15671" y="28955"/>
                  </a:lnTo>
                  <a:lnTo>
                    <a:pt x="15671" y="47878"/>
                  </a:lnTo>
                  <a:lnTo>
                    <a:pt x="43903" y="47878"/>
                  </a:lnTo>
                  <a:lnTo>
                    <a:pt x="43903" y="33400"/>
                  </a:lnTo>
                  <a:lnTo>
                    <a:pt x="44780" y="29336"/>
                  </a:lnTo>
                  <a:lnTo>
                    <a:pt x="46558" y="27177"/>
                  </a:lnTo>
                  <a:lnTo>
                    <a:pt x="48336" y="25145"/>
                  </a:lnTo>
                  <a:lnTo>
                    <a:pt x="51269" y="24002"/>
                  </a:lnTo>
                  <a:lnTo>
                    <a:pt x="68623" y="24002"/>
                  </a:lnTo>
                  <a:lnTo>
                    <a:pt x="72123" y="3936"/>
                  </a:lnTo>
                  <a:lnTo>
                    <a:pt x="64427" y="1269"/>
                  </a:lnTo>
                  <a:lnTo>
                    <a:pt x="56553" y="0"/>
                  </a:lnTo>
                  <a:close/>
                </a:path>
                <a:path w="441959" h="169544">
                  <a:moveTo>
                    <a:pt x="68623" y="24002"/>
                  </a:moveTo>
                  <a:lnTo>
                    <a:pt x="59499" y="24002"/>
                  </a:lnTo>
                  <a:lnTo>
                    <a:pt x="63817" y="24637"/>
                  </a:lnTo>
                  <a:lnTo>
                    <a:pt x="68313" y="25780"/>
                  </a:lnTo>
                  <a:lnTo>
                    <a:pt x="68623" y="24002"/>
                  </a:lnTo>
                  <a:close/>
                </a:path>
                <a:path w="441959" h="169544">
                  <a:moveTo>
                    <a:pt x="104419" y="47878"/>
                  </a:moveTo>
                  <a:lnTo>
                    <a:pt x="78206" y="47878"/>
                  </a:lnTo>
                  <a:lnTo>
                    <a:pt x="78206" y="166369"/>
                  </a:lnTo>
                  <a:lnTo>
                    <a:pt x="106438" y="166369"/>
                  </a:lnTo>
                  <a:lnTo>
                    <a:pt x="106438" y="129793"/>
                  </a:lnTo>
                  <a:lnTo>
                    <a:pt x="106586" y="115956"/>
                  </a:lnTo>
                  <a:lnTo>
                    <a:pt x="118021" y="74548"/>
                  </a:lnTo>
                  <a:lnTo>
                    <a:pt x="121373" y="73278"/>
                  </a:lnTo>
                  <a:lnTo>
                    <a:pt x="140208" y="73278"/>
                  </a:lnTo>
                  <a:lnTo>
                    <a:pt x="142971" y="64642"/>
                  </a:lnTo>
                  <a:lnTo>
                    <a:pt x="104419" y="64642"/>
                  </a:lnTo>
                  <a:lnTo>
                    <a:pt x="104419" y="47878"/>
                  </a:lnTo>
                  <a:close/>
                </a:path>
                <a:path w="441959" h="169544">
                  <a:moveTo>
                    <a:pt x="140208" y="73278"/>
                  </a:moveTo>
                  <a:lnTo>
                    <a:pt x="129400" y="73278"/>
                  </a:lnTo>
                  <a:lnTo>
                    <a:pt x="133819" y="74929"/>
                  </a:lnTo>
                  <a:lnTo>
                    <a:pt x="138582" y="78358"/>
                  </a:lnTo>
                  <a:lnTo>
                    <a:pt x="140208" y="73278"/>
                  </a:lnTo>
                  <a:close/>
                </a:path>
                <a:path w="441959" h="169544">
                  <a:moveTo>
                    <a:pt x="135166" y="45211"/>
                  </a:moveTo>
                  <a:lnTo>
                    <a:pt x="124180" y="45211"/>
                  </a:lnTo>
                  <a:lnTo>
                    <a:pt x="120116" y="46354"/>
                  </a:lnTo>
                  <a:lnTo>
                    <a:pt x="112941" y="51434"/>
                  </a:lnTo>
                  <a:lnTo>
                    <a:pt x="108915" y="56768"/>
                  </a:lnTo>
                  <a:lnTo>
                    <a:pt x="104419" y="64642"/>
                  </a:lnTo>
                  <a:lnTo>
                    <a:pt x="142971" y="64642"/>
                  </a:lnTo>
                  <a:lnTo>
                    <a:pt x="147320" y="51053"/>
                  </a:lnTo>
                  <a:lnTo>
                    <a:pt x="141363" y="47116"/>
                  </a:lnTo>
                  <a:lnTo>
                    <a:pt x="135166" y="45211"/>
                  </a:lnTo>
                  <a:close/>
                </a:path>
                <a:path w="441959" h="169544">
                  <a:moveTo>
                    <a:pt x="208597" y="45211"/>
                  </a:moveTo>
                  <a:lnTo>
                    <a:pt x="168959" y="62293"/>
                  </a:lnTo>
                  <a:lnTo>
                    <a:pt x="154090" y="97668"/>
                  </a:lnTo>
                  <a:lnTo>
                    <a:pt x="153657" y="105409"/>
                  </a:lnTo>
                  <a:lnTo>
                    <a:pt x="154090" y="115220"/>
                  </a:lnTo>
                  <a:lnTo>
                    <a:pt x="169110" y="152590"/>
                  </a:lnTo>
                  <a:lnTo>
                    <a:pt x="208800" y="169036"/>
                  </a:lnTo>
                  <a:lnTo>
                    <a:pt x="220152" y="167939"/>
                  </a:lnTo>
                  <a:lnTo>
                    <a:pt x="230490" y="164639"/>
                  </a:lnTo>
                  <a:lnTo>
                    <a:pt x="239817" y="159125"/>
                  </a:lnTo>
                  <a:lnTo>
                    <a:pt x="248132" y="151383"/>
                  </a:lnTo>
                  <a:lnTo>
                    <a:pt x="253839" y="143509"/>
                  </a:lnTo>
                  <a:lnTo>
                    <a:pt x="201333" y="143509"/>
                  </a:lnTo>
                  <a:lnTo>
                    <a:pt x="195148" y="140334"/>
                  </a:lnTo>
                  <a:lnTo>
                    <a:pt x="182587" y="107060"/>
                  </a:lnTo>
                  <a:lnTo>
                    <a:pt x="183059" y="98800"/>
                  </a:lnTo>
                  <a:lnTo>
                    <a:pt x="201333" y="70738"/>
                  </a:lnTo>
                  <a:lnTo>
                    <a:pt x="254177" y="70738"/>
                  </a:lnTo>
                  <a:lnTo>
                    <a:pt x="248285" y="62610"/>
                  </a:lnTo>
                  <a:lnTo>
                    <a:pt x="240003" y="54963"/>
                  </a:lnTo>
                  <a:lnTo>
                    <a:pt x="230627" y="49529"/>
                  </a:lnTo>
                  <a:lnTo>
                    <a:pt x="220158" y="46287"/>
                  </a:lnTo>
                  <a:lnTo>
                    <a:pt x="208597" y="45211"/>
                  </a:lnTo>
                  <a:close/>
                </a:path>
                <a:path w="441959" h="169544">
                  <a:moveTo>
                    <a:pt x="254177" y="70738"/>
                  </a:moveTo>
                  <a:lnTo>
                    <a:pt x="216065" y="70738"/>
                  </a:lnTo>
                  <a:lnTo>
                    <a:pt x="222250" y="73786"/>
                  </a:lnTo>
                  <a:lnTo>
                    <a:pt x="227241" y="80136"/>
                  </a:lnTo>
                  <a:lnTo>
                    <a:pt x="230523" y="85326"/>
                  </a:lnTo>
                  <a:lnTo>
                    <a:pt x="232865" y="91551"/>
                  </a:lnTo>
                  <a:lnTo>
                    <a:pt x="234254" y="98692"/>
                  </a:lnTo>
                  <a:lnTo>
                    <a:pt x="234714" y="107060"/>
                  </a:lnTo>
                  <a:lnTo>
                    <a:pt x="234258" y="115220"/>
                  </a:lnTo>
                  <a:lnTo>
                    <a:pt x="216065" y="143509"/>
                  </a:lnTo>
                  <a:lnTo>
                    <a:pt x="253839" y="143509"/>
                  </a:lnTo>
                  <a:lnTo>
                    <a:pt x="254966" y="141954"/>
                  </a:lnTo>
                  <a:lnTo>
                    <a:pt x="259848" y="131381"/>
                  </a:lnTo>
                  <a:lnTo>
                    <a:pt x="262777" y="119665"/>
                  </a:lnTo>
                  <a:lnTo>
                    <a:pt x="263734" y="107060"/>
                  </a:lnTo>
                  <a:lnTo>
                    <a:pt x="263647" y="105409"/>
                  </a:lnTo>
                  <a:lnTo>
                    <a:pt x="262786" y="94043"/>
                  </a:lnTo>
                  <a:lnTo>
                    <a:pt x="259886" y="82422"/>
                  </a:lnTo>
                  <a:lnTo>
                    <a:pt x="255052" y="71945"/>
                  </a:lnTo>
                  <a:lnTo>
                    <a:pt x="254177" y="70738"/>
                  </a:lnTo>
                  <a:close/>
                </a:path>
                <a:path w="441959" h="169544">
                  <a:moveTo>
                    <a:pt x="310578" y="47878"/>
                  </a:moveTo>
                  <a:lnTo>
                    <a:pt x="284568" y="47878"/>
                  </a:lnTo>
                  <a:lnTo>
                    <a:pt x="284568" y="166369"/>
                  </a:lnTo>
                  <a:lnTo>
                    <a:pt x="312788" y="166369"/>
                  </a:lnTo>
                  <a:lnTo>
                    <a:pt x="312788" y="97408"/>
                  </a:lnTo>
                  <a:lnTo>
                    <a:pt x="313550" y="89280"/>
                  </a:lnTo>
                  <a:lnTo>
                    <a:pt x="329933" y="69087"/>
                  </a:lnTo>
                  <a:lnTo>
                    <a:pt x="439734" y="69087"/>
                  </a:lnTo>
                  <a:lnTo>
                    <a:pt x="437775" y="64007"/>
                  </a:lnTo>
                  <a:lnTo>
                    <a:pt x="310578" y="64007"/>
                  </a:lnTo>
                  <a:lnTo>
                    <a:pt x="310578" y="47878"/>
                  </a:lnTo>
                  <a:close/>
                </a:path>
                <a:path w="441959" h="169544">
                  <a:moveTo>
                    <a:pt x="394335" y="69087"/>
                  </a:moveTo>
                  <a:lnTo>
                    <a:pt x="337908" y="69087"/>
                  </a:lnTo>
                  <a:lnTo>
                    <a:pt x="340766" y="69976"/>
                  </a:lnTo>
                  <a:lnTo>
                    <a:pt x="344995" y="73278"/>
                  </a:lnTo>
                  <a:lnTo>
                    <a:pt x="346544" y="75691"/>
                  </a:lnTo>
                  <a:lnTo>
                    <a:pt x="347741" y="79755"/>
                  </a:lnTo>
                  <a:lnTo>
                    <a:pt x="348551" y="82422"/>
                  </a:lnTo>
                  <a:lnTo>
                    <a:pt x="349016" y="89280"/>
                  </a:lnTo>
                  <a:lnTo>
                    <a:pt x="349059" y="166369"/>
                  </a:lnTo>
                  <a:lnTo>
                    <a:pt x="377291" y="166369"/>
                  </a:lnTo>
                  <a:lnTo>
                    <a:pt x="377374" y="97408"/>
                  </a:lnTo>
                  <a:lnTo>
                    <a:pt x="390613" y="70484"/>
                  </a:lnTo>
                  <a:lnTo>
                    <a:pt x="394335" y="69087"/>
                  </a:lnTo>
                  <a:close/>
                </a:path>
                <a:path w="441959" h="169544">
                  <a:moveTo>
                    <a:pt x="439734" y="69087"/>
                  </a:moveTo>
                  <a:lnTo>
                    <a:pt x="403707" y="69087"/>
                  </a:lnTo>
                  <a:lnTo>
                    <a:pt x="407733" y="71373"/>
                  </a:lnTo>
                  <a:lnTo>
                    <a:pt x="410337" y="75818"/>
                  </a:lnTo>
                  <a:lnTo>
                    <a:pt x="412280" y="79247"/>
                  </a:lnTo>
                  <a:lnTo>
                    <a:pt x="413258" y="86867"/>
                  </a:lnTo>
                  <a:lnTo>
                    <a:pt x="413258" y="166369"/>
                  </a:lnTo>
                  <a:lnTo>
                    <a:pt x="441477" y="166369"/>
                  </a:lnTo>
                  <a:lnTo>
                    <a:pt x="441462" y="79120"/>
                  </a:lnTo>
                  <a:lnTo>
                    <a:pt x="440512" y="71119"/>
                  </a:lnTo>
                  <a:lnTo>
                    <a:pt x="439734" y="69087"/>
                  </a:lnTo>
                  <a:close/>
                </a:path>
                <a:path w="441959" h="169544">
                  <a:moveTo>
                    <a:pt x="350672" y="45211"/>
                  </a:moveTo>
                  <a:lnTo>
                    <a:pt x="343839" y="45211"/>
                  </a:lnTo>
                  <a:lnTo>
                    <a:pt x="334524" y="46380"/>
                  </a:lnTo>
                  <a:lnTo>
                    <a:pt x="325875" y="49895"/>
                  </a:lnTo>
                  <a:lnTo>
                    <a:pt x="317893" y="55766"/>
                  </a:lnTo>
                  <a:lnTo>
                    <a:pt x="310578" y="64007"/>
                  </a:lnTo>
                  <a:lnTo>
                    <a:pt x="373976" y="64007"/>
                  </a:lnTo>
                  <a:lnTo>
                    <a:pt x="350672" y="45211"/>
                  </a:lnTo>
                  <a:close/>
                </a:path>
                <a:path w="441959" h="169544">
                  <a:moveTo>
                    <a:pt x="414362" y="45211"/>
                  </a:moveTo>
                  <a:lnTo>
                    <a:pt x="400354" y="45211"/>
                  </a:lnTo>
                  <a:lnTo>
                    <a:pt x="394563" y="46735"/>
                  </a:lnTo>
                  <a:lnTo>
                    <a:pt x="389140" y="49783"/>
                  </a:lnTo>
                  <a:lnTo>
                    <a:pt x="383717" y="52958"/>
                  </a:lnTo>
                  <a:lnTo>
                    <a:pt x="378663" y="57657"/>
                  </a:lnTo>
                  <a:lnTo>
                    <a:pt x="373976" y="64007"/>
                  </a:lnTo>
                  <a:lnTo>
                    <a:pt x="437775" y="64007"/>
                  </a:lnTo>
                  <a:lnTo>
                    <a:pt x="435889" y="59181"/>
                  </a:lnTo>
                  <a:lnTo>
                    <a:pt x="431838" y="53974"/>
                  </a:lnTo>
                  <a:lnTo>
                    <a:pt x="420992" y="46862"/>
                  </a:lnTo>
                  <a:lnTo>
                    <a:pt x="414362" y="45211"/>
                  </a:lnTo>
                  <a:close/>
                </a:path>
              </a:pathLst>
            </a:custGeom>
            <a:solidFill>
              <a:srgbClr val="1F2349"/>
            </a:solidFill>
          </p:spPr>
          <p:txBody>
            <a:bodyPr wrap="square" lIns="0" tIns="0" rIns="0" bIns="0" rtlCol="0"/>
            <a:lstStyle/>
            <a:p>
              <a:endParaRPr sz="1586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90390" y="1860230"/>
            <a:ext cx="2039500" cy="255338"/>
          </a:xfrm>
          <a:prstGeom prst="rect">
            <a:avLst/>
          </a:prstGeom>
        </p:spPr>
        <p:txBody>
          <a:bodyPr vert="horz" wrap="square" lIns="0" tIns="11188" rIns="0" bIns="0" rtlCol="0">
            <a:spAutoFit/>
          </a:bodyPr>
          <a:lstStyle/>
          <a:p>
            <a:pPr marL="11187">
              <a:spcBef>
                <a:spcPts val="88"/>
              </a:spcBef>
            </a:pPr>
            <a:r>
              <a:rPr sz="1586" b="1" dirty="0">
                <a:solidFill>
                  <a:srgbClr val="1F2449"/>
                </a:solidFill>
                <a:latin typeface="Arial"/>
                <a:cs typeface="Arial"/>
              </a:rPr>
              <a:t>teachers</a:t>
            </a:r>
            <a:r>
              <a:rPr sz="1586" b="1" spc="-269" dirty="0">
                <a:solidFill>
                  <a:srgbClr val="1F2449"/>
                </a:solidFill>
                <a:latin typeface="Arial"/>
                <a:cs typeface="Arial"/>
              </a:rPr>
              <a:t> </a:t>
            </a:r>
            <a:r>
              <a:rPr sz="1586" b="1" spc="-9" dirty="0">
                <a:solidFill>
                  <a:srgbClr val="1F2449"/>
                </a:solidFill>
                <a:latin typeface="Arial"/>
                <a:cs typeface="Arial"/>
              </a:rPr>
              <a:t>and</a:t>
            </a:r>
            <a:r>
              <a:rPr sz="1586" b="1" spc="-247" dirty="0">
                <a:solidFill>
                  <a:srgbClr val="1F2449"/>
                </a:solidFill>
                <a:latin typeface="Arial"/>
                <a:cs typeface="Arial"/>
              </a:rPr>
              <a:t> </a:t>
            </a:r>
            <a:r>
              <a:rPr sz="1586" b="1" spc="-9" dirty="0">
                <a:solidFill>
                  <a:srgbClr val="1F2449"/>
                </a:solidFill>
                <a:latin typeface="Arial"/>
                <a:cs typeface="Arial"/>
              </a:rPr>
              <a:t>parents.</a:t>
            </a:r>
            <a:endParaRPr sz="1586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17128" y="2767823"/>
            <a:ext cx="891651" cy="78233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56155" y="5271598"/>
            <a:ext cx="1515695" cy="43016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97550" y="4014112"/>
            <a:ext cx="906643" cy="811661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873367" y="1764285"/>
            <a:ext cx="3624224" cy="426248"/>
            <a:chOff x="5208270" y="2002790"/>
            <a:chExt cx="4114165" cy="483870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1445" y="2005965"/>
              <a:ext cx="4107814" cy="4775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211445" y="2005965"/>
              <a:ext cx="4107815" cy="477520"/>
            </a:xfrm>
            <a:custGeom>
              <a:avLst/>
              <a:gdLst/>
              <a:ahLst/>
              <a:cxnLst/>
              <a:rect l="l" t="t" r="r" b="b"/>
              <a:pathLst>
                <a:path w="4107815" h="477519">
                  <a:moveTo>
                    <a:pt x="0" y="79375"/>
                  </a:moveTo>
                  <a:lnTo>
                    <a:pt x="6350" y="48895"/>
                  </a:lnTo>
                  <a:lnTo>
                    <a:pt x="23495" y="23494"/>
                  </a:lnTo>
                  <a:lnTo>
                    <a:pt x="48895" y="6350"/>
                  </a:lnTo>
                  <a:lnTo>
                    <a:pt x="79375" y="0"/>
                  </a:lnTo>
                  <a:lnTo>
                    <a:pt x="4028440" y="0"/>
                  </a:lnTo>
                  <a:lnTo>
                    <a:pt x="4058920" y="6350"/>
                  </a:lnTo>
                  <a:lnTo>
                    <a:pt x="4084320" y="23494"/>
                  </a:lnTo>
                  <a:lnTo>
                    <a:pt x="4101465" y="48895"/>
                  </a:lnTo>
                  <a:lnTo>
                    <a:pt x="4107815" y="79375"/>
                  </a:lnTo>
                  <a:lnTo>
                    <a:pt x="4107815" y="398145"/>
                  </a:lnTo>
                  <a:lnTo>
                    <a:pt x="4101465" y="428625"/>
                  </a:lnTo>
                  <a:lnTo>
                    <a:pt x="4084320" y="454025"/>
                  </a:lnTo>
                  <a:lnTo>
                    <a:pt x="4058920" y="471170"/>
                  </a:lnTo>
                  <a:lnTo>
                    <a:pt x="4028440" y="477520"/>
                  </a:lnTo>
                  <a:lnTo>
                    <a:pt x="79375" y="477520"/>
                  </a:lnTo>
                  <a:lnTo>
                    <a:pt x="48895" y="471170"/>
                  </a:lnTo>
                  <a:lnTo>
                    <a:pt x="23495" y="454025"/>
                  </a:lnTo>
                  <a:lnTo>
                    <a:pt x="6350" y="428625"/>
                  </a:lnTo>
                  <a:lnTo>
                    <a:pt x="0" y="398145"/>
                  </a:lnTo>
                  <a:lnTo>
                    <a:pt x="0" y="79375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586"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918676" y="1753276"/>
            <a:ext cx="3569404" cy="283026"/>
          </a:xfrm>
          <a:prstGeom prst="rect">
            <a:avLst/>
          </a:prstGeom>
        </p:spPr>
        <p:txBody>
          <a:bodyPr vert="horz" wrap="square" lIns="0" tIns="11747" rIns="0" bIns="0" rtlCol="0" anchor="t">
            <a:spAutoFit/>
          </a:bodyPr>
          <a:lstStyle/>
          <a:p>
            <a:pPr marL="11187">
              <a:spcBef>
                <a:spcPts val="92"/>
              </a:spcBef>
            </a:pPr>
            <a:r>
              <a:rPr sz="1762" b="1" dirty="0">
                <a:solidFill>
                  <a:srgbClr val="000000"/>
                </a:solidFill>
                <a:latin typeface="Calibri"/>
                <a:cs typeface="Calibri"/>
              </a:rPr>
              <a:t>Naval's</a:t>
            </a:r>
            <a:r>
              <a:rPr sz="1762" b="1" spc="-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62" b="1" dirty="0">
                <a:solidFill>
                  <a:srgbClr val="000000"/>
                </a:solidFill>
                <a:latin typeface="Calibri"/>
                <a:cs typeface="Calibri"/>
              </a:rPr>
              <a:t>National</a:t>
            </a:r>
            <a:r>
              <a:rPr sz="1762" b="1" spc="-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62" b="1" dirty="0">
                <a:solidFill>
                  <a:srgbClr val="000000"/>
                </a:solidFill>
                <a:latin typeface="Calibri"/>
                <a:cs typeface="Calibri"/>
              </a:rPr>
              <a:t>Academy,</a:t>
            </a:r>
            <a:r>
              <a:rPr sz="1762" b="1" spc="-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62" b="1" spc="-9" dirty="0">
                <a:solidFill>
                  <a:srgbClr val="000000"/>
                </a:solidFill>
                <a:latin typeface="Calibri"/>
                <a:cs typeface="Calibri"/>
              </a:rPr>
              <a:t>Gorakhpur</a:t>
            </a:r>
            <a:endParaRPr sz="1762" b="1" dirty="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73367" y="2929473"/>
            <a:ext cx="3624224" cy="426248"/>
            <a:chOff x="5208270" y="3325495"/>
            <a:chExt cx="4114165" cy="483870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11445" y="3328670"/>
              <a:ext cx="4107814" cy="47752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11445" y="3328670"/>
              <a:ext cx="4107815" cy="477520"/>
            </a:xfrm>
            <a:custGeom>
              <a:avLst/>
              <a:gdLst/>
              <a:ahLst/>
              <a:cxnLst/>
              <a:rect l="l" t="t" r="r" b="b"/>
              <a:pathLst>
                <a:path w="4107815" h="477520">
                  <a:moveTo>
                    <a:pt x="0" y="79375"/>
                  </a:moveTo>
                  <a:lnTo>
                    <a:pt x="6350" y="48895"/>
                  </a:lnTo>
                  <a:lnTo>
                    <a:pt x="23495" y="23494"/>
                  </a:lnTo>
                  <a:lnTo>
                    <a:pt x="48895" y="6350"/>
                  </a:lnTo>
                  <a:lnTo>
                    <a:pt x="79375" y="0"/>
                  </a:lnTo>
                  <a:lnTo>
                    <a:pt x="4028440" y="0"/>
                  </a:lnTo>
                  <a:lnTo>
                    <a:pt x="4058920" y="6350"/>
                  </a:lnTo>
                  <a:lnTo>
                    <a:pt x="4084320" y="23494"/>
                  </a:lnTo>
                  <a:lnTo>
                    <a:pt x="4101465" y="48895"/>
                  </a:lnTo>
                  <a:lnTo>
                    <a:pt x="4107815" y="79375"/>
                  </a:lnTo>
                  <a:lnTo>
                    <a:pt x="4107815" y="398145"/>
                  </a:lnTo>
                  <a:lnTo>
                    <a:pt x="4101465" y="428625"/>
                  </a:lnTo>
                  <a:lnTo>
                    <a:pt x="4084320" y="454025"/>
                  </a:lnTo>
                  <a:lnTo>
                    <a:pt x="4058920" y="471170"/>
                  </a:lnTo>
                  <a:lnTo>
                    <a:pt x="4028440" y="477520"/>
                  </a:lnTo>
                  <a:lnTo>
                    <a:pt x="79375" y="477520"/>
                  </a:lnTo>
                  <a:lnTo>
                    <a:pt x="48895" y="471170"/>
                  </a:lnTo>
                  <a:lnTo>
                    <a:pt x="23495" y="454025"/>
                  </a:lnTo>
                  <a:lnTo>
                    <a:pt x="6350" y="428625"/>
                  </a:lnTo>
                  <a:lnTo>
                    <a:pt x="0" y="398145"/>
                  </a:lnTo>
                  <a:lnTo>
                    <a:pt x="0" y="79375"/>
                  </a:lnTo>
                  <a:close/>
                </a:path>
                <a:path w="4107815" h="477520">
                  <a:moveTo>
                    <a:pt x="0" y="79375"/>
                  </a:moveTo>
                  <a:lnTo>
                    <a:pt x="6350" y="48895"/>
                  </a:lnTo>
                  <a:lnTo>
                    <a:pt x="23495" y="23494"/>
                  </a:lnTo>
                  <a:lnTo>
                    <a:pt x="48895" y="6350"/>
                  </a:lnTo>
                  <a:lnTo>
                    <a:pt x="79375" y="0"/>
                  </a:lnTo>
                  <a:lnTo>
                    <a:pt x="4028440" y="0"/>
                  </a:lnTo>
                  <a:lnTo>
                    <a:pt x="4058920" y="6350"/>
                  </a:lnTo>
                  <a:lnTo>
                    <a:pt x="4084320" y="23494"/>
                  </a:lnTo>
                  <a:lnTo>
                    <a:pt x="4101465" y="48895"/>
                  </a:lnTo>
                  <a:lnTo>
                    <a:pt x="4107815" y="79375"/>
                  </a:lnTo>
                  <a:lnTo>
                    <a:pt x="4107815" y="398145"/>
                  </a:lnTo>
                  <a:lnTo>
                    <a:pt x="4101465" y="428625"/>
                  </a:lnTo>
                  <a:lnTo>
                    <a:pt x="4084320" y="454025"/>
                  </a:lnTo>
                  <a:lnTo>
                    <a:pt x="4058920" y="471170"/>
                  </a:lnTo>
                  <a:lnTo>
                    <a:pt x="4028440" y="477520"/>
                  </a:lnTo>
                  <a:lnTo>
                    <a:pt x="79375" y="477520"/>
                  </a:lnTo>
                  <a:lnTo>
                    <a:pt x="48895" y="471170"/>
                  </a:lnTo>
                  <a:lnTo>
                    <a:pt x="23495" y="454025"/>
                  </a:lnTo>
                  <a:lnTo>
                    <a:pt x="6350" y="428625"/>
                  </a:lnTo>
                  <a:lnTo>
                    <a:pt x="0" y="398145"/>
                  </a:lnTo>
                  <a:lnTo>
                    <a:pt x="0" y="79375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586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82497" y="2975119"/>
            <a:ext cx="2810326" cy="283026"/>
          </a:xfrm>
          <a:prstGeom prst="rect">
            <a:avLst/>
          </a:prstGeom>
        </p:spPr>
        <p:txBody>
          <a:bodyPr vert="horz" wrap="square" lIns="0" tIns="11747" rIns="0" bIns="0" rtlCol="0">
            <a:spAutoFit/>
          </a:bodyPr>
          <a:lstStyle/>
          <a:p>
            <a:pPr marL="11187">
              <a:spcBef>
                <a:spcPts val="92"/>
              </a:spcBef>
            </a:pPr>
            <a:r>
              <a:rPr sz="1762" b="1" dirty="0">
                <a:latin typeface="Calibri"/>
                <a:cs typeface="Calibri"/>
              </a:rPr>
              <a:t>Green</a:t>
            </a:r>
            <a:r>
              <a:rPr sz="1762" b="1" spc="-26" dirty="0">
                <a:latin typeface="Calibri"/>
                <a:cs typeface="Calibri"/>
              </a:rPr>
              <a:t> </a:t>
            </a:r>
            <a:r>
              <a:rPr sz="1762" b="1" dirty="0">
                <a:latin typeface="Calibri"/>
                <a:cs typeface="Calibri"/>
              </a:rPr>
              <a:t>Field’s</a:t>
            </a:r>
            <a:r>
              <a:rPr sz="1762" b="1" spc="-26" dirty="0">
                <a:latin typeface="Calibri"/>
                <a:cs typeface="Calibri"/>
              </a:rPr>
              <a:t> </a:t>
            </a:r>
            <a:r>
              <a:rPr sz="1762" b="1" dirty="0">
                <a:latin typeface="Calibri"/>
                <a:cs typeface="Calibri"/>
              </a:rPr>
              <a:t>School,</a:t>
            </a:r>
            <a:r>
              <a:rPr sz="1762" b="1" spc="-26" dirty="0">
                <a:latin typeface="Calibri"/>
                <a:cs typeface="Calibri"/>
              </a:rPr>
              <a:t> </a:t>
            </a:r>
            <a:r>
              <a:rPr sz="1762" b="1" spc="-9" dirty="0">
                <a:latin typeface="Calibri"/>
                <a:cs typeface="Calibri"/>
              </a:rPr>
              <a:t>Maujpur</a:t>
            </a:r>
            <a:endParaRPr sz="1762" dirty="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873367" y="4179129"/>
            <a:ext cx="3624224" cy="426248"/>
            <a:chOff x="5208270" y="4744085"/>
            <a:chExt cx="4114165" cy="483870"/>
          </a:xfrm>
        </p:grpSpPr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11445" y="4747260"/>
              <a:ext cx="4107814" cy="47751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211445" y="4747260"/>
              <a:ext cx="4107815" cy="477520"/>
            </a:xfrm>
            <a:custGeom>
              <a:avLst/>
              <a:gdLst/>
              <a:ahLst/>
              <a:cxnLst/>
              <a:rect l="l" t="t" r="r" b="b"/>
              <a:pathLst>
                <a:path w="4107815" h="477520">
                  <a:moveTo>
                    <a:pt x="0" y="79374"/>
                  </a:moveTo>
                  <a:lnTo>
                    <a:pt x="6350" y="48894"/>
                  </a:lnTo>
                  <a:lnTo>
                    <a:pt x="23495" y="23494"/>
                  </a:lnTo>
                  <a:lnTo>
                    <a:pt x="48895" y="6349"/>
                  </a:lnTo>
                  <a:lnTo>
                    <a:pt x="79375" y="0"/>
                  </a:lnTo>
                  <a:lnTo>
                    <a:pt x="4028440" y="0"/>
                  </a:lnTo>
                  <a:lnTo>
                    <a:pt x="4058920" y="6349"/>
                  </a:lnTo>
                  <a:lnTo>
                    <a:pt x="4084320" y="23494"/>
                  </a:lnTo>
                  <a:lnTo>
                    <a:pt x="4101465" y="48894"/>
                  </a:lnTo>
                  <a:lnTo>
                    <a:pt x="4107815" y="79374"/>
                  </a:lnTo>
                  <a:lnTo>
                    <a:pt x="4107815" y="398144"/>
                  </a:lnTo>
                  <a:lnTo>
                    <a:pt x="4101465" y="428624"/>
                  </a:lnTo>
                  <a:lnTo>
                    <a:pt x="4084320" y="454024"/>
                  </a:lnTo>
                  <a:lnTo>
                    <a:pt x="4058920" y="471169"/>
                  </a:lnTo>
                  <a:lnTo>
                    <a:pt x="4028440" y="477519"/>
                  </a:lnTo>
                  <a:lnTo>
                    <a:pt x="79375" y="477519"/>
                  </a:lnTo>
                  <a:lnTo>
                    <a:pt x="48895" y="471169"/>
                  </a:lnTo>
                  <a:lnTo>
                    <a:pt x="23495" y="454024"/>
                  </a:lnTo>
                  <a:lnTo>
                    <a:pt x="6350" y="428624"/>
                  </a:lnTo>
                  <a:lnTo>
                    <a:pt x="0" y="398144"/>
                  </a:lnTo>
                  <a:lnTo>
                    <a:pt x="0" y="79374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586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34133" y="4226564"/>
            <a:ext cx="3308174" cy="282462"/>
          </a:xfrm>
          <a:prstGeom prst="rect">
            <a:avLst/>
          </a:prstGeom>
        </p:spPr>
        <p:txBody>
          <a:bodyPr vert="horz" wrap="square" lIns="0" tIns="11188" rIns="0" bIns="0" rtlCol="0">
            <a:spAutoFit/>
          </a:bodyPr>
          <a:lstStyle/>
          <a:p>
            <a:pPr marL="11187">
              <a:spcBef>
                <a:spcPts val="88"/>
              </a:spcBef>
            </a:pPr>
            <a:r>
              <a:rPr sz="1762" b="1" dirty="0">
                <a:latin typeface="Calibri"/>
                <a:cs typeface="Calibri"/>
              </a:rPr>
              <a:t>Moradabad</a:t>
            </a:r>
            <a:r>
              <a:rPr sz="1762" b="1" spc="-40" dirty="0">
                <a:latin typeface="Calibri"/>
                <a:cs typeface="Calibri"/>
              </a:rPr>
              <a:t> </a:t>
            </a:r>
            <a:r>
              <a:rPr sz="1762" b="1" dirty="0">
                <a:latin typeface="Calibri"/>
                <a:cs typeface="Calibri"/>
              </a:rPr>
              <a:t>Institute</a:t>
            </a:r>
            <a:r>
              <a:rPr sz="1762" b="1" spc="-31" dirty="0">
                <a:latin typeface="Calibri"/>
                <a:cs typeface="Calibri"/>
              </a:rPr>
              <a:t> </a:t>
            </a:r>
            <a:r>
              <a:rPr sz="1762" b="1" dirty="0">
                <a:latin typeface="Calibri"/>
                <a:cs typeface="Calibri"/>
              </a:rPr>
              <a:t>of</a:t>
            </a:r>
            <a:r>
              <a:rPr sz="1762" b="1" spc="-31" dirty="0">
                <a:latin typeface="Calibri"/>
                <a:cs typeface="Calibri"/>
              </a:rPr>
              <a:t> </a:t>
            </a:r>
            <a:r>
              <a:rPr sz="1762" b="1" spc="-9" dirty="0">
                <a:latin typeface="Calibri"/>
                <a:cs typeface="Calibri"/>
              </a:rPr>
              <a:t>Technology</a:t>
            </a:r>
            <a:endParaRPr sz="1762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347162" y="5320823"/>
            <a:ext cx="3636530" cy="426248"/>
            <a:chOff x="5746115" y="6040120"/>
            <a:chExt cx="4128135" cy="483870"/>
          </a:xfrm>
        </p:grpSpPr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6435" y="6043295"/>
              <a:ext cx="4107815" cy="47752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749290" y="6043295"/>
              <a:ext cx="4107815" cy="477520"/>
            </a:xfrm>
            <a:custGeom>
              <a:avLst/>
              <a:gdLst/>
              <a:ahLst/>
              <a:cxnLst/>
              <a:rect l="l" t="t" r="r" b="b"/>
              <a:pathLst>
                <a:path w="4107815" h="477520">
                  <a:moveTo>
                    <a:pt x="0" y="79375"/>
                  </a:moveTo>
                  <a:lnTo>
                    <a:pt x="6350" y="48895"/>
                  </a:lnTo>
                  <a:lnTo>
                    <a:pt x="23495" y="23494"/>
                  </a:lnTo>
                  <a:lnTo>
                    <a:pt x="48895" y="6350"/>
                  </a:lnTo>
                  <a:lnTo>
                    <a:pt x="79375" y="0"/>
                  </a:lnTo>
                  <a:lnTo>
                    <a:pt x="4027804" y="0"/>
                  </a:lnTo>
                  <a:lnTo>
                    <a:pt x="4058920" y="6350"/>
                  </a:lnTo>
                  <a:lnTo>
                    <a:pt x="4084320" y="23494"/>
                  </a:lnTo>
                  <a:lnTo>
                    <a:pt x="4101465" y="48895"/>
                  </a:lnTo>
                  <a:lnTo>
                    <a:pt x="4107815" y="79375"/>
                  </a:lnTo>
                  <a:lnTo>
                    <a:pt x="4107815" y="398145"/>
                  </a:lnTo>
                  <a:lnTo>
                    <a:pt x="4101465" y="428625"/>
                  </a:lnTo>
                  <a:lnTo>
                    <a:pt x="4084320" y="454025"/>
                  </a:lnTo>
                  <a:lnTo>
                    <a:pt x="4058920" y="471170"/>
                  </a:lnTo>
                  <a:lnTo>
                    <a:pt x="4027804" y="477520"/>
                  </a:lnTo>
                  <a:lnTo>
                    <a:pt x="79375" y="477520"/>
                  </a:lnTo>
                  <a:lnTo>
                    <a:pt x="48895" y="471170"/>
                  </a:lnTo>
                  <a:lnTo>
                    <a:pt x="23495" y="454025"/>
                  </a:lnTo>
                  <a:lnTo>
                    <a:pt x="6350" y="428625"/>
                  </a:lnTo>
                  <a:lnTo>
                    <a:pt x="0" y="398145"/>
                  </a:lnTo>
                  <a:lnTo>
                    <a:pt x="0" y="79375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586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963151" y="5368035"/>
            <a:ext cx="2191092" cy="282462"/>
          </a:xfrm>
          <a:prstGeom prst="rect">
            <a:avLst/>
          </a:prstGeom>
        </p:spPr>
        <p:txBody>
          <a:bodyPr vert="horz" wrap="square" lIns="0" tIns="11188" rIns="0" bIns="0" rtlCol="0">
            <a:spAutoFit/>
          </a:bodyPr>
          <a:lstStyle/>
          <a:p>
            <a:pPr marL="11187">
              <a:spcBef>
                <a:spcPts val="88"/>
              </a:spcBef>
            </a:pPr>
            <a:r>
              <a:rPr sz="1762" b="1" dirty="0">
                <a:latin typeface="Calibri"/>
                <a:cs typeface="Calibri"/>
              </a:rPr>
              <a:t>Bal</a:t>
            </a:r>
            <a:r>
              <a:rPr sz="1762" b="1" spc="-22" dirty="0">
                <a:latin typeface="Calibri"/>
                <a:cs typeface="Calibri"/>
              </a:rPr>
              <a:t> </a:t>
            </a:r>
            <a:r>
              <a:rPr sz="1762" b="1" dirty="0">
                <a:latin typeface="Calibri"/>
                <a:cs typeface="Calibri"/>
              </a:rPr>
              <a:t>Bharti</a:t>
            </a:r>
            <a:r>
              <a:rPr sz="1762" b="1" spc="-22" dirty="0">
                <a:latin typeface="Calibri"/>
                <a:cs typeface="Calibri"/>
              </a:rPr>
              <a:t> </a:t>
            </a:r>
            <a:r>
              <a:rPr sz="1762" b="1" dirty="0">
                <a:latin typeface="Calibri"/>
                <a:cs typeface="Calibri"/>
              </a:rPr>
              <a:t>School,</a:t>
            </a:r>
            <a:r>
              <a:rPr sz="1762" b="1" spc="-18" dirty="0">
                <a:latin typeface="Calibri"/>
                <a:cs typeface="Calibri"/>
              </a:rPr>
              <a:t> Delhi</a:t>
            </a:r>
            <a:endParaRPr sz="1762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697550" y="6063122"/>
            <a:ext cx="1141919" cy="722716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6084813" y="6110669"/>
            <a:ext cx="3399353" cy="520783"/>
            <a:chOff x="5448300" y="6936740"/>
            <a:chExt cx="3858895" cy="591185"/>
          </a:xfrm>
        </p:grpSpPr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48300" y="6936740"/>
              <a:ext cx="3858895" cy="59118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86297" y="7097903"/>
              <a:ext cx="3489579" cy="238848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8772" y="1542768"/>
            <a:ext cx="826486" cy="1043869"/>
          </a:xfrm>
          <a:prstGeom prst="rect">
            <a:avLst/>
          </a:prstGeom>
        </p:spPr>
      </p:pic>
      <p:pic>
        <p:nvPicPr>
          <p:cNvPr id="42" name="object 41">
            <a:extLst>
              <a:ext uri="{FF2B5EF4-FFF2-40B4-BE49-F238E27FC236}">
                <a16:creationId xmlns:a16="http://schemas.microsoft.com/office/drawing/2014/main" id="{ADDB5517-ACAD-E481-BFB6-01ADDD21D61F}"/>
              </a:ext>
            </a:extLst>
          </p:cNvPr>
          <p:cNvPicPr/>
          <p:nvPr/>
        </p:nvPicPr>
        <p:blipFill>
          <a:blip r:embed="rId21"/>
          <a:srcRect/>
          <a:stretch/>
        </p:blipFill>
        <p:spPr>
          <a:xfrm>
            <a:off x="4777707" y="622581"/>
            <a:ext cx="826486" cy="623489"/>
          </a:xfrm>
          <a:prstGeom prst="rect">
            <a:avLst/>
          </a:prstGeom>
        </p:spPr>
      </p:pic>
      <p:grpSp>
        <p:nvGrpSpPr>
          <p:cNvPr id="43" name="object 21">
            <a:extLst>
              <a:ext uri="{FF2B5EF4-FFF2-40B4-BE49-F238E27FC236}">
                <a16:creationId xmlns:a16="http://schemas.microsoft.com/office/drawing/2014/main" id="{3C7BE632-FAC0-775E-1A7B-D460FBDFA7A0}"/>
              </a:ext>
            </a:extLst>
          </p:cNvPr>
          <p:cNvGrpSpPr/>
          <p:nvPr/>
        </p:nvGrpSpPr>
        <p:grpSpPr>
          <a:xfrm>
            <a:off x="5744262" y="697996"/>
            <a:ext cx="3624224" cy="426248"/>
            <a:chOff x="5208270" y="2002790"/>
            <a:chExt cx="4114165" cy="483870"/>
          </a:xfrm>
        </p:grpSpPr>
        <p:pic>
          <p:nvPicPr>
            <p:cNvPr id="44" name="object 22">
              <a:extLst>
                <a:ext uri="{FF2B5EF4-FFF2-40B4-BE49-F238E27FC236}">
                  <a16:creationId xmlns:a16="http://schemas.microsoft.com/office/drawing/2014/main" id="{6E726413-0B3B-9A94-31E5-DF8395D2AD59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1445" y="2005965"/>
              <a:ext cx="4107814" cy="477520"/>
            </a:xfrm>
            <a:prstGeom prst="rect">
              <a:avLst/>
            </a:prstGeom>
          </p:spPr>
        </p:pic>
        <p:sp>
          <p:nvSpPr>
            <p:cNvPr id="45" name="object 23">
              <a:extLst>
                <a:ext uri="{FF2B5EF4-FFF2-40B4-BE49-F238E27FC236}">
                  <a16:creationId xmlns:a16="http://schemas.microsoft.com/office/drawing/2014/main" id="{2A84E497-F47F-8832-C2D0-8E464FA6965B}"/>
                </a:ext>
              </a:extLst>
            </p:cNvPr>
            <p:cNvSpPr/>
            <p:nvPr/>
          </p:nvSpPr>
          <p:spPr>
            <a:xfrm>
              <a:off x="5211445" y="2005965"/>
              <a:ext cx="4107815" cy="477520"/>
            </a:xfrm>
            <a:custGeom>
              <a:avLst/>
              <a:gdLst/>
              <a:ahLst/>
              <a:cxnLst/>
              <a:rect l="l" t="t" r="r" b="b"/>
              <a:pathLst>
                <a:path w="4107815" h="477519">
                  <a:moveTo>
                    <a:pt x="0" y="79375"/>
                  </a:moveTo>
                  <a:lnTo>
                    <a:pt x="6350" y="48895"/>
                  </a:lnTo>
                  <a:lnTo>
                    <a:pt x="23495" y="23494"/>
                  </a:lnTo>
                  <a:lnTo>
                    <a:pt x="48895" y="6350"/>
                  </a:lnTo>
                  <a:lnTo>
                    <a:pt x="79375" y="0"/>
                  </a:lnTo>
                  <a:lnTo>
                    <a:pt x="4028440" y="0"/>
                  </a:lnTo>
                  <a:lnTo>
                    <a:pt x="4058920" y="6350"/>
                  </a:lnTo>
                  <a:lnTo>
                    <a:pt x="4084320" y="23494"/>
                  </a:lnTo>
                  <a:lnTo>
                    <a:pt x="4101465" y="48895"/>
                  </a:lnTo>
                  <a:lnTo>
                    <a:pt x="4107815" y="79375"/>
                  </a:lnTo>
                  <a:lnTo>
                    <a:pt x="4107815" y="398145"/>
                  </a:lnTo>
                  <a:lnTo>
                    <a:pt x="4101465" y="428625"/>
                  </a:lnTo>
                  <a:lnTo>
                    <a:pt x="4084320" y="454025"/>
                  </a:lnTo>
                  <a:lnTo>
                    <a:pt x="4058920" y="471170"/>
                  </a:lnTo>
                  <a:lnTo>
                    <a:pt x="4028440" y="477520"/>
                  </a:lnTo>
                  <a:lnTo>
                    <a:pt x="79375" y="477520"/>
                  </a:lnTo>
                  <a:lnTo>
                    <a:pt x="48895" y="471170"/>
                  </a:lnTo>
                  <a:lnTo>
                    <a:pt x="23495" y="454025"/>
                  </a:lnTo>
                  <a:lnTo>
                    <a:pt x="6350" y="428625"/>
                  </a:lnTo>
                  <a:lnTo>
                    <a:pt x="0" y="398145"/>
                  </a:lnTo>
                  <a:lnTo>
                    <a:pt x="0" y="79375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586"/>
            </a:p>
          </p:txBody>
        </p:sp>
      </p:grpSp>
      <p:sp>
        <p:nvSpPr>
          <p:cNvPr id="49" name="object 24">
            <a:extLst>
              <a:ext uri="{FF2B5EF4-FFF2-40B4-BE49-F238E27FC236}">
                <a16:creationId xmlns:a16="http://schemas.microsoft.com/office/drawing/2014/main" id="{397435DE-A749-3716-35A0-E7B9CED58CE8}"/>
              </a:ext>
            </a:extLst>
          </p:cNvPr>
          <p:cNvSpPr txBox="1">
            <a:spLocks/>
          </p:cNvSpPr>
          <p:nvPr/>
        </p:nvSpPr>
        <p:spPr>
          <a:xfrm>
            <a:off x="5876164" y="775882"/>
            <a:ext cx="3569404" cy="283026"/>
          </a:xfrm>
          <a:prstGeom prst="rect">
            <a:avLst/>
          </a:prstGeom>
        </p:spPr>
        <p:txBody>
          <a:bodyPr vert="horz" wrap="square" lIns="0" tIns="11747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1187">
              <a:spcBef>
                <a:spcPts val="92"/>
              </a:spcBef>
            </a:pPr>
            <a:r>
              <a:rPr lang="en-US" sz="1762" b="1" dirty="0">
                <a:solidFill>
                  <a:srgbClr val="000000"/>
                </a:solidFill>
                <a:latin typeface="Calibri"/>
                <a:cs typeface="Calibri"/>
              </a:rPr>
              <a:t>Doon Public School,</a:t>
            </a:r>
            <a:r>
              <a:rPr lang="en-US" sz="1762" b="1" spc="-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762" b="1" spc="-9" dirty="0">
                <a:solidFill>
                  <a:srgbClr val="000000"/>
                </a:solidFill>
                <a:latin typeface="Calibri"/>
                <a:cs typeface="Calibri"/>
              </a:rPr>
              <a:t>Gorakhpur</a:t>
            </a:r>
            <a:endParaRPr lang="en-US" sz="1762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12126" y="834933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Package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1214"/>
              </p:ext>
            </p:extLst>
          </p:nvPr>
        </p:nvGraphicFramePr>
        <p:xfrm>
          <a:off x="2312126" y="2196737"/>
          <a:ext cx="7696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Module</a:t>
                      </a:r>
                      <a:r>
                        <a:rPr lang="en-US" baseline="0" dirty="0">
                          <a:latin typeface="Calibri" pitchFamily="34" charset="0"/>
                          <a:cs typeface="Calibri" pitchFamily="34" charset="0"/>
                        </a:rPr>
                        <a:t>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Fee 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All</a:t>
                      </a:r>
                      <a:r>
                        <a:rPr lang="en-US" b="1" baseline="0" dirty="0">
                          <a:latin typeface="Calibri" pitchFamily="34" charset="0"/>
                          <a:cs typeface="Calibri" pitchFamily="34" charset="0"/>
                        </a:rPr>
                        <a:t> Modules 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r>
                        <a:rPr lang="en-US" b="1" baseline="30000" dirty="0">
                          <a:latin typeface="Calibri" pitchFamily="34" charset="0"/>
                          <a:cs typeface="Calibri" pitchFamily="34" charset="0"/>
                        </a:rPr>
                        <a:t>rd</a:t>
                      </a:r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 – 12</a:t>
                      </a:r>
                      <a:r>
                        <a:rPr lang="en-US" b="1" baseline="30000" dirty="0">
                          <a:latin typeface="Calibri" pitchFamily="34" charset="0"/>
                          <a:cs typeface="Calibri" pitchFamily="34" charset="0"/>
                        </a:rPr>
                        <a:t>th</a:t>
                      </a:r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Section 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As per strength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FD48B315-BAD9-4A66-57F4-B3F19EC0D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722722" y="63393"/>
            <a:ext cx="1781890" cy="17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47915-590A-E644-6EB1-973ECD76E55E}"/>
              </a:ext>
            </a:extLst>
          </p:cNvPr>
          <p:cNvSpPr txBox="1"/>
          <p:nvPr/>
        </p:nvSpPr>
        <p:spPr>
          <a:xfrm>
            <a:off x="2656114" y="502292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2913A-23E5-9C85-FF2F-CA1BB1C8166E}"/>
              </a:ext>
            </a:extLst>
          </p:cNvPr>
          <p:cNvSpPr txBox="1"/>
          <p:nvPr/>
        </p:nvSpPr>
        <p:spPr>
          <a:xfrm>
            <a:off x="1886673" y="4264515"/>
            <a:ext cx="3314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fee includes-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of 2 trainers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of Kits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weekly classes for each section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4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53" y="435013"/>
            <a:ext cx="3629497" cy="135459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83633" y="1667993"/>
            <a:ext cx="9024734" cy="144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GORAKHPUR OFFICE ADDRESS – 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st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floor,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Pyyare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complex, Fatima Road , Gorakhpur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80653" y="3287447"/>
            <a:ext cx="9024734" cy="144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NCR OFFICE ADDRESS –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H. NO- 676, Sector 17A, Gurugram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20442" y="4854515"/>
            <a:ext cx="4601706" cy="7524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Name of  Person – Mr. Aditya Narain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82461" y="4906902"/>
            <a:ext cx="4601706" cy="647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Contact No- 7007326026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20442" y="5857434"/>
            <a:ext cx="4601706" cy="7524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Email- roboninjaacademy@gmail.com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C3A6C08-4B2F-97AC-8052-6B994FC64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722722" y="63393"/>
            <a:ext cx="1781890" cy="17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26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F3960-43AA-27B0-0934-B5E035176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09" y="790288"/>
            <a:ext cx="8259097" cy="527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9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3AFF5E-69A5-D3DC-22FA-EFEE5AFE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66" y="717755"/>
            <a:ext cx="8782918" cy="51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9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33600" y="1371600"/>
            <a:ext cx="7391400" cy="1981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“What good is an idea if it remains an idea? Try. Experiment. Irritate. Fail. Try Again. Change the world”</a:t>
            </a:r>
          </a:p>
        </p:txBody>
      </p:sp>
      <p:pic>
        <p:nvPicPr>
          <p:cNvPr id="2051" name="Picture 3" descr="C:\Users\user\Desktop\B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93944"/>
            <a:ext cx="5119518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innov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1" y="3297512"/>
            <a:ext cx="3876675" cy="317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C8B3C6-CCE3-8B91-352B-8E299022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688244" y="1058"/>
            <a:ext cx="1781890" cy="17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13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century skills</a:t>
            </a:r>
          </a:p>
        </p:txBody>
      </p:sp>
      <p:pic>
        <p:nvPicPr>
          <p:cNvPr id="4" name="Picture 3" descr="1af7889bd81ffc1618e1208bc4e4e1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00201"/>
            <a:ext cx="4226120" cy="4118676"/>
          </a:xfrm>
          <a:prstGeom prst="rect">
            <a:avLst/>
          </a:prstGeom>
        </p:spPr>
      </p:pic>
      <p:pic>
        <p:nvPicPr>
          <p:cNvPr id="3074" name="Picture 2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56" y="2057400"/>
            <a:ext cx="3718936" cy="279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8CD715-6078-4487-B32E-9C5791508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688244" y="1058"/>
            <a:ext cx="1781890" cy="17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3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2162"/>
          </a:xfrm>
        </p:spPr>
        <p:txBody>
          <a:bodyPr/>
          <a:lstStyle/>
          <a:p>
            <a:r>
              <a:rPr lang="en-US" b="1" dirty="0"/>
              <a:t>How we can support them?</a:t>
            </a:r>
          </a:p>
        </p:txBody>
      </p:sp>
      <p:pic>
        <p:nvPicPr>
          <p:cNvPr id="4" name="Picture 3" descr="PBL.jpg"/>
          <p:cNvPicPr>
            <a:picLocks noChangeAspect="1"/>
          </p:cNvPicPr>
          <p:nvPr/>
        </p:nvPicPr>
        <p:blipFill>
          <a:blip r:embed="rId2" cstate="print"/>
          <a:srcRect l="11538" r="9615"/>
          <a:stretch>
            <a:fillRect/>
          </a:stretch>
        </p:blipFill>
        <p:spPr>
          <a:xfrm>
            <a:off x="1828801" y="1371600"/>
            <a:ext cx="3896409" cy="3048000"/>
          </a:xfrm>
          <a:prstGeom prst="rect">
            <a:avLst/>
          </a:prstGeom>
        </p:spPr>
      </p:pic>
      <p:pic>
        <p:nvPicPr>
          <p:cNvPr id="5" name="Picture 2" descr="G:\PROPOSAL\STEAM LOGO\STEAMlogo&amp;sentenc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6186" y="3614978"/>
            <a:ext cx="4506214" cy="2237639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C93A4-5D5A-E19C-BC34-4AC25F703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688244" y="1058"/>
            <a:ext cx="1781890" cy="17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35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2162"/>
          </a:xfrm>
        </p:spPr>
        <p:txBody>
          <a:bodyPr/>
          <a:lstStyle/>
          <a:p>
            <a:r>
              <a:rPr lang="en-US" b="1" dirty="0"/>
              <a:t>Our Achievements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C93A4-5D5A-E19C-BC34-4AC25F703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688244" y="1058"/>
            <a:ext cx="1781890" cy="17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A0898A-5E61-A23D-899A-0E3AF8FB4ABF}"/>
              </a:ext>
            </a:extLst>
          </p:cNvPr>
          <p:cNvSpPr txBox="1"/>
          <p:nvPr/>
        </p:nvSpPr>
        <p:spPr>
          <a:xfrm>
            <a:off x="1469985" y="1435261"/>
            <a:ext cx="87157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Ideas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4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nominated for inspire awards and got funded by Department of science and Technology for its implementation.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1st, 2</a:t>
            </a:r>
            <a:r>
              <a:rPr lang="en-US" sz="20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3</a:t>
            </a:r>
            <a:r>
              <a:rPr lang="en-US" sz="20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position in Robo Race at IIT Patna.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3</a:t>
            </a:r>
            <a:r>
              <a:rPr lang="en-US" sz="20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position in Robo Sumo at IIT Patna.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position in Robo Soccer at IIT Patna.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Participated at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Technoxian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(International Robotics competition)  2022 &amp; 2023.</a:t>
            </a:r>
          </a:p>
        </p:txBody>
      </p:sp>
    </p:spTree>
    <p:extLst>
      <p:ext uri="{BB962C8B-B14F-4D97-AF65-F5344CB8AC3E}">
        <p14:creationId xmlns:p14="http://schemas.microsoft.com/office/powerpoint/2010/main" val="169260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Experiential learning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800" y="1828801"/>
            <a:ext cx="7620000" cy="398621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World Project Based Learning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Hands on Learning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learn from our Success; We learn from our Failures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students to challenge the theory</a:t>
            </a:r>
          </a:p>
        </p:txBody>
      </p:sp>
      <p:pic>
        <p:nvPicPr>
          <p:cNvPr id="5" name="Picture 4" descr="reflection-graphic.jpg"/>
          <p:cNvPicPr>
            <a:picLocks noChangeAspect="1"/>
          </p:cNvPicPr>
          <p:nvPr/>
        </p:nvPicPr>
        <p:blipFill>
          <a:blip r:embed="rId2"/>
          <a:srcRect b="6024"/>
          <a:stretch>
            <a:fillRect/>
          </a:stretch>
        </p:blipFill>
        <p:spPr>
          <a:xfrm>
            <a:off x="6477000" y="4178522"/>
            <a:ext cx="2819400" cy="2199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7E6BB5-5D3C-0BA9-A0A9-638FF9EE0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688244" y="-16871"/>
            <a:ext cx="1781890" cy="17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8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72140"/>
              </p:ext>
            </p:extLst>
          </p:nvPr>
        </p:nvGraphicFramePr>
        <p:xfrm>
          <a:off x="1503234" y="1572445"/>
          <a:ext cx="5566904" cy="4361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66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94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r>
                        <a:rPr lang="en-US" b="1" baseline="30000" dirty="0">
                          <a:latin typeface="Calibri" pitchFamily="34" charset="0"/>
                          <a:cs typeface="Calibri" pitchFamily="34" charset="0"/>
                        </a:rPr>
                        <a:t>rd</a:t>
                      </a:r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r>
                        <a:rPr lang="en-US" b="1" baseline="30000" dirty="0">
                          <a:latin typeface="Calibri" pitchFamily="34" charset="0"/>
                          <a:cs typeface="Calibri" pitchFamily="34" charset="0"/>
                        </a:rPr>
                        <a:t>th</a:t>
                      </a:r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r>
                        <a:rPr lang="en-US" b="1" baseline="30000" dirty="0">
                          <a:latin typeface="Calibri" pitchFamily="34" charset="0"/>
                          <a:cs typeface="Calibri" pitchFamily="34" charset="0"/>
                        </a:rPr>
                        <a:t>th</a:t>
                      </a:r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017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Calibri" pitchFamily="34" charset="0"/>
                          <a:cs typeface="Calibri" pitchFamily="34" charset="0"/>
                        </a:rPr>
                        <a:t>Avishkaar</a:t>
                      </a: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 Block programming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917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Scratch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017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Circuit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017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Chemistry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017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DIY Robotics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856713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8123" y="891185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CLASS- WISE PLANNER (3</a:t>
            </a:r>
            <a:r>
              <a:rPr lang="en-US" sz="3200" b="1" baseline="30000" dirty="0">
                <a:latin typeface="Calibri" pitchFamily="34" charset="0"/>
                <a:cs typeface="Calibri" pitchFamily="34" charset="0"/>
              </a:rPr>
              <a:t>RD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 -5</a:t>
            </a:r>
            <a:r>
              <a:rPr lang="en-US" sz="3200" b="1" baseline="30000" dirty="0">
                <a:latin typeface="Calibri" pitchFamily="34" charset="0"/>
                <a:cs typeface="Calibri" pitchFamily="34" charset="0"/>
              </a:rPr>
              <a:t>TH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pic>
        <p:nvPicPr>
          <p:cNvPr id="7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607" y="2658312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user\Desktop\baned-ptc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05" y="3610059"/>
            <a:ext cx="587317" cy="39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848" y="2691982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1981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05" y="4845311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405" y="4805531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81278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05" y="3625123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user\Desktop\Checkma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405" y="4201774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5C2D79-6BDB-2D32-3DE1-08BB3C02A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688244" y="1058"/>
            <a:ext cx="1781890" cy="17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Checkmark.gif">
            <a:extLst>
              <a:ext uri="{FF2B5EF4-FFF2-40B4-BE49-F238E27FC236}">
                <a16:creationId xmlns:a16="http://schemas.microsoft.com/office/drawing/2014/main" id="{D4524AFA-C898-265F-CE6C-C44EA0A04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796" y="4766725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Checkmark.gif">
            <a:extLst>
              <a:ext uri="{FF2B5EF4-FFF2-40B4-BE49-F238E27FC236}">
                <a16:creationId xmlns:a16="http://schemas.microsoft.com/office/drawing/2014/main" id="{0F3FCC55-0C5A-A738-829A-3D24B2957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41" y="4201774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user\Desktop\Checkmark.gif">
            <a:extLst>
              <a:ext uri="{FF2B5EF4-FFF2-40B4-BE49-F238E27FC236}">
                <a16:creationId xmlns:a16="http://schemas.microsoft.com/office/drawing/2014/main" id="{9254DBD1-CD6D-EAD4-EB28-1CDD82552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45" y="4201774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C:\Users\user\Desktop\Checkmark.gif">
            <a:extLst>
              <a:ext uri="{FF2B5EF4-FFF2-40B4-BE49-F238E27FC236}">
                <a16:creationId xmlns:a16="http://schemas.microsoft.com/office/drawing/2014/main" id="{1E2DE0BA-67A9-CC89-F234-D98E5D13C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45" y="5442999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C:\Users\user\Desktop\Checkmark.gif">
            <a:extLst>
              <a:ext uri="{FF2B5EF4-FFF2-40B4-BE49-F238E27FC236}">
                <a16:creationId xmlns:a16="http://schemas.microsoft.com/office/drawing/2014/main" id="{6564ACAE-C3D7-A09E-C9DE-7AD18695C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51" y="5421565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C:\Users\user\Desktop\Checkmark.gif">
            <a:extLst>
              <a:ext uri="{FF2B5EF4-FFF2-40B4-BE49-F238E27FC236}">
                <a16:creationId xmlns:a16="http://schemas.microsoft.com/office/drawing/2014/main" id="{5AEF8B7F-2367-3617-6FEC-BDFE3D2E6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405" y="5443000"/>
            <a:ext cx="39102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570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</TotalTime>
  <Words>461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ROBO NINJA ACADEMY </vt:lpstr>
      <vt:lpstr>PowerPoint Presentation</vt:lpstr>
      <vt:lpstr>PowerPoint Presentation</vt:lpstr>
      <vt:lpstr>PowerPoint Presentation</vt:lpstr>
      <vt:lpstr>21st century skills</vt:lpstr>
      <vt:lpstr>How we can support them?</vt:lpstr>
      <vt:lpstr>Our Achievements</vt:lpstr>
      <vt:lpstr>Experiential learning </vt:lpstr>
      <vt:lpstr>CLASS- WISE PLANNER (3RD  -5TH)</vt:lpstr>
      <vt:lpstr>CLASS- WISE PLANNER(6TH -12TH)</vt:lpstr>
      <vt:lpstr>SCHOOLS AND COMPANY RESPONSIBLITIES</vt:lpstr>
      <vt:lpstr>ADDITIONAL OFFERINGS</vt:lpstr>
      <vt:lpstr>TERMS AND CONDITION</vt:lpstr>
      <vt:lpstr>Naval's National Academy, Gorakhpur</vt:lpstr>
      <vt:lpstr>Package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DRONA ROBO ACADEMY</dc:title>
  <dc:creator>Ashish Kumar</dc:creator>
  <cp:lastModifiedBy>Aditya Narain</cp:lastModifiedBy>
  <cp:revision>20</cp:revision>
  <dcterms:created xsi:type="dcterms:W3CDTF">2019-07-02T08:34:39Z</dcterms:created>
  <dcterms:modified xsi:type="dcterms:W3CDTF">2024-04-15T02:17:41Z</dcterms:modified>
</cp:coreProperties>
</file>