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8"/>
  </p:notesMasterIdLst>
  <p:sldIdLst>
    <p:sldId id="256" r:id="rId2"/>
    <p:sldId id="257" r:id="rId3"/>
    <p:sldId id="258" r:id="rId4"/>
    <p:sldId id="259" r:id="rId5"/>
    <p:sldId id="260" r:id="rId6"/>
    <p:sldId id="262" r:id="rId7"/>
    <p:sldId id="263" r:id="rId8"/>
    <p:sldId id="273" r:id="rId9"/>
    <p:sldId id="264" r:id="rId10"/>
    <p:sldId id="274" r:id="rId11"/>
    <p:sldId id="265" r:id="rId12"/>
    <p:sldId id="266" r:id="rId13"/>
    <p:sldId id="275" r:id="rId14"/>
    <p:sldId id="276" r:id="rId15"/>
    <p:sldId id="277" r:id="rId16"/>
    <p:sldId id="334" r:id="rId17"/>
    <p:sldId id="335" r:id="rId18"/>
    <p:sldId id="280" r:id="rId19"/>
    <p:sldId id="269" r:id="rId20"/>
    <p:sldId id="271" r:id="rId21"/>
    <p:sldId id="267" r:id="rId22"/>
    <p:sldId id="261" r:id="rId23"/>
    <p:sldId id="268" r:id="rId24"/>
    <p:sldId id="270" r:id="rId25"/>
    <p:sldId id="281" r:id="rId26"/>
    <p:sldId id="272"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6" r:id="rId41"/>
    <p:sldId id="295" r:id="rId42"/>
    <p:sldId id="297" r:id="rId43"/>
    <p:sldId id="298" r:id="rId44"/>
    <p:sldId id="299" r:id="rId45"/>
    <p:sldId id="300" r:id="rId46"/>
    <p:sldId id="301" r:id="rId47"/>
    <p:sldId id="302" r:id="rId48"/>
    <p:sldId id="303" r:id="rId49"/>
    <p:sldId id="304" r:id="rId50"/>
    <p:sldId id="305" r:id="rId51"/>
    <p:sldId id="306" r:id="rId52"/>
    <p:sldId id="308" r:id="rId53"/>
    <p:sldId id="310" r:id="rId54"/>
    <p:sldId id="311" r:id="rId55"/>
    <p:sldId id="312" r:id="rId56"/>
    <p:sldId id="313" r:id="rId57"/>
    <p:sldId id="314" r:id="rId58"/>
    <p:sldId id="315" r:id="rId59"/>
    <p:sldId id="316" r:id="rId60"/>
    <p:sldId id="317" r:id="rId61"/>
    <p:sldId id="318" r:id="rId62"/>
    <p:sldId id="319" r:id="rId63"/>
    <p:sldId id="320" r:id="rId64"/>
    <p:sldId id="321" r:id="rId65"/>
    <p:sldId id="322" r:id="rId66"/>
    <p:sldId id="323" r:id="rId67"/>
    <p:sldId id="324" r:id="rId68"/>
    <p:sldId id="325" r:id="rId69"/>
    <p:sldId id="326" r:id="rId70"/>
    <p:sldId id="327" r:id="rId71"/>
    <p:sldId id="328" r:id="rId72"/>
    <p:sldId id="329" r:id="rId73"/>
    <p:sldId id="330" r:id="rId74"/>
    <p:sldId id="331" r:id="rId75"/>
    <p:sldId id="333" r:id="rId76"/>
    <p:sldId id="332" r:id="rId7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140E68"/>
    <a:srgbClr val="22136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62" autoAdjust="0"/>
  </p:normalViewPr>
  <p:slideViewPr>
    <p:cSldViewPr>
      <p:cViewPr varScale="1">
        <p:scale>
          <a:sx n="68" d="100"/>
          <a:sy n="68" d="100"/>
        </p:scale>
        <p:origin x="1446"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3F52EDA-A91C-4CAD-A4D6-BB42456A61D1}" type="datetimeFigureOut">
              <a:rPr lang="en-US" smtClean="0"/>
              <a:t>10/26/2023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3BECE34-4D20-4533-B55C-30634E2A3363}" type="slidenum">
              <a:rPr lang="en-US" smtClean="0"/>
              <a:t>‹#›</a:t>
            </a:fld>
            <a:endParaRPr lang="en-US"/>
          </a:p>
        </p:txBody>
      </p:sp>
    </p:spTree>
    <p:extLst>
      <p:ext uri="{BB962C8B-B14F-4D97-AF65-F5344CB8AC3E}">
        <p14:creationId xmlns:p14="http://schemas.microsoft.com/office/powerpoint/2010/main" val="34195423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3BECE34-4D20-4533-B55C-30634E2A3363}" type="slidenum">
              <a:rPr lang="en-US" smtClean="0"/>
              <a:t>52</a:t>
            </a:fld>
            <a:endParaRPr lang="en-US"/>
          </a:p>
        </p:txBody>
      </p:sp>
    </p:spTree>
    <p:extLst>
      <p:ext uri="{BB962C8B-B14F-4D97-AF65-F5344CB8AC3E}">
        <p14:creationId xmlns:p14="http://schemas.microsoft.com/office/powerpoint/2010/main" val="26805093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imes New Roman" charset="0"/>
              </a:defRPr>
            </a:lvl1pPr>
            <a:lvl2pPr marL="742950" indent="-285750">
              <a:defRPr b="1">
                <a:solidFill>
                  <a:schemeClr val="tx1"/>
                </a:solidFill>
                <a:latin typeface="Times New Roman" charset="0"/>
              </a:defRPr>
            </a:lvl2pPr>
            <a:lvl3pPr marL="1143000" indent="-228600">
              <a:defRPr b="1">
                <a:solidFill>
                  <a:schemeClr val="tx1"/>
                </a:solidFill>
                <a:latin typeface="Times New Roman" charset="0"/>
              </a:defRPr>
            </a:lvl3pPr>
            <a:lvl4pPr marL="1600200" indent="-228600">
              <a:defRPr b="1">
                <a:solidFill>
                  <a:schemeClr val="tx1"/>
                </a:solidFill>
                <a:latin typeface="Times New Roman" charset="0"/>
              </a:defRPr>
            </a:lvl4pPr>
            <a:lvl5pPr marL="2057400" indent="-228600">
              <a:defRPr b="1">
                <a:solidFill>
                  <a:schemeClr val="tx1"/>
                </a:solidFill>
                <a:latin typeface="Times New Roman" charset="0"/>
              </a:defRPr>
            </a:lvl5pPr>
            <a:lvl6pPr marL="2514600" indent="-228600" eaLnBrk="0" fontAlgn="base" hangingPunct="0">
              <a:spcBef>
                <a:spcPct val="0"/>
              </a:spcBef>
              <a:spcAft>
                <a:spcPct val="0"/>
              </a:spcAft>
              <a:defRPr b="1">
                <a:solidFill>
                  <a:schemeClr val="tx1"/>
                </a:solidFill>
                <a:latin typeface="Times New Roman" charset="0"/>
              </a:defRPr>
            </a:lvl6pPr>
            <a:lvl7pPr marL="2971800" indent="-228600" eaLnBrk="0" fontAlgn="base" hangingPunct="0">
              <a:spcBef>
                <a:spcPct val="0"/>
              </a:spcBef>
              <a:spcAft>
                <a:spcPct val="0"/>
              </a:spcAft>
              <a:defRPr b="1">
                <a:solidFill>
                  <a:schemeClr val="tx1"/>
                </a:solidFill>
                <a:latin typeface="Times New Roman" charset="0"/>
              </a:defRPr>
            </a:lvl7pPr>
            <a:lvl8pPr marL="3429000" indent="-228600" eaLnBrk="0" fontAlgn="base" hangingPunct="0">
              <a:spcBef>
                <a:spcPct val="0"/>
              </a:spcBef>
              <a:spcAft>
                <a:spcPct val="0"/>
              </a:spcAft>
              <a:defRPr b="1">
                <a:solidFill>
                  <a:schemeClr val="tx1"/>
                </a:solidFill>
                <a:latin typeface="Times New Roman" charset="0"/>
              </a:defRPr>
            </a:lvl8pPr>
            <a:lvl9pPr marL="3886200" indent="-228600" eaLnBrk="0" fontAlgn="base" hangingPunct="0">
              <a:spcBef>
                <a:spcPct val="0"/>
              </a:spcBef>
              <a:spcAft>
                <a:spcPct val="0"/>
              </a:spcAft>
              <a:defRPr b="1">
                <a:solidFill>
                  <a:schemeClr val="tx1"/>
                </a:solidFill>
                <a:latin typeface="Times New Roman" charset="0"/>
              </a:defRPr>
            </a:lvl9pPr>
          </a:lstStyle>
          <a:p>
            <a:fld id="{B7BB71B1-6ED7-4623-AA9A-C340BDF51467}" type="slidenum">
              <a:rPr lang="en-US" altLang="en-US" b="0"/>
              <a:pPr/>
              <a:t>65</a:t>
            </a:fld>
            <a:endParaRPr lang="en-US" altLang="en-US" b="0"/>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latin typeface="Times New Roman"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imes New Roman" charset="0"/>
              </a:defRPr>
            </a:lvl1pPr>
            <a:lvl2pPr marL="742950" indent="-285750">
              <a:defRPr b="1">
                <a:solidFill>
                  <a:schemeClr val="tx1"/>
                </a:solidFill>
                <a:latin typeface="Times New Roman" charset="0"/>
              </a:defRPr>
            </a:lvl2pPr>
            <a:lvl3pPr marL="1143000" indent="-228600">
              <a:defRPr b="1">
                <a:solidFill>
                  <a:schemeClr val="tx1"/>
                </a:solidFill>
                <a:latin typeface="Times New Roman" charset="0"/>
              </a:defRPr>
            </a:lvl3pPr>
            <a:lvl4pPr marL="1600200" indent="-228600">
              <a:defRPr b="1">
                <a:solidFill>
                  <a:schemeClr val="tx1"/>
                </a:solidFill>
                <a:latin typeface="Times New Roman" charset="0"/>
              </a:defRPr>
            </a:lvl4pPr>
            <a:lvl5pPr marL="2057400" indent="-228600">
              <a:defRPr b="1">
                <a:solidFill>
                  <a:schemeClr val="tx1"/>
                </a:solidFill>
                <a:latin typeface="Times New Roman" charset="0"/>
              </a:defRPr>
            </a:lvl5pPr>
            <a:lvl6pPr marL="2514600" indent="-228600" eaLnBrk="0" fontAlgn="base" hangingPunct="0">
              <a:spcBef>
                <a:spcPct val="0"/>
              </a:spcBef>
              <a:spcAft>
                <a:spcPct val="0"/>
              </a:spcAft>
              <a:defRPr b="1">
                <a:solidFill>
                  <a:schemeClr val="tx1"/>
                </a:solidFill>
                <a:latin typeface="Times New Roman" charset="0"/>
              </a:defRPr>
            </a:lvl6pPr>
            <a:lvl7pPr marL="2971800" indent="-228600" eaLnBrk="0" fontAlgn="base" hangingPunct="0">
              <a:spcBef>
                <a:spcPct val="0"/>
              </a:spcBef>
              <a:spcAft>
                <a:spcPct val="0"/>
              </a:spcAft>
              <a:defRPr b="1">
                <a:solidFill>
                  <a:schemeClr val="tx1"/>
                </a:solidFill>
                <a:latin typeface="Times New Roman" charset="0"/>
              </a:defRPr>
            </a:lvl7pPr>
            <a:lvl8pPr marL="3429000" indent="-228600" eaLnBrk="0" fontAlgn="base" hangingPunct="0">
              <a:spcBef>
                <a:spcPct val="0"/>
              </a:spcBef>
              <a:spcAft>
                <a:spcPct val="0"/>
              </a:spcAft>
              <a:defRPr b="1">
                <a:solidFill>
                  <a:schemeClr val="tx1"/>
                </a:solidFill>
                <a:latin typeface="Times New Roman" charset="0"/>
              </a:defRPr>
            </a:lvl8pPr>
            <a:lvl9pPr marL="3886200" indent="-228600" eaLnBrk="0" fontAlgn="base" hangingPunct="0">
              <a:spcBef>
                <a:spcPct val="0"/>
              </a:spcBef>
              <a:spcAft>
                <a:spcPct val="0"/>
              </a:spcAft>
              <a:defRPr b="1">
                <a:solidFill>
                  <a:schemeClr val="tx1"/>
                </a:solidFill>
                <a:latin typeface="Times New Roman" charset="0"/>
              </a:defRPr>
            </a:lvl9pPr>
          </a:lstStyle>
          <a:p>
            <a:fld id="{EF2AC73F-648E-4472-B290-14EBC666545A}" type="slidenum">
              <a:rPr lang="en-US" altLang="en-US" b="0"/>
              <a:pPr/>
              <a:t>66</a:t>
            </a:fld>
            <a:endParaRPr lang="en-US" altLang="en-US" b="0"/>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latin typeface="Times New Roman"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imes New Roman" charset="0"/>
              </a:defRPr>
            </a:lvl1pPr>
            <a:lvl2pPr marL="742950" indent="-285750">
              <a:defRPr b="1">
                <a:solidFill>
                  <a:schemeClr val="tx1"/>
                </a:solidFill>
                <a:latin typeface="Times New Roman" charset="0"/>
              </a:defRPr>
            </a:lvl2pPr>
            <a:lvl3pPr marL="1143000" indent="-228600">
              <a:defRPr b="1">
                <a:solidFill>
                  <a:schemeClr val="tx1"/>
                </a:solidFill>
                <a:latin typeface="Times New Roman" charset="0"/>
              </a:defRPr>
            </a:lvl3pPr>
            <a:lvl4pPr marL="1600200" indent="-228600">
              <a:defRPr b="1">
                <a:solidFill>
                  <a:schemeClr val="tx1"/>
                </a:solidFill>
                <a:latin typeface="Times New Roman" charset="0"/>
              </a:defRPr>
            </a:lvl4pPr>
            <a:lvl5pPr marL="2057400" indent="-228600">
              <a:defRPr b="1">
                <a:solidFill>
                  <a:schemeClr val="tx1"/>
                </a:solidFill>
                <a:latin typeface="Times New Roman" charset="0"/>
              </a:defRPr>
            </a:lvl5pPr>
            <a:lvl6pPr marL="2514600" indent="-228600" eaLnBrk="0" fontAlgn="base" hangingPunct="0">
              <a:spcBef>
                <a:spcPct val="0"/>
              </a:spcBef>
              <a:spcAft>
                <a:spcPct val="0"/>
              </a:spcAft>
              <a:defRPr b="1">
                <a:solidFill>
                  <a:schemeClr val="tx1"/>
                </a:solidFill>
                <a:latin typeface="Times New Roman" charset="0"/>
              </a:defRPr>
            </a:lvl6pPr>
            <a:lvl7pPr marL="2971800" indent="-228600" eaLnBrk="0" fontAlgn="base" hangingPunct="0">
              <a:spcBef>
                <a:spcPct val="0"/>
              </a:spcBef>
              <a:spcAft>
                <a:spcPct val="0"/>
              </a:spcAft>
              <a:defRPr b="1">
                <a:solidFill>
                  <a:schemeClr val="tx1"/>
                </a:solidFill>
                <a:latin typeface="Times New Roman" charset="0"/>
              </a:defRPr>
            </a:lvl7pPr>
            <a:lvl8pPr marL="3429000" indent="-228600" eaLnBrk="0" fontAlgn="base" hangingPunct="0">
              <a:spcBef>
                <a:spcPct val="0"/>
              </a:spcBef>
              <a:spcAft>
                <a:spcPct val="0"/>
              </a:spcAft>
              <a:defRPr b="1">
                <a:solidFill>
                  <a:schemeClr val="tx1"/>
                </a:solidFill>
                <a:latin typeface="Times New Roman" charset="0"/>
              </a:defRPr>
            </a:lvl8pPr>
            <a:lvl9pPr marL="3886200" indent="-228600" eaLnBrk="0" fontAlgn="base" hangingPunct="0">
              <a:spcBef>
                <a:spcPct val="0"/>
              </a:spcBef>
              <a:spcAft>
                <a:spcPct val="0"/>
              </a:spcAft>
              <a:defRPr b="1">
                <a:solidFill>
                  <a:schemeClr val="tx1"/>
                </a:solidFill>
                <a:latin typeface="Times New Roman" charset="0"/>
              </a:defRPr>
            </a:lvl9pPr>
          </a:lstStyle>
          <a:p>
            <a:fld id="{DACAE17B-5F7B-4BDD-A259-CA0A96D67E1D}" type="slidenum">
              <a:rPr lang="en-US" altLang="en-US" b="0"/>
              <a:pPr/>
              <a:t>67</a:t>
            </a:fld>
            <a:endParaRPr lang="en-US" altLang="en-US" b="0"/>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latin typeface="Times New Roman"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imes New Roman" charset="0"/>
              </a:defRPr>
            </a:lvl1pPr>
            <a:lvl2pPr marL="742950" indent="-285750">
              <a:defRPr b="1">
                <a:solidFill>
                  <a:schemeClr val="tx1"/>
                </a:solidFill>
                <a:latin typeface="Times New Roman" charset="0"/>
              </a:defRPr>
            </a:lvl2pPr>
            <a:lvl3pPr marL="1143000" indent="-228600">
              <a:defRPr b="1">
                <a:solidFill>
                  <a:schemeClr val="tx1"/>
                </a:solidFill>
                <a:latin typeface="Times New Roman" charset="0"/>
              </a:defRPr>
            </a:lvl3pPr>
            <a:lvl4pPr marL="1600200" indent="-228600">
              <a:defRPr b="1">
                <a:solidFill>
                  <a:schemeClr val="tx1"/>
                </a:solidFill>
                <a:latin typeface="Times New Roman" charset="0"/>
              </a:defRPr>
            </a:lvl4pPr>
            <a:lvl5pPr marL="2057400" indent="-228600">
              <a:defRPr b="1">
                <a:solidFill>
                  <a:schemeClr val="tx1"/>
                </a:solidFill>
                <a:latin typeface="Times New Roman" charset="0"/>
              </a:defRPr>
            </a:lvl5pPr>
            <a:lvl6pPr marL="2514600" indent="-228600" eaLnBrk="0" fontAlgn="base" hangingPunct="0">
              <a:spcBef>
                <a:spcPct val="0"/>
              </a:spcBef>
              <a:spcAft>
                <a:spcPct val="0"/>
              </a:spcAft>
              <a:defRPr b="1">
                <a:solidFill>
                  <a:schemeClr val="tx1"/>
                </a:solidFill>
                <a:latin typeface="Times New Roman" charset="0"/>
              </a:defRPr>
            </a:lvl6pPr>
            <a:lvl7pPr marL="2971800" indent="-228600" eaLnBrk="0" fontAlgn="base" hangingPunct="0">
              <a:spcBef>
                <a:spcPct val="0"/>
              </a:spcBef>
              <a:spcAft>
                <a:spcPct val="0"/>
              </a:spcAft>
              <a:defRPr b="1">
                <a:solidFill>
                  <a:schemeClr val="tx1"/>
                </a:solidFill>
                <a:latin typeface="Times New Roman" charset="0"/>
              </a:defRPr>
            </a:lvl7pPr>
            <a:lvl8pPr marL="3429000" indent="-228600" eaLnBrk="0" fontAlgn="base" hangingPunct="0">
              <a:spcBef>
                <a:spcPct val="0"/>
              </a:spcBef>
              <a:spcAft>
                <a:spcPct val="0"/>
              </a:spcAft>
              <a:defRPr b="1">
                <a:solidFill>
                  <a:schemeClr val="tx1"/>
                </a:solidFill>
                <a:latin typeface="Times New Roman" charset="0"/>
              </a:defRPr>
            </a:lvl8pPr>
            <a:lvl9pPr marL="3886200" indent="-228600" eaLnBrk="0" fontAlgn="base" hangingPunct="0">
              <a:spcBef>
                <a:spcPct val="0"/>
              </a:spcBef>
              <a:spcAft>
                <a:spcPct val="0"/>
              </a:spcAft>
              <a:defRPr b="1">
                <a:solidFill>
                  <a:schemeClr val="tx1"/>
                </a:solidFill>
                <a:latin typeface="Times New Roman" charset="0"/>
              </a:defRPr>
            </a:lvl9pPr>
          </a:lstStyle>
          <a:p>
            <a:fld id="{7F724BA7-54B3-48DC-BBEB-921EF6D440D3}" type="slidenum">
              <a:rPr lang="en-US" altLang="en-US" b="0"/>
              <a:pPr/>
              <a:t>68</a:t>
            </a:fld>
            <a:endParaRPr lang="en-US" altLang="en-US" b="0"/>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latin typeface="Times New Roman"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imes New Roman" charset="0"/>
              </a:defRPr>
            </a:lvl1pPr>
            <a:lvl2pPr marL="742950" indent="-285750">
              <a:defRPr b="1">
                <a:solidFill>
                  <a:schemeClr val="tx1"/>
                </a:solidFill>
                <a:latin typeface="Times New Roman" charset="0"/>
              </a:defRPr>
            </a:lvl2pPr>
            <a:lvl3pPr marL="1143000" indent="-228600">
              <a:defRPr b="1">
                <a:solidFill>
                  <a:schemeClr val="tx1"/>
                </a:solidFill>
                <a:latin typeface="Times New Roman" charset="0"/>
              </a:defRPr>
            </a:lvl3pPr>
            <a:lvl4pPr marL="1600200" indent="-228600">
              <a:defRPr b="1">
                <a:solidFill>
                  <a:schemeClr val="tx1"/>
                </a:solidFill>
                <a:latin typeface="Times New Roman" charset="0"/>
              </a:defRPr>
            </a:lvl4pPr>
            <a:lvl5pPr marL="2057400" indent="-228600">
              <a:defRPr b="1">
                <a:solidFill>
                  <a:schemeClr val="tx1"/>
                </a:solidFill>
                <a:latin typeface="Times New Roman" charset="0"/>
              </a:defRPr>
            </a:lvl5pPr>
            <a:lvl6pPr marL="2514600" indent="-228600" eaLnBrk="0" fontAlgn="base" hangingPunct="0">
              <a:spcBef>
                <a:spcPct val="0"/>
              </a:spcBef>
              <a:spcAft>
                <a:spcPct val="0"/>
              </a:spcAft>
              <a:defRPr b="1">
                <a:solidFill>
                  <a:schemeClr val="tx1"/>
                </a:solidFill>
                <a:latin typeface="Times New Roman" charset="0"/>
              </a:defRPr>
            </a:lvl6pPr>
            <a:lvl7pPr marL="2971800" indent="-228600" eaLnBrk="0" fontAlgn="base" hangingPunct="0">
              <a:spcBef>
                <a:spcPct val="0"/>
              </a:spcBef>
              <a:spcAft>
                <a:spcPct val="0"/>
              </a:spcAft>
              <a:defRPr b="1">
                <a:solidFill>
                  <a:schemeClr val="tx1"/>
                </a:solidFill>
                <a:latin typeface="Times New Roman" charset="0"/>
              </a:defRPr>
            </a:lvl7pPr>
            <a:lvl8pPr marL="3429000" indent="-228600" eaLnBrk="0" fontAlgn="base" hangingPunct="0">
              <a:spcBef>
                <a:spcPct val="0"/>
              </a:spcBef>
              <a:spcAft>
                <a:spcPct val="0"/>
              </a:spcAft>
              <a:defRPr b="1">
                <a:solidFill>
                  <a:schemeClr val="tx1"/>
                </a:solidFill>
                <a:latin typeface="Times New Roman" charset="0"/>
              </a:defRPr>
            </a:lvl8pPr>
            <a:lvl9pPr marL="3886200" indent="-228600" eaLnBrk="0" fontAlgn="base" hangingPunct="0">
              <a:spcBef>
                <a:spcPct val="0"/>
              </a:spcBef>
              <a:spcAft>
                <a:spcPct val="0"/>
              </a:spcAft>
              <a:defRPr b="1">
                <a:solidFill>
                  <a:schemeClr val="tx1"/>
                </a:solidFill>
                <a:latin typeface="Times New Roman" charset="0"/>
              </a:defRPr>
            </a:lvl9pPr>
          </a:lstStyle>
          <a:p>
            <a:fld id="{B601535E-20C3-4A76-9450-C1794B5162B0}" type="slidenum">
              <a:rPr lang="en-US" altLang="en-US" b="0"/>
              <a:pPr/>
              <a:t>69</a:t>
            </a:fld>
            <a:endParaRPr lang="en-US" altLang="en-US" b="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latin typeface="Times New Roman"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imes New Roman" charset="0"/>
              </a:defRPr>
            </a:lvl1pPr>
            <a:lvl2pPr marL="742950" indent="-285750">
              <a:defRPr b="1">
                <a:solidFill>
                  <a:schemeClr val="tx1"/>
                </a:solidFill>
                <a:latin typeface="Times New Roman" charset="0"/>
              </a:defRPr>
            </a:lvl2pPr>
            <a:lvl3pPr marL="1143000" indent="-228600">
              <a:defRPr b="1">
                <a:solidFill>
                  <a:schemeClr val="tx1"/>
                </a:solidFill>
                <a:latin typeface="Times New Roman" charset="0"/>
              </a:defRPr>
            </a:lvl3pPr>
            <a:lvl4pPr marL="1600200" indent="-228600">
              <a:defRPr b="1">
                <a:solidFill>
                  <a:schemeClr val="tx1"/>
                </a:solidFill>
                <a:latin typeface="Times New Roman" charset="0"/>
              </a:defRPr>
            </a:lvl4pPr>
            <a:lvl5pPr marL="2057400" indent="-228600">
              <a:defRPr b="1">
                <a:solidFill>
                  <a:schemeClr val="tx1"/>
                </a:solidFill>
                <a:latin typeface="Times New Roman" charset="0"/>
              </a:defRPr>
            </a:lvl5pPr>
            <a:lvl6pPr marL="2514600" indent="-228600" eaLnBrk="0" fontAlgn="base" hangingPunct="0">
              <a:spcBef>
                <a:spcPct val="0"/>
              </a:spcBef>
              <a:spcAft>
                <a:spcPct val="0"/>
              </a:spcAft>
              <a:defRPr b="1">
                <a:solidFill>
                  <a:schemeClr val="tx1"/>
                </a:solidFill>
                <a:latin typeface="Times New Roman" charset="0"/>
              </a:defRPr>
            </a:lvl6pPr>
            <a:lvl7pPr marL="2971800" indent="-228600" eaLnBrk="0" fontAlgn="base" hangingPunct="0">
              <a:spcBef>
                <a:spcPct val="0"/>
              </a:spcBef>
              <a:spcAft>
                <a:spcPct val="0"/>
              </a:spcAft>
              <a:defRPr b="1">
                <a:solidFill>
                  <a:schemeClr val="tx1"/>
                </a:solidFill>
                <a:latin typeface="Times New Roman" charset="0"/>
              </a:defRPr>
            </a:lvl7pPr>
            <a:lvl8pPr marL="3429000" indent="-228600" eaLnBrk="0" fontAlgn="base" hangingPunct="0">
              <a:spcBef>
                <a:spcPct val="0"/>
              </a:spcBef>
              <a:spcAft>
                <a:spcPct val="0"/>
              </a:spcAft>
              <a:defRPr b="1">
                <a:solidFill>
                  <a:schemeClr val="tx1"/>
                </a:solidFill>
                <a:latin typeface="Times New Roman" charset="0"/>
              </a:defRPr>
            </a:lvl8pPr>
            <a:lvl9pPr marL="3886200" indent="-228600" eaLnBrk="0" fontAlgn="base" hangingPunct="0">
              <a:spcBef>
                <a:spcPct val="0"/>
              </a:spcBef>
              <a:spcAft>
                <a:spcPct val="0"/>
              </a:spcAft>
              <a:defRPr b="1">
                <a:solidFill>
                  <a:schemeClr val="tx1"/>
                </a:solidFill>
                <a:latin typeface="Times New Roman" charset="0"/>
              </a:defRPr>
            </a:lvl9pPr>
          </a:lstStyle>
          <a:p>
            <a:fld id="{DC4C022E-7D9A-4CC2-A114-7E00DDE09AC1}" type="slidenum">
              <a:rPr lang="en-US" altLang="en-US" b="0"/>
              <a:pPr/>
              <a:t>70</a:t>
            </a:fld>
            <a:endParaRPr lang="en-US" altLang="en-US" b="0"/>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latin typeface="Times New Roman"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imes New Roman" charset="0"/>
              </a:defRPr>
            </a:lvl1pPr>
            <a:lvl2pPr marL="742950" indent="-285750">
              <a:defRPr b="1">
                <a:solidFill>
                  <a:schemeClr val="tx1"/>
                </a:solidFill>
                <a:latin typeface="Times New Roman" charset="0"/>
              </a:defRPr>
            </a:lvl2pPr>
            <a:lvl3pPr marL="1143000" indent="-228600">
              <a:defRPr b="1">
                <a:solidFill>
                  <a:schemeClr val="tx1"/>
                </a:solidFill>
                <a:latin typeface="Times New Roman" charset="0"/>
              </a:defRPr>
            </a:lvl3pPr>
            <a:lvl4pPr marL="1600200" indent="-228600">
              <a:defRPr b="1">
                <a:solidFill>
                  <a:schemeClr val="tx1"/>
                </a:solidFill>
                <a:latin typeface="Times New Roman" charset="0"/>
              </a:defRPr>
            </a:lvl4pPr>
            <a:lvl5pPr marL="2057400" indent="-228600">
              <a:defRPr b="1">
                <a:solidFill>
                  <a:schemeClr val="tx1"/>
                </a:solidFill>
                <a:latin typeface="Times New Roman" charset="0"/>
              </a:defRPr>
            </a:lvl5pPr>
            <a:lvl6pPr marL="2514600" indent="-228600" eaLnBrk="0" fontAlgn="base" hangingPunct="0">
              <a:spcBef>
                <a:spcPct val="0"/>
              </a:spcBef>
              <a:spcAft>
                <a:spcPct val="0"/>
              </a:spcAft>
              <a:defRPr b="1">
                <a:solidFill>
                  <a:schemeClr val="tx1"/>
                </a:solidFill>
                <a:latin typeface="Times New Roman" charset="0"/>
              </a:defRPr>
            </a:lvl6pPr>
            <a:lvl7pPr marL="2971800" indent="-228600" eaLnBrk="0" fontAlgn="base" hangingPunct="0">
              <a:spcBef>
                <a:spcPct val="0"/>
              </a:spcBef>
              <a:spcAft>
                <a:spcPct val="0"/>
              </a:spcAft>
              <a:defRPr b="1">
                <a:solidFill>
                  <a:schemeClr val="tx1"/>
                </a:solidFill>
                <a:latin typeface="Times New Roman" charset="0"/>
              </a:defRPr>
            </a:lvl7pPr>
            <a:lvl8pPr marL="3429000" indent="-228600" eaLnBrk="0" fontAlgn="base" hangingPunct="0">
              <a:spcBef>
                <a:spcPct val="0"/>
              </a:spcBef>
              <a:spcAft>
                <a:spcPct val="0"/>
              </a:spcAft>
              <a:defRPr b="1">
                <a:solidFill>
                  <a:schemeClr val="tx1"/>
                </a:solidFill>
                <a:latin typeface="Times New Roman" charset="0"/>
              </a:defRPr>
            </a:lvl8pPr>
            <a:lvl9pPr marL="3886200" indent="-228600" eaLnBrk="0" fontAlgn="base" hangingPunct="0">
              <a:spcBef>
                <a:spcPct val="0"/>
              </a:spcBef>
              <a:spcAft>
                <a:spcPct val="0"/>
              </a:spcAft>
              <a:defRPr b="1">
                <a:solidFill>
                  <a:schemeClr val="tx1"/>
                </a:solidFill>
                <a:latin typeface="Times New Roman" charset="0"/>
              </a:defRPr>
            </a:lvl9pPr>
          </a:lstStyle>
          <a:p>
            <a:fld id="{58980FCF-5E92-4D9D-B80B-F906A1F1C137}" type="slidenum">
              <a:rPr lang="en-US" altLang="en-US" b="0"/>
              <a:pPr/>
              <a:t>71</a:t>
            </a:fld>
            <a:endParaRPr lang="en-US" altLang="en-US" b="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latin typeface="Times New Roman"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imes New Roman" charset="0"/>
              </a:defRPr>
            </a:lvl1pPr>
            <a:lvl2pPr marL="742950" indent="-285750">
              <a:defRPr b="1">
                <a:solidFill>
                  <a:schemeClr val="tx1"/>
                </a:solidFill>
                <a:latin typeface="Times New Roman" charset="0"/>
              </a:defRPr>
            </a:lvl2pPr>
            <a:lvl3pPr marL="1143000" indent="-228600">
              <a:defRPr b="1">
                <a:solidFill>
                  <a:schemeClr val="tx1"/>
                </a:solidFill>
                <a:latin typeface="Times New Roman" charset="0"/>
              </a:defRPr>
            </a:lvl3pPr>
            <a:lvl4pPr marL="1600200" indent="-228600">
              <a:defRPr b="1">
                <a:solidFill>
                  <a:schemeClr val="tx1"/>
                </a:solidFill>
                <a:latin typeface="Times New Roman" charset="0"/>
              </a:defRPr>
            </a:lvl4pPr>
            <a:lvl5pPr marL="2057400" indent="-228600">
              <a:defRPr b="1">
                <a:solidFill>
                  <a:schemeClr val="tx1"/>
                </a:solidFill>
                <a:latin typeface="Times New Roman" charset="0"/>
              </a:defRPr>
            </a:lvl5pPr>
            <a:lvl6pPr marL="2514600" indent="-228600" eaLnBrk="0" fontAlgn="base" hangingPunct="0">
              <a:spcBef>
                <a:spcPct val="0"/>
              </a:spcBef>
              <a:spcAft>
                <a:spcPct val="0"/>
              </a:spcAft>
              <a:defRPr b="1">
                <a:solidFill>
                  <a:schemeClr val="tx1"/>
                </a:solidFill>
                <a:latin typeface="Times New Roman" charset="0"/>
              </a:defRPr>
            </a:lvl6pPr>
            <a:lvl7pPr marL="2971800" indent="-228600" eaLnBrk="0" fontAlgn="base" hangingPunct="0">
              <a:spcBef>
                <a:spcPct val="0"/>
              </a:spcBef>
              <a:spcAft>
                <a:spcPct val="0"/>
              </a:spcAft>
              <a:defRPr b="1">
                <a:solidFill>
                  <a:schemeClr val="tx1"/>
                </a:solidFill>
                <a:latin typeface="Times New Roman" charset="0"/>
              </a:defRPr>
            </a:lvl7pPr>
            <a:lvl8pPr marL="3429000" indent="-228600" eaLnBrk="0" fontAlgn="base" hangingPunct="0">
              <a:spcBef>
                <a:spcPct val="0"/>
              </a:spcBef>
              <a:spcAft>
                <a:spcPct val="0"/>
              </a:spcAft>
              <a:defRPr b="1">
                <a:solidFill>
                  <a:schemeClr val="tx1"/>
                </a:solidFill>
                <a:latin typeface="Times New Roman" charset="0"/>
              </a:defRPr>
            </a:lvl8pPr>
            <a:lvl9pPr marL="3886200" indent="-228600" eaLnBrk="0" fontAlgn="base" hangingPunct="0">
              <a:spcBef>
                <a:spcPct val="0"/>
              </a:spcBef>
              <a:spcAft>
                <a:spcPct val="0"/>
              </a:spcAft>
              <a:defRPr b="1">
                <a:solidFill>
                  <a:schemeClr val="tx1"/>
                </a:solidFill>
                <a:latin typeface="Times New Roman" charset="0"/>
              </a:defRPr>
            </a:lvl9pPr>
          </a:lstStyle>
          <a:p>
            <a:fld id="{1E2C519A-1E7B-4484-AAB6-96A87066D5DF}" type="slidenum">
              <a:rPr lang="en-US" altLang="en-US" b="0"/>
              <a:pPr/>
              <a:t>72</a:t>
            </a:fld>
            <a:endParaRPr lang="en-US" altLang="en-US" b="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latin typeface="Times New Roman"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imes New Roman" charset="0"/>
              </a:defRPr>
            </a:lvl1pPr>
            <a:lvl2pPr marL="742950" indent="-285750">
              <a:defRPr b="1">
                <a:solidFill>
                  <a:schemeClr val="tx1"/>
                </a:solidFill>
                <a:latin typeface="Times New Roman" charset="0"/>
              </a:defRPr>
            </a:lvl2pPr>
            <a:lvl3pPr marL="1143000" indent="-228600">
              <a:defRPr b="1">
                <a:solidFill>
                  <a:schemeClr val="tx1"/>
                </a:solidFill>
                <a:latin typeface="Times New Roman" charset="0"/>
              </a:defRPr>
            </a:lvl3pPr>
            <a:lvl4pPr marL="1600200" indent="-228600">
              <a:defRPr b="1">
                <a:solidFill>
                  <a:schemeClr val="tx1"/>
                </a:solidFill>
                <a:latin typeface="Times New Roman" charset="0"/>
              </a:defRPr>
            </a:lvl4pPr>
            <a:lvl5pPr marL="2057400" indent="-228600">
              <a:defRPr b="1">
                <a:solidFill>
                  <a:schemeClr val="tx1"/>
                </a:solidFill>
                <a:latin typeface="Times New Roman" charset="0"/>
              </a:defRPr>
            </a:lvl5pPr>
            <a:lvl6pPr marL="2514600" indent="-228600" eaLnBrk="0" fontAlgn="base" hangingPunct="0">
              <a:spcBef>
                <a:spcPct val="0"/>
              </a:spcBef>
              <a:spcAft>
                <a:spcPct val="0"/>
              </a:spcAft>
              <a:defRPr b="1">
                <a:solidFill>
                  <a:schemeClr val="tx1"/>
                </a:solidFill>
                <a:latin typeface="Times New Roman" charset="0"/>
              </a:defRPr>
            </a:lvl6pPr>
            <a:lvl7pPr marL="2971800" indent="-228600" eaLnBrk="0" fontAlgn="base" hangingPunct="0">
              <a:spcBef>
                <a:spcPct val="0"/>
              </a:spcBef>
              <a:spcAft>
                <a:spcPct val="0"/>
              </a:spcAft>
              <a:defRPr b="1">
                <a:solidFill>
                  <a:schemeClr val="tx1"/>
                </a:solidFill>
                <a:latin typeface="Times New Roman" charset="0"/>
              </a:defRPr>
            </a:lvl7pPr>
            <a:lvl8pPr marL="3429000" indent="-228600" eaLnBrk="0" fontAlgn="base" hangingPunct="0">
              <a:spcBef>
                <a:spcPct val="0"/>
              </a:spcBef>
              <a:spcAft>
                <a:spcPct val="0"/>
              </a:spcAft>
              <a:defRPr b="1">
                <a:solidFill>
                  <a:schemeClr val="tx1"/>
                </a:solidFill>
                <a:latin typeface="Times New Roman" charset="0"/>
              </a:defRPr>
            </a:lvl8pPr>
            <a:lvl9pPr marL="3886200" indent="-228600" eaLnBrk="0" fontAlgn="base" hangingPunct="0">
              <a:spcBef>
                <a:spcPct val="0"/>
              </a:spcBef>
              <a:spcAft>
                <a:spcPct val="0"/>
              </a:spcAft>
              <a:defRPr b="1">
                <a:solidFill>
                  <a:schemeClr val="tx1"/>
                </a:solidFill>
                <a:latin typeface="Times New Roman" charset="0"/>
              </a:defRPr>
            </a:lvl9pPr>
          </a:lstStyle>
          <a:p>
            <a:fld id="{FE76A64D-F99B-49CE-83C3-2E9DEC2D5D46}" type="slidenum">
              <a:rPr lang="en-US" altLang="en-US" b="0"/>
              <a:pPr/>
              <a:t>73</a:t>
            </a:fld>
            <a:endParaRPr lang="en-US" altLang="en-US" b="0"/>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latin typeface="Times New Roman"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imes New Roman" charset="0"/>
              </a:defRPr>
            </a:lvl1pPr>
            <a:lvl2pPr marL="742950" indent="-285750">
              <a:defRPr b="1">
                <a:solidFill>
                  <a:schemeClr val="tx1"/>
                </a:solidFill>
                <a:latin typeface="Times New Roman" charset="0"/>
              </a:defRPr>
            </a:lvl2pPr>
            <a:lvl3pPr marL="1143000" indent="-228600">
              <a:defRPr b="1">
                <a:solidFill>
                  <a:schemeClr val="tx1"/>
                </a:solidFill>
                <a:latin typeface="Times New Roman" charset="0"/>
              </a:defRPr>
            </a:lvl3pPr>
            <a:lvl4pPr marL="1600200" indent="-228600">
              <a:defRPr b="1">
                <a:solidFill>
                  <a:schemeClr val="tx1"/>
                </a:solidFill>
                <a:latin typeface="Times New Roman" charset="0"/>
              </a:defRPr>
            </a:lvl4pPr>
            <a:lvl5pPr marL="2057400" indent="-228600">
              <a:defRPr b="1">
                <a:solidFill>
                  <a:schemeClr val="tx1"/>
                </a:solidFill>
                <a:latin typeface="Times New Roman" charset="0"/>
              </a:defRPr>
            </a:lvl5pPr>
            <a:lvl6pPr marL="2514600" indent="-228600" eaLnBrk="0" fontAlgn="base" hangingPunct="0">
              <a:spcBef>
                <a:spcPct val="0"/>
              </a:spcBef>
              <a:spcAft>
                <a:spcPct val="0"/>
              </a:spcAft>
              <a:defRPr b="1">
                <a:solidFill>
                  <a:schemeClr val="tx1"/>
                </a:solidFill>
                <a:latin typeface="Times New Roman" charset="0"/>
              </a:defRPr>
            </a:lvl6pPr>
            <a:lvl7pPr marL="2971800" indent="-228600" eaLnBrk="0" fontAlgn="base" hangingPunct="0">
              <a:spcBef>
                <a:spcPct val="0"/>
              </a:spcBef>
              <a:spcAft>
                <a:spcPct val="0"/>
              </a:spcAft>
              <a:defRPr b="1">
                <a:solidFill>
                  <a:schemeClr val="tx1"/>
                </a:solidFill>
                <a:latin typeface="Times New Roman" charset="0"/>
              </a:defRPr>
            </a:lvl7pPr>
            <a:lvl8pPr marL="3429000" indent="-228600" eaLnBrk="0" fontAlgn="base" hangingPunct="0">
              <a:spcBef>
                <a:spcPct val="0"/>
              </a:spcBef>
              <a:spcAft>
                <a:spcPct val="0"/>
              </a:spcAft>
              <a:defRPr b="1">
                <a:solidFill>
                  <a:schemeClr val="tx1"/>
                </a:solidFill>
                <a:latin typeface="Times New Roman" charset="0"/>
              </a:defRPr>
            </a:lvl8pPr>
            <a:lvl9pPr marL="3886200" indent="-228600" eaLnBrk="0" fontAlgn="base" hangingPunct="0">
              <a:spcBef>
                <a:spcPct val="0"/>
              </a:spcBef>
              <a:spcAft>
                <a:spcPct val="0"/>
              </a:spcAft>
              <a:defRPr b="1">
                <a:solidFill>
                  <a:schemeClr val="tx1"/>
                </a:solidFill>
                <a:latin typeface="Times New Roman" charset="0"/>
              </a:defRPr>
            </a:lvl9pPr>
          </a:lstStyle>
          <a:p>
            <a:fld id="{D4F6A6D5-B984-424A-81D8-3B845FE7B300}" type="slidenum">
              <a:rPr lang="en-US" altLang="en-US" b="0"/>
              <a:pPr/>
              <a:t>55</a:t>
            </a:fld>
            <a:endParaRPr lang="en-US" altLang="en-US" b="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latin typeface="Times New Roman"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imes New Roman" charset="0"/>
              </a:defRPr>
            </a:lvl1pPr>
            <a:lvl2pPr marL="742950" indent="-285750">
              <a:defRPr b="1">
                <a:solidFill>
                  <a:schemeClr val="tx1"/>
                </a:solidFill>
                <a:latin typeface="Times New Roman" charset="0"/>
              </a:defRPr>
            </a:lvl2pPr>
            <a:lvl3pPr marL="1143000" indent="-228600">
              <a:defRPr b="1">
                <a:solidFill>
                  <a:schemeClr val="tx1"/>
                </a:solidFill>
                <a:latin typeface="Times New Roman" charset="0"/>
              </a:defRPr>
            </a:lvl3pPr>
            <a:lvl4pPr marL="1600200" indent="-228600">
              <a:defRPr b="1">
                <a:solidFill>
                  <a:schemeClr val="tx1"/>
                </a:solidFill>
                <a:latin typeface="Times New Roman" charset="0"/>
              </a:defRPr>
            </a:lvl4pPr>
            <a:lvl5pPr marL="2057400" indent="-228600">
              <a:defRPr b="1">
                <a:solidFill>
                  <a:schemeClr val="tx1"/>
                </a:solidFill>
                <a:latin typeface="Times New Roman" charset="0"/>
              </a:defRPr>
            </a:lvl5pPr>
            <a:lvl6pPr marL="2514600" indent="-228600" eaLnBrk="0" fontAlgn="base" hangingPunct="0">
              <a:spcBef>
                <a:spcPct val="0"/>
              </a:spcBef>
              <a:spcAft>
                <a:spcPct val="0"/>
              </a:spcAft>
              <a:defRPr b="1">
                <a:solidFill>
                  <a:schemeClr val="tx1"/>
                </a:solidFill>
                <a:latin typeface="Times New Roman" charset="0"/>
              </a:defRPr>
            </a:lvl6pPr>
            <a:lvl7pPr marL="2971800" indent="-228600" eaLnBrk="0" fontAlgn="base" hangingPunct="0">
              <a:spcBef>
                <a:spcPct val="0"/>
              </a:spcBef>
              <a:spcAft>
                <a:spcPct val="0"/>
              </a:spcAft>
              <a:defRPr b="1">
                <a:solidFill>
                  <a:schemeClr val="tx1"/>
                </a:solidFill>
                <a:latin typeface="Times New Roman" charset="0"/>
              </a:defRPr>
            </a:lvl7pPr>
            <a:lvl8pPr marL="3429000" indent="-228600" eaLnBrk="0" fontAlgn="base" hangingPunct="0">
              <a:spcBef>
                <a:spcPct val="0"/>
              </a:spcBef>
              <a:spcAft>
                <a:spcPct val="0"/>
              </a:spcAft>
              <a:defRPr b="1">
                <a:solidFill>
                  <a:schemeClr val="tx1"/>
                </a:solidFill>
                <a:latin typeface="Times New Roman" charset="0"/>
              </a:defRPr>
            </a:lvl8pPr>
            <a:lvl9pPr marL="3886200" indent="-228600" eaLnBrk="0" fontAlgn="base" hangingPunct="0">
              <a:spcBef>
                <a:spcPct val="0"/>
              </a:spcBef>
              <a:spcAft>
                <a:spcPct val="0"/>
              </a:spcAft>
              <a:defRPr b="1">
                <a:solidFill>
                  <a:schemeClr val="tx1"/>
                </a:solidFill>
                <a:latin typeface="Times New Roman" charset="0"/>
              </a:defRPr>
            </a:lvl9pPr>
          </a:lstStyle>
          <a:p>
            <a:fld id="{CDAEDAC1-585F-43AD-980D-972D9887795B}" type="slidenum">
              <a:rPr lang="en-US" altLang="en-US" b="0"/>
              <a:pPr/>
              <a:t>56</a:t>
            </a:fld>
            <a:endParaRPr lang="en-US" altLang="en-US" b="0"/>
          </a:p>
        </p:txBody>
      </p:sp>
      <p:sp>
        <p:nvSpPr>
          <p:cNvPr id="10243" name="Rectangle 2"/>
          <p:cNvSpPr>
            <a:spLocks noGrp="1" noRot="1" noChangeAspect="1" noChangeArrowheads="1" noTextEdit="1"/>
          </p:cNvSpPr>
          <p:nvPr>
            <p:ph type="sldImg"/>
          </p:nvPr>
        </p:nvSpPr>
        <p:spPr>
          <a:ln/>
        </p:spPr>
      </p:sp>
      <p:sp>
        <p:nvSpPr>
          <p:cNvPr id="10244" name="Rectangle 3"/>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latin typeface="Times New Roman"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imes New Roman" charset="0"/>
              </a:defRPr>
            </a:lvl1pPr>
            <a:lvl2pPr marL="742950" indent="-285750">
              <a:defRPr b="1">
                <a:solidFill>
                  <a:schemeClr val="tx1"/>
                </a:solidFill>
                <a:latin typeface="Times New Roman" charset="0"/>
              </a:defRPr>
            </a:lvl2pPr>
            <a:lvl3pPr marL="1143000" indent="-228600">
              <a:defRPr b="1">
                <a:solidFill>
                  <a:schemeClr val="tx1"/>
                </a:solidFill>
                <a:latin typeface="Times New Roman" charset="0"/>
              </a:defRPr>
            </a:lvl3pPr>
            <a:lvl4pPr marL="1600200" indent="-228600">
              <a:defRPr b="1">
                <a:solidFill>
                  <a:schemeClr val="tx1"/>
                </a:solidFill>
                <a:latin typeface="Times New Roman" charset="0"/>
              </a:defRPr>
            </a:lvl4pPr>
            <a:lvl5pPr marL="2057400" indent="-228600">
              <a:defRPr b="1">
                <a:solidFill>
                  <a:schemeClr val="tx1"/>
                </a:solidFill>
                <a:latin typeface="Times New Roman" charset="0"/>
              </a:defRPr>
            </a:lvl5pPr>
            <a:lvl6pPr marL="2514600" indent="-228600" eaLnBrk="0" fontAlgn="base" hangingPunct="0">
              <a:spcBef>
                <a:spcPct val="0"/>
              </a:spcBef>
              <a:spcAft>
                <a:spcPct val="0"/>
              </a:spcAft>
              <a:defRPr b="1">
                <a:solidFill>
                  <a:schemeClr val="tx1"/>
                </a:solidFill>
                <a:latin typeface="Times New Roman" charset="0"/>
              </a:defRPr>
            </a:lvl6pPr>
            <a:lvl7pPr marL="2971800" indent="-228600" eaLnBrk="0" fontAlgn="base" hangingPunct="0">
              <a:spcBef>
                <a:spcPct val="0"/>
              </a:spcBef>
              <a:spcAft>
                <a:spcPct val="0"/>
              </a:spcAft>
              <a:defRPr b="1">
                <a:solidFill>
                  <a:schemeClr val="tx1"/>
                </a:solidFill>
                <a:latin typeface="Times New Roman" charset="0"/>
              </a:defRPr>
            </a:lvl7pPr>
            <a:lvl8pPr marL="3429000" indent="-228600" eaLnBrk="0" fontAlgn="base" hangingPunct="0">
              <a:spcBef>
                <a:spcPct val="0"/>
              </a:spcBef>
              <a:spcAft>
                <a:spcPct val="0"/>
              </a:spcAft>
              <a:defRPr b="1">
                <a:solidFill>
                  <a:schemeClr val="tx1"/>
                </a:solidFill>
                <a:latin typeface="Times New Roman" charset="0"/>
              </a:defRPr>
            </a:lvl8pPr>
            <a:lvl9pPr marL="3886200" indent="-228600" eaLnBrk="0" fontAlgn="base" hangingPunct="0">
              <a:spcBef>
                <a:spcPct val="0"/>
              </a:spcBef>
              <a:spcAft>
                <a:spcPct val="0"/>
              </a:spcAft>
              <a:defRPr b="1">
                <a:solidFill>
                  <a:schemeClr val="tx1"/>
                </a:solidFill>
                <a:latin typeface="Times New Roman" charset="0"/>
              </a:defRPr>
            </a:lvl9pPr>
          </a:lstStyle>
          <a:p>
            <a:fld id="{27DE80AC-3A1A-47EA-81DA-A7F4DABD7034}" type="slidenum">
              <a:rPr lang="en-US" altLang="en-US" b="0"/>
              <a:pPr/>
              <a:t>57</a:t>
            </a:fld>
            <a:endParaRPr lang="en-US" altLang="en-US" b="0"/>
          </a:p>
        </p:txBody>
      </p:sp>
      <p:sp>
        <p:nvSpPr>
          <p:cNvPr id="12291" name="Rectangle 2"/>
          <p:cNvSpPr>
            <a:spLocks noGrp="1" noRot="1" noChangeAspect="1" noChangeArrowheads="1" noTextEdit="1"/>
          </p:cNvSpPr>
          <p:nvPr>
            <p:ph type="sldImg"/>
          </p:nvPr>
        </p:nvSpPr>
        <p:spPr>
          <a:ln/>
        </p:spPr>
      </p:sp>
      <p:sp>
        <p:nvSpPr>
          <p:cNvPr id="12292" name="Rectangle 3"/>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latin typeface="Times New Roman"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imes New Roman" charset="0"/>
              </a:defRPr>
            </a:lvl1pPr>
            <a:lvl2pPr marL="742950" indent="-285750">
              <a:defRPr b="1">
                <a:solidFill>
                  <a:schemeClr val="tx1"/>
                </a:solidFill>
                <a:latin typeface="Times New Roman" charset="0"/>
              </a:defRPr>
            </a:lvl2pPr>
            <a:lvl3pPr marL="1143000" indent="-228600">
              <a:defRPr b="1">
                <a:solidFill>
                  <a:schemeClr val="tx1"/>
                </a:solidFill>
                <a:latin typeface="Times New Roman" charset="0"/>
              </a:defRPr>
            </a:lvl3pPr>
            <a:lvl4pPr marL="1600200" indent="-228600">
              <a:defRPr b="1">
                <a:solidFill>
                  <a:schemeClr val="tx1"/>
                </a:solidFill>
                <a:latin typeface="Times New Roman" charset="0"/>
              </a:defRPr>
            </a:lvl4pPr>
            <a:lvl5pPr marL="2057400" indent="-228600">
              <a:defRPr b="1">
                <a:solidFill>
                  <a:schemeClr val="tx1"/>
                </a:solidFill>
                <a:latin typeface="Times New Roman" charset="0"/>
              </a:defRPr>
            </a:lvl5pPr>
            <a:lvl6pPr marL="2514600" indent="-228600" eaLnBrk="0" fontAlgn="base" hangingPunct="0">
              <a:spcBef>
                <a:spcPct val="0"/>
              </a:spcBef>
              <a:spcAft>
                <a:spcPct val="0"/>
              </a:spcAft>
              <a:defRPr b="1">
                <a:solidFill>
                  <a:schemeClr val="tx1"/>
                </a:solidFill>
                <a:latin typeface="Times New Roman" charset="0"/>
              </a:defRPr>
            </a:lvl6pPr>
            <a:lvl7pPr marL="2971800" indent="-228600" eaLnBrk="0" fontAlgn="base" hangingPunct="0">
              <a:spcBef>
                <a:spcPct val="0"/>
              </a:spcBef>
              <a:spcAft>
                <a:spcPct val="0"/>
              </a:spcAft>
              <a:defRPr b="1">
                <a:solidFill>
                  <a:schemeClr val="tx1"/>
                </a:solidFill>
                <a:latin typeface="Times New Roman" charset="0"/>
              </a:defRPr>
            </a:lvl7pPr>
            <a:lvl8pPr marL="3429000" indent="-228600" eaLnBrk="0" fontAlgn="base" hangingPunct="0">
              <a:spcBef>
                <a:spcPct val="0"/>
              </a:spcBef>
              <a:spcAft>
                <a:spcPct val="0"/>
              </a:spcAft>
              <a:defRPr b="1">
                <a:solidFill>
                  <a:schemeClr val="tx1"/>
                </a:solidFill>
                <a:latin typeface="Times New Roman" charset="0"/>
              </a:defRPr>
            </a:lvl8pPr>
            <a:lvl9pPr marL="3886200" indent="-228600" eaLnBrk="0" fontAlgn="base" hangingPunct="0">
              <a:spcBef>
                <a:spcPct val="0"/>
              </a:spcBef>
              <a:spcAft>
                <a:spcPct val="0"/>
              </a:spcAft>
              <a:defRPr b="1">
                <a:solidFill>
                  <a:schemeClr val="tx1"/>
                </a:solidFill>
                <a:latin typeface="Times New Roman" charset="0"/>
              </a:defRPr>
            </a:lvl9pPr>
          </a:lstStyle>
          <a:p>
            <a:fld id="{0171923A-E859-493E-A07E-F41B81915333}" type="slidenum">
              <a:rPr lang="en-US" altLang="en-US" b="0"/>
              <a:pPr/>
              <a:t>60</a:t>
            </a:fld>
            <a:endParaRPr lang="en-US" altLang="en-US" b="0"/>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latin typeface="Times New Roman"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imes New Roman" charset="0"/>
              </a:defRPr>
            </a:lvl1pPr>
            <a:lvl2pPr marL="742950" indent="-285750">
              <a:defRPr b="1">
                <a:solidFill>
                  <a:schemeClr val="tx1"/>
                </a:solidFill>
                <a:latin typeface="Times New Roman" charset="0"/>
              </a:defRPr>
            </a:lvl2pPr>
            <a:lvl3pPr marL="1143000" indent="-228600">
              <a:defRPr b="1">
                <a:solidFill>
                  <a:schemeClr val="tx1"/>
                </a:solidFill>
                <a:latin typeface="Times New Roman" charset="0"/>
              </a:defRPr>
            </a:lvl3pPr>
            <a:lvl4pPr marL="1600200" indent="-228600">
              <a:defRPr b="1">
                <a:solidFill>
                  <a:schemeClr val="tx1"/>
                </a:solidFill>
                <a:latin typeface="Times New Roman" charset="0"/>
              </a:defRPr>
            </a:lvl4pPr>
            <a:lvl5pPr marL="2057400" indent="-228600">
              <a:defRPr b="1">
                <a:solidFill>
                  <a:schemeClr val="tx1"/>
                </a:solidFill>
                <a:latin typeface="Times New Roman" charset="0"/>
              </a:defRPr>
            </a:lvl5pPr>
            <a:lvl6pPr marL="2514600" indent="-228600" eaLnBrk="0" fontAlgn="base" hangingPunct="0">
              <a:spcBef>
                <a:spcPct val="0"/>
              </a:spcBef>
              <a:spcAft>
                <a:spcPct val="0"/>
              </a:spcAft>
              <a:defRPr b="1">
                <a:solidFill>
                  <a:schemeClr val="tx1"/>
                </a:solidFill>
                <a:latin typeface="Times New Roman" charset="0"/>
              </a:defRPr>
            </a:lvl6pPr>
            <a:lvl7pPr marL="2971800" indent="-228600" eaLnBrk="0" fontAlgn="base" hangingPunct="0">
              <a:spcBef>
                <a:spcPct val="0"/>
              </a:spcBef>
              <a:spcAft>
                <a:spcPct val="0"/>
              </a:spcAft>
              <a:defRPr b="1">
                <a:solidFill>
                  <a:schemeClr val="tx1"/>
                </a:solidFill>
                <a:latin typeface="Times New Roman" charset="0"/>
              </a:defRPr>
            </a:lvl7pPr>
            <a:lvl8pPr marL="3429000" indent="-228600" eaLnBrk="0" fontAlgn="base" hangingPunct="0">
              <a:spcBef>
                <a:spcPct val="0"/>
              </a:spcBef>
              <a:spcAft>
                <a:spcPct val="0"/>
              </a:spcAft>
              <a:defRPr b="1">
                <a:solidFill>
                  <a:schemeClr val="tx1"/>
                </a:solidFill>
                <a:latin typeface="Times New Roman" charset="0"/>
              </a:defRPr>
            </a:lvl8pPr>
            <a:lvl9pPr marL="3886200" indent="-228600" eaLnBrk="0" fontAlgn="base" hangingPunct="0">
              <a:spcBef>
                <a:spcPct val="0"/>
              </a:spcBef>
              <a:spcAft>
                <a:spcPct val="0"/>
              </a:spcAft>
              <a:defRPr b="1">
                <a:solidFill>
                  <a:schemeClr val="tx1"/>
                </a:solidFill>
                <a:latin typeface="Times New Roman" charset="0"/>
              </a:defRPr>
            </a:lvl9pPr>
          </a:lstStyle>
          <a:p>
            <a:fld id="{81B349E7-B846-40E7-AF3C-5600DDB39464}" type="slidenum">
              <a:rPr lang="en-US" altLang="en-US" b="0"/>
              <a:pPr/>
              <a:t>61</a:t>
            </a:fld>
            <a:endParaRPr lang="en-US" altLang="en-US" b="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latin typeface="Times New Roman"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imes New Roman" charset="0"/>
              </a:defRPr>
            </a:lvl1pPr>
            <a:lvl2pPr marL="742950" indent="-285750">
              <a:defRPr b="1">
                <a:solidFill>
                  <a:schemeClr val="tx1"/>
                </a:solidFill>
                <a:latin typeface="Times New Roman" charset="0"/>
              </a:defRPr>
            </a:lvl2pPr>
            <a:lvl3pPr marL="1143000" indent="-228600">
              <a:defRPr b="1">
                <a:solidFill>
                  <a:schemeClr val="tx1"/>
                </a:solidFill>
                <a:latin typeface="Times New Roman" charset="0"/>
              </a:defRPr>
            </a:lvl3pPr>
            <a:lvl4pPr marL="1600200" indent="-228600">
              <a:defRPr b="1">
                <a:solidFill>
                  <a:schemeClr val="tx1"/>
                </a:solidFill>
                <a:latin typeface="Times New Roman" charset="0"/>
              </a:defRPr>
            </a:lvl4pPr>
            <a:lvl5pPr marL="2057400" indent="-228600">
              <a:defRPr b="1">
                <a:solidFill>
                  <a:schemeClr val="tx1"/>
                </a:solidFill>
                <a:latin typeface="Times New Roman" charset="0"/>
              </a:defRPr>
            </a:lvl5pPr>
            <a:lvl6pPr marL="2514600" indent="-228600" eaLnBrk="0" fontAlgn="base" hangingPunct="0">
              <a:spcBef>
                <a:spcPct val="0"/>
              </a:spcBef>
              <a:spcAft>
                <a:spcPct val="0"/>
              </a:spcAft>
              <a:defRPr b="1">
                <a:solidFill>
                  <a:schemeClr val="tx1"/>
                </a:solidFill>
                <a:latin typeface="Times New Roman" charset="0"/>
              </a:defRPr>
            </a:lvl6pPr>
            <a:lvl7pPr marL="2971800" indent="-228600" eaLnBrk="0" fontAlgn="base" hangingPunct="0">
              <a:spcBef>
                <a:spcPct val="0"/>
              </a:spcBef>
              <a:spcAft>
                <a:spcPct val="0"/>
              </a:spcAft>
              <a:defRPr b="1">
                <a:solidFill>
                  <a:schemeClr val="tx1"/>
                </a:solidFill>
                <a:latin typeface="Times New Roman" charset="0"/>
              </a:defRPr>
            </a:lvl7pPr>
            <a:lvl8pPr marL="3429000" indent="-228600" eaLnBrk="0" fontAlgn="base" hangingPunct="0">
              <a:spcBef>
                <a:spcPct val="0"/>
              </a:spcBef>
              <a:spcAft>
                <a:spcPct val="0"/>
              </a:spcAft>
              <a:defRPr b="1">
                <a:solidFill>
                  <a:schemeClr val="tx1"/>
                </a:solidFill>
                <a:latin typeface="Times New Roman" charset="0"/>
              </a:defRPr>
            </a:lvl8pPr>
            <a:lvl9pPr marL="3886200" indent="-228600" eaLnBrk="0" fontAlgn="base" hangingPunct="0">
              <a:spcBef>
                <a:spcPct val="0"/>
              </a:spcBef>
              <a:spcAft>
                <a:spcPct val="0"/>
              </a:spcAft>
              <a:defRPr b="1">
                <a:solidFill>
                  <a:schemeClr val="tx1"/>
                </a:solidFill>
                <a:latin typeface="Times New Roman" charset="0"/>
              </a:defRPr>
            </a:lvl9pPr>
          </a:lstStyle>
          <a:p>
            <a:fld id="{04B1FB17-5646-4B62-BA8A-40124BF720F2}" type="slidenum">
              <a:rPr lang="en-US" altLang="en-US" b="0"/>
              <a:pPr/>
              <a:t>62</a:t>
            </a:fld>
            <a:endParaRPr lang="en-US" altLang="en-US" b="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latin typeface="Times New Roman"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imes New Roman" charset="0"/>
              </a:defRPr>
            </a:lvl1pPr>
            <a:lvl2pPr marL="742950" indent="-285750">
              <a:defRPr b="1">
                <a:solidFill>
                  <a:schemeClr val="tx1"/>
                </a:solidFill>
                <a:latin typeface="Times New Roman" charset="0"/>
              </a:defRPr>
            </a:lvl2pPr>
            <a:lvl3pPr marL="1143000" indent="-228600">
              <a:defRPr b="1">
                <a:solidFill>
                  <a:schemeClr val="tx1"/>
                </a:solidFill>
                <a:latin typeface="Times New Roman" charset="0"/>
              </a:defRPr>
            </a:lvl3pPr>
            <a:lvl4pPr marL="1600200" indent="-228600">
              <a:defRPr b="1">
                <a:solidFill>
                  <a:schemeClr val="tx1"/>
                </a:solidFill>
                <a:latin typeface="Times New Roman" charset="0"/>
              </a:defRPr>
            </a:lvl4pPr>
            <a:lvl5pPr marL="2057400" indent="-228600">
              <a:defRPr b="1">
                <a:solidFill>
                  <a:schemeClr val="tx1"/>
                </a:solidFill>
                <a:latin typeface="Times New Roman" charset="0"/>
              </a:defRPr>
            </a:lvl5pPr>
            <a:lvl6pPr marL="2514600" indent="-228600" eaLnBrk="0" fontAlgn="base" hangingPunct="0">
              <a:spcBef>
                <a:spcPct val="0"/>
              </a:spcBef>
              <a:spcAft>
                <a:spcPct val="0"/>
              </a:spcAft>
              <a:defRPr b="1">
                <a:solidFill>
                  <a:schemeClr val="tx1"/>
                </a:solidFill>
                <a:latin typeface="Times New Roman" charset="0"/>
              </a:defRPr>
            </a:lvl6pPr>
            <a:lvl7pPr marL="2971800" indent="-228600" eaLnBrk="0" fontAlgn="base" hangingPunct="0">
              <a:spcBef>
                <a:spcPct val="0"/>
              </a:spcBef>
              <a:spcAft>
                <a:spcPct val="0"/>
              </a:spcAft>
              <a:defRPr b="1">
                <a:solidFill>
                  <a:schemeClr val="tx1"/>
                </a:solidFill>
                <a:latin typeface="Times New Roman" charset="0"/>
              </a:defRPr>
            </a:lvl7pPr>
            <a:lvl8pPr marL="3429000" indent="-228600" eaLnBrk="0" fontAlgn="base" hangingPunct="0">
              <a:spcBef>
                <a:spcPct val="0"/>
              </a:spcBef>
              <a:spcAft>
                <a:spcPct val="0"/>
              </a:spcAft>
              <a:defRPr b="1">
                <a:solidFill>
                  <a:schemeClr val="tx1"/>
                </a:solidFill>
                <a:latin typeface="Times New Roman" charset="0"/>
              </a:defRPr>
            </a:lvl8pPr>
            <a:lvl9pPr marL="3886200" indent="-228600" eaLnBrk="0" fontAlgn="base" hangingPunct="0">
              <a:spcBef>
                <a:spcPct val="0"/>
              </a:spcBef>
              <a:spcAft>
                <a:spcPct val="0"/>
              </a:spcAft>
              <a:defRPr b="1">
                <a:solidFill>
                  <a:schemeClr val="tx1"/>
                </a:solidFill>
                <a:latin typeface="Times New Roman" charset="0"/>
              </a:defRPr>
            </a:lvl9pPr>
          </a:lstStyle>
          <a:p>
            <a:fld id="{60EC8CF8-BFD3-41A1-B67D-7E3289E93CCE}" type="slidenum">
              <a:rPr lang="en-US" altLang="en-US" b="0"/>
              <a:pPr/>
              <a:t>63</a:t>
            </a:fld>
            <a:endParaRPr lang="en-US" altLang="en-US" b="0"/>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latin typeface="Times New Roman"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imes New Roman" charset="0"/>
              </a:defRPr>
            </a:lvl1pPr>
            <a:lvl2pPr marL="742950" indent="-285750">
              <a:defRPr b="1">
                <a:solidFill>
                  <a:schemeClr val="tx1"/>
                </a:solidFill>
                <a:latin typeface="Times New Roman" charset="0"/>
              </a:defRPr>
            </a:lvl2pPr>
            <a:lvl3pPr marL="1143000" indent="-228600">
              <a:defRPr b="1">
                <a:solidFill>
                  <a:schemeClr val="tx1"/>
                </a:solidFill>
                <a:latin typeface="Times New Roman" charset="0"/>
              </a:defRPr>
            </a:lvl3pPr>
            <a:lvl4pPr marL="1600200" indent="-228600">
              <a:defRPr b="1">
                <a:solidFill>
                  <a:schemeClr val="tx1"/>
                </a:solidFill>
                <a:latin typeface="Times New Roman" charset="0"/>
              </a:defRPr>
            </a:lvl4pPr>
            <a:lvl5pPr marL="2057400" indent="-228600">
              <a:defRPr b="1">
                <a:solidFill>
                  <a:schemeClr val="tx1"/>
                </a:solidFill>
                <a:latin typeface="Times New Roman" charset="0"/>
              </a:defRPr>
            </a:lvl5pPr>
            <a:lvl6pPr marL="2514600" indent="-228600" eaLnBrk="0" fontAlgn="base" hangingPunct="0">
              <a:spcBef>
                <a:spcPct val="0"/>
              </a:spcBef>
              <a:spcAft>
                <a:spcPct val="0"/>
              </a:spcAft>
              <a:defRPr b="1">
                <a:solidFill>
                  <a:schemeClr val="tx1"/>
                </a:solidFill>
                <a:latin typeface="Times New Roman" charset="0"/>
              </a:defRPr>
            </a:lvl6pPr>
            <a:lvl7pPr marL="2971800" indent="-228600" eaLnBrk="0" fontAlgn="base" hangingPunct="0">
              <a:spcBef>
                <a:spcPct val="0"/>
              </a:spcBef>
              <a:spcAft>
                <a:spcPct val="0"/>
              </a:spcAft>
              <a:defRPr b="1">
                <a:solidFill>
                  <a:schemeClr val="tx1"/>
                </a:solidFill>
                <a:latin typeface="Times New Roman" charset="0"/>
              </a:defRPr>
            </a:lvl7pPr>
            <a:lvl8pPr marL="3429000" indent="-228600" eaLnBrk="0" fontAlgn="base" hangingPunct="0">
              <a:spcBef>
                <a:spcPct val="0"/>
              </a:spcBef>
              <a:spcAft>
                <a:spcPct val="0"/>
              </a:spcAft>
              <a:defRPr b="1">
                <a:solidFill>
                  <a:schemeClr val="tx1"/>
                </a:solidFill>
                <a:latin typeface="Times New Roman" charset="0"/>
              </a:defRPr>
            </a:lvl8pPr>
            <a:lvl9pPr marL="3886200" indent="-228600" eaLnBrk="0" fontAlgn="base" hangingPunct="0">
              <a:spcBef>
                <a:spcPct val="0"/>
              </a:spcBef>
              <a:spcAft>
                <a:spcPct val="0"/>
              </a:spcAft>
              <a:defRPr b="1">
                <a:solidFill>
                  <a:schemeClr val="tx1"/>
                </a:solidFill>
                <a:latin typeface="Times New Roman" charset="0"/>
              </a:defRPr>
            </a:lvl9pPr>
          </a:lstStyle>
          <a:p>
            <a:fld id="{F4023A0B-EC72-4456-8E75-FE4F2FC106A4}" type="slidenum">
              <a:rPr lang="en-US" altLang="en-US" b="0"/>
              <a:pPr/>
              <a:t>64</a:t>
            </a:fld>
            <a:endParaRPr lang="en-US" altLang="en-US" b="0"/>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latin typeface="Times New Roman"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10/26/2023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6304" y="2438400"/>
            <a:ext cx="8041263" cy="3424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872001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609600"/>
            <a:ext cx="7372350" cy="2162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0525" y="2914779"/>
            <a:ext cx="7991475" cy="3076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437614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tx2">
              <a:lumMod val="60000"/>
              <a:lumOff val="40000"/>
            </a:schemeClr>
          </a:solidFill>
        </p:spPr>
        <p:txBody>
          <a:bodyPr>
            <a:normAutofit fontScale="90000"/>
          </a:bodyPr>
          <a:lstStyle/>
          <a:p>
            <a:r>
              <a:rPr lang="en-US" b="1" dirty="0"/>
              <a:t>WLAN(Wireless Local Area Network)</a:t>
            </a:r>
            <a:r>
              <a:rPr lang="en-US" dirty="0"/>
              <a:t> </a:t>
            </a:r>
          </a:p>
        </p:txBody>
      </p:sp>
      <p:sp>
        <p:nvSpPr>
          <p:cNvPr id="3" name="Content Placeholder 2"/>
          <p:cNvSpPr>
            <a:spLocks noGrp="1"/>
          </p:cNvSpPr>
          <p:nvPr>
            <p:ph idx="1"/>
          </p:nvPr>
        </p:nvSpPr>
        <p:spPr>
          <a:xfrm>
            <a:off x="457200" y="1600200"/>
            <a:ext cx="8305800" cy="4953000"/>
          </a:xfrm>
        </p:spPr>
        <p:txBody>
          <a:bodyPr>
            <a:normAutofit lnSpcReduction="10000"/>
          </a:bodyPr>
          <a:lstStyle/>
          <a:p>
            <a:pPr algn="just"/>
            <a:r>
              <a:rPr lang="en-US" dirty="0">
                <a:solidFill>
                  <a:srgbClr val="0070C0"/>
                </a:solidFill>
              </a:rPr>
              <a:t>Is a wireless computer network that links two or more devices using wireless communication within a limited area such as a home, school, computer laboratory, or office building. </a:t>
            </a:r>
          </a:p>
          <a:p>
            <a:pPr algn="just"/>
            <a:r>
              <a:rPr lang="en-US" dirty="0">
                <a:solidFill>
                  <a:srgbClr val="0070C0"/>
                </a:solidFill>
              </a:rPr>
              <a:t>This gives users the ability to move around within a local coverage area and yet still be connected to the network. Through a </a:t>
            </a:r>
            <a:r>
              <a:rPr lang="en-US" b="1" u="sng" dirty="0">
                <a:solidFill>
                  <a:schemeClr val="accent2">
                    <a:lumMod val="75000"/>
                  </a:schemeClr>
                </a:solidFill>
              </a:rPr>
              <a:t>gateway</a:t>
            </a:r>
            <a:r>
              <a:rPr lang="en-US" dirty="0">
                <a:solidFill>
                  <a:srgbClr val="0070C0"/>
                </a:solidFill>
              </a:rPr>
              <a:t>, a WLAN can also provide a connection to the wider Internet.</a:t>
            </a:r>
          </a:p>
        </p:txBody>
      </p:sp>
    </p:spTree>
    <p:extLst>
      <p:ext uri="{BB962C8B-B14F-4D97-AF65-F5344CB8AC3E}">
        <p14:creationId xmlns:p14="http://schemas.microsoft.com/office/powerpoint/2010/main" val="28285789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68362"/>
          </a:xfrm>
          <a:solidFill>
            <a:schemeClr val="tx2">
              <a:lumMod val="60000"/>
              <a:lumOff val="40000"/>
            </a:schemeClr>
          </a:solidFill>
        </p:spPr>
        <p:txBody>
          <a:bodyPr>
            <a:normAutofit fontScale="90000"/>
          </a:bodyPr>
          <a:lstStyle/>
          <a:p>
            <a:r>
              <a:rPr lang="en-US" b="1" dirty="0"/>
              <a:t>MAN(Metropolitan Area Network) </a:t>
            </a:r>
            <a:endParaRPr lang="en-US" dirty="0"/>
          </a:p>
        </p:txBody>
      </p:sp>
      <p:sp>
        <p:nvSpPr>
          <p:cNvPr id="3" name="Content Placeholder 2"/>
          <p:cNvSpPr>
            <a:spLocks noGrp="1"/>
          </p:cNvSpPr>
          <p:nvPr>
            <p:ph idx="1"/>
          </p:nvPr>
        </p:nvSpPr>
        <p:spPr>
          <a:xfrm>
            <a:off x="381000" y="1143000"/>
            <a:ext cx="8382000" cy="5486400"/>
          </a:xfrm>
        </p:spPr>
        <p:txBody>
          <a:bodyPr>
            <a:normAutofit fontScale="92500" lnSpcReduction="10000"/>
          </a:bodyPr>
          <a:lstStyle/>
          <a:p>
            <a:pPr algn="just"/>
            <a:r>
              <a:rPr lang="en-US" dirty="0">
                <a:solidFill>
                  <a:srgbClr val="0070C0"/>
                </a:solidFill>
              </a:rPr>
              <a:t>A network is a computer network that interconnects users with computer resources in a geographic area or region larger than that covered by even a large local area network (LAN) but smaller than the area covered by a wide area network (WAN). </a:t>
            </a:r>
          </a:p>
          <a:p>
            <a:pPr algn="just"/>
            <a:r>
              <a:rPr lang="en-US" dirty="0">
                <a:solidFill>
                  <a:srgbClr val="0070C0"/>
                </a:solidFill>
              </a:rPr>
              <a:t>The interconnection of networks in a city into a single larger network. It is also used to mean the interconnection of several local area networks by bridging them with backbone lines. The latter usage is also sometimes referred to as a campus network.</a:t>
            </a:r>
          </a:p>
        </p:txBody>
      </p:sp>
    </p:spTree>
    <p:extLst>
      <p:ext uri="{BB962C8B-B14F-4D97-AF65-F5344CB8AC3E}">
        <p14:creationId xmlns:p14="http://schemas.microsoft.com/office/powerpoint/2010/main" val="15285312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990600"/>
            <a:ext cx="7920038" cy="2147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itle 3"/>
          <p:cNvSpPr>
            <a:spLocks noGrp="1"/>
          </p:cNvSpPr>
          <p:nvPr>
            <p:ph type="title"/>
          </p:nvPr>
        </p:nvSpPr>
        <p:spPr>
          <a:xfrm>
            <a:off x="492919" y="23884"/>
            <a:ext cx="8305800" cy="868362"/>
          </a:xfrm>
          <a:solidFill>
            <a:srgbClr val="0070C0"/>
          </a:solidFill>
        </p:spPr>
        <p:txBody>
          <a:bodyPr>
            <a:normAutofit/>
          </a:bodyPr>
          <a:lstStyle/>
          <a:p>
            <a:r>
              <a:rPr lang="en-US" b="1" dirty="0">
                <a:latin typeface="Times New Roman" pitchFamily="18" charset="0"/>
                <a:cs typeface="Times New Roman" pitchFamily="18" charset="0"/>
              </a:rPr>
              <a:t>INTERNETWORK</a:t>
            </a:r>
          </a:p>
        </p:txBody>
      </p:sp>
      <p:sp>
        <p:nvSpPr>
          <p:cNvPr id="5" name="Content Placeholder 4"/>
          <p:cNvSpPr>
            <a:spLocks noGrp="1"/>
          </p:cNvSpPr>
          <p:nvPr>
            <p:ph idx="1"/>
          </p:nvPr>
        </p:nvSpPr>
        <p:spPr>
          <a:xfrm>
            <a:off x="457200" y="3720035"/>
            <a:ext cx="8305799" cy="2909365"/>
          </a:xfrm>
        </p:spPr>
        <p:txBody>
          <a:bodyPr>
            <a:normAutofit/>
          </a:bodyPr>
          <a:lstStyle/>
          <a:p>
            <a:pPr algn="just"/>
            <a:r>
              <a:rPr lang="en-US" sz="2400" dirty="0">
                <a:solidFill>
                  <a:srgbClr val="140E68"/>
                </a:solidFill>
              </a:rPr>
              <a:t>WHEN A MESSAGE IS SENT WITHIN THE SAME NETWORK, THE ROUTER BLOCKS THE MESSAGE BUT THE SWITCH DIRECTS THE MESSAGE TO THE DESTINATION.</a:t>
            </a:r>
          </a:p>
          <a:p>
            <a:pPr algn="just"/>
            <a:r>
              <a:rPr lang="en-US" sz="2400" dirty="0">
                <a:solidFill>
                  <a:srgbClr val="140E68"/>
                </a:solidFill>
              </a:rPr>
              <a:t>WHEN A MESSAGE HAS TO BE SENT FROM A HOST ON ONE NETWORK TO A HOST ON THE OTHER NETWORK, A ROUTER RECEIVES THE MESSAGE AND FORWARDS IT TO THE ROUTER CONNECTING TO THE DESTINATION NETWORK</a:t>
            </a:r>
            <a:r>
              <a:rPr lang="en-US" sz="2000" dirty="0">
                <a:solidFill>
                  <a:srgbClr val="140E68"/>
                </a:solidFill>
              </a:rPr>
              <a:t>.</a:t>
            </a:r>
          </a:p>
        </p:txBody>
      </p:sp>
    </p:spTree>
    <p:extLst>
      <p:ext uri="{BB962C8B-B14F-4D97-AF65-F5344CB8AC3E}">
        <p14:creationId xmlns:p14="http://schemas.microsoft.com/office/powerpoint/2010/main" val="12513719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838200"/>
            <a:ext cx="8574714" cy="556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725456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29215" cy="1447800"/>
          </a:xfrm>
          <a:solidFill>
            <a:srgbClr val="0070C0"/>
          </a:solidFill>
        </p:spPr>
        <p:txBody>
          <a:bodyPr>
            <a:normAutofit fontScale="90000"/>
          </a:bodyPr>
          <a:lstStyle/>
          <a:p>
            <a:pPr algn="l"/>
            <a:br>
              <a:rPr lang="en-US" b="1" dirty="0"/>
            </a:br>
            <a:br>
              <a:rPr lang="en-US" b="1" dirty="0"/>
            </a:br>
            <a:r>
              <a:rPr lang="en-US" b="1" dirty="0"/>
              <a:t>INTERNET- </a:t>
            </a:r>
            <a:r>
              <a:rPr lang="en-US" dirty="0"/>
              <a:t>A COMBINATION OF LINKS AND                       </a:t>
            </a:r>
            <a:br>
              <a:rPr lang="en-US" dirty="0"/>
            </a:br>
            <a:r>
              <a:rPr lang="en-US" dirty="0"/>
              <a:t>                      SWITCHES.</a:t>
            </a:r>
            <a:br>
              <a:rPr lang="en-US" dirty="0"/>
            </a:br>
            <a:br>
              <a:rPr lang="en-US" dirty="0"/>
            </a:br>
            <a:endParaRPr lang="en-US" b="1" dirty="0"/>
          </a:p>
        </p:txBody>
      </p:sp>
      <p:sp>
        <p:nvSpPr>
          <p:cNvPr id="3" name="Content Placeholder 2"/>
          <p:cNvSpPr>
            <a:spLocks noGrp="1"/>
          </p:cNvSpPr>
          <p:nvPr>
            <p:ph idx="1"/>
          </p:nvPr>
        </p:nvSpPr>
        <p:spPr>
          <a:xfrm>
            <a:off x="152400" y="1447800"/>
            <a:ext cx="8839200" cy="5181600"/>
          </a:xfrm>
        </p:spPr>
        <p:txBody>
          <a:bodyPr>
            <a:normAutofit/>
          </a:bodyPr>
          <a:lstStyle/>
          <a:p>
            <a:pPr marL="0" indent="0">
              <a:buNone/>
            </a:pPr>
            <a:r>
              <a:rPr lang="en-US" b="1" u="sng" dirty="0">
                <a:solidFill>
                  <a:schemeClr val="accent2">
                    <a:lumMod val="75000"/>
                  </a:schemeClr>
                </a:solidFill>
              </a:rPr>
              <a:t>1.1.2 SWITCHING</a:t>
            </a:r>
          </a:p>
          <a:p>
            <a:pPr algn="just">
              <a:buFont typeface="Wingdings" pitchFamily="2" charset="2"/>
              <a:buChar char="v"/>
            </a:pPr>
            <a:r>
              <a:rPr lang="en-US" sz="2800" dirty="0"/>
              <a:t>INTERNET IS A SWITCHED NETWORK IN WHICH A SWITCH CONNECTS ATLEAST TWO LINKS TOGETHER.</a:t>
            </a:r>
          </a:p>
          <a:p>
            <a:pPr>
              <a:buFont typeface="Wingdings" pitchFamily="2" charset="2"/>
              <a:buChar char="v"/>
            </a:pPr>
            <a:r>
              <a:rPr lang="en-US" sz="2800" dirty="0"/>
              <a:t>SWITCH FORWARDS DATA FROM ONE LINK TO ANOTHER.</a:t>
            </a:r>
          </a:p>
          <a:p>
            <a:pPr>
              <a:buFont typeface="Wingdings" pitchFamily="2" charset="2"/>
              <a:buChar char="v"/>
            </a:pPr>
            <a:r>
              <a:rPr lang="en-US" sz="2800" dirty="0"/>
              <a:t>TWO COMMON TYPES OF SWITCHED NETWORKS ARE:</a:t>
            </a:r>
          </a:p>
          <a:p>
            <a:pPr lvl="1">
              <a:buFont typeface="Wingdings" pitchFamily="2" charset="2"/>
              <a:buChar char="ü"/>
            </a:pPr>
            <a:r>
              <a:rPr lang="en-US" dirty="0">
                <a:solidFill>
                  <a:srgbClr val="0000CC"/>
                </a:solidFill>
              </a:rPr>
              <a:t>CIRCUIT SWITCHED </a:t>
            </a:r>
          </a:p>
          <a:p>
            <a:pPr lvl="1">
              <a:buFont typeface="Wingdings" pitchFamily="2" charset="2"/>
              <a:buChar char="ü"/>
            </a:pPr>
            <a:r>
              <a:rPr lang="en-US" dirty="0">
                <a:solidFill>
                  <a:srgbClr val="0000CC"/>
                </a:solidFill>
              </a:rPr>
              <a:t>PACKET SWITCHED</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5963519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2D9A5-E3F2-BE32-DAD9-6085EE866E7B}"/>
              </a:ext>
            </a:extLst>
          </p:cNvPr>
          <p:cNvSpPr>
            <a:spLocks noGrp="1"/>
          </p:cNvSpPr>
          <p:nvPr>
            <p:ph type="title"/>
          </p:nvPr>
        </p:nvSpPr>
        <p:spPr>
          <a:xfrm>
            <a:off x="457200" y="274638"/>
            <a:ext cx="8229600" cy="715962"/>
          </a:xfrm>
        </p:spPr>
        <p:txBody>
          <a:bodyPr>
            <a:normAutofit fontScale="90000"/>
          </a:bodyPr>
          <a:lstStyle/>
          <a:p>
            <a:br>
              <a:rPr lang="en-US" sz="4400" b="1" dirty="0"/>
            </a:br>
            <a:r>
              <a:rPr lang="en-US" sz="4400" b="1" dirty="0"/>
              <a:t>CIRCUIT SWITCHED NETWORK</a:t>
            </a:r>
            <a:br>
              <a:rPr lang="en-US" sz="4400" b="1" dirty="0"/>
            </a:br>
            <a:endParaRPr lang="en-IN" dirty="0"/>
          </a:p>
        </p:txBody>
      </p:sp>
      <p:sp>
        <p:nvSpPr>
          <p:cNvPr id="3" name="Content Placeholder 2">
            <a:extLst>
              <a:ext uri="{FF2B5EF4-FFF2-40B4-BE49-F238E27FC236}">
                <a16:creationId xmlns:a16="http://schemas.microsoft.com/office/drawing/2014/main" id="{B7065313-FF8B-E222-62F8-F7ED7CECD6B5}"/>
              </a:ext>
            </a:extLst>
          </p:cNvPr>
          <p:cNvSpPr>
            <a:spLocks noGrp="1"/>
          </p:cNvSpPr>
          <p:nvPr>
            <p:ph idx="1"/>
          </p:nvPr>
        </p:nvSpPr>
        <p:spPr>
          <a:xfrm>
            <a:off x="457200" y="1181100"/>
            <a:ext cx="8229600" cy="2857499"/>
          </a:xfrm>
        </p:spPr>
        <p:txBody>
          <a:bodyPr>
            <a:normAutofit fontScale="62500" lnSpcReduction="20000"/>
          </a:bodyPr>
          <a:lstStyle/>
          <a:p>
            <a:pPr>
              <a:buFont typeface="Wingdings" pitchFamily="2" charset="2"/>
              <a:buChar char="v"/>
            </a:pPr>
            <a:r>
              <a:rPr lang="en-US" sz="3800" dirty="0">
                <a:solidFill>
                  <a:srgbClr val="C00000"/>
                </a:solidFill>
              </a:rPr>
              <a:t>THERE IS A DEDICATED CONNECTION  BETWEEN TWO END SYSTEMS. </a:t>
            </a:r>
          </a:p>
          <a:p>
            <a:pPr>
              <a:buFont typeface="Wingdings" pitchFamily="2" charset="2"/>
              <a:buChar char="v"/>
            </a:pPr>
            <a:r>
              <a:rPr lang="en-US" sz="3800" dirty="0">
                <a:solidFill>
                  <a:srgbClr val="C00000"/>
                </a:solidFill>
              </a:rPr>
              <a:t>THE CONNECTION IS CALLED CIRCUIT.</a:t>
            </a:r>
            <a:br>
              <a:rPr lang="en-US" sz="3800" dirty="0">
                <a:solidFill>
                  <a:srgbClr val="C00000"/>
                </a:solidFill>
              </a:rPr>
            </a:br>
            <a:r>
              <a:rPr lang="en-US" sz="3800" dirty="0">
                <a:solidFill>
                  <a:srgbClr val="C00000"/>
                </a:solidFill>
              </a:rPr>
              <a:t>SWITCHES HERE CAN ONLY FORWARD, NO STORAGE.</a:t>
            </a:r>
          </a:p>
          <a:p>
            <a:pPr>
              <a:buFont typeface="Wingdings" pitchFamily="2" charset="2"/>
              <a:buChar char="v"/>
            </a:pPr>
            <a:r>
              <a:rPr lang="en-US" sz="3800" dirty="0">
                <a:solidFill>
                  <a:srgbClr val="C00000"/>
                </a:solidFill>
              </a:rPr>
              <a:t>IS EFFICIENT ONLY WHEN IT IS WORKING AT ITS FULL CAPACITY. INEFFICIENT WHEN IS WORKING AT PARTIAL CAPACITY.</a:t>
            </a:r>
            <a:br>
              <a:rPr lang="en-US" sz="3800" dirty="0">
                <a:solidFill>
                  <a:srgbClr val="C00000"/>
                </a:solidFill>
              </a:rPr>
            </a:br>
            <a:br>
              <a:rPr lang="en-US" sz="3600" dirty="0">
                <a:solidFill>
                  <a:srgbClr val="C00000"/>
                </a:solidFill>
              </a:rPr>
            </a:br>
            <a:endParaRPr lang="en-US" sz="3600" dirty="0">
              <a:solidFill>
                <a:srgbClr val="C00000"/>
              </a:solidFill>
            </a:endParaRPr>
          </a:p>
        </p:txBody>
      </p:sp>
      <p:pic>
        <p:nvPicPr>
          <p:cNvPr id="4" name="Picture 2">
            <a:extLst>
              <a:ext uri="{FF2B5EF4-FFF2-40B4-BE49-F238E27FC236}">
                <a16:creationId xmlns:a16="http://schemas.microsoft.com/office/drawing/2014/main" id="{6F3C5E40-1174-D901-6D1A-567E8A2BDD4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90600" y="4421187"/>
            <a:ext cx="7162800" cy="2162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86666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9D641-A650-18BA-F019-C3CCB0A31053}"/>
              </a:ext>
            </a:extLst>
          </p:cNvPr>
          <p:cNvSpPr>
            <a:spLocks noGrp="1"/>
          </p:cNvSpPr>
          <p:nvPr>
            <p:ph type="title"/>
          </p:nvPr>
        </p:nvSpPr>
        <p:spPr>
          <a:xfrm>
            <a:off x="228600" y="304800"/>
            <a:ext cx="8229600" cy="639762"/>
          </a:xfrm>
        </p:spPr>
        <p:txBody>
          <a:bodyPr>
            <a:normAutofit fontScale="90000"/>
          </a:bodyPr>
          <a:lstStyle/>
          <a:p>
            <a:r>
              <a:rPr lang="en-US" sz="4400" b="1" dirty="0"/>
              <a:t>PACKET SWITCHED NETWORK</a:t>
            </a:r>
            <a:endParaRPr lang="en-IN" dirty="0"/>
          </a:p>
        </p:txBody>
      </p:sp>
      <p:sp>
        <p:nvSpPr>
          <p:cNvPr id="3" name="Content Placeholder 2">
            <a:extLst>
              <a:ext uri="{FF2B5EF4-FFF2-40B4-BE49-F238E27FC236}">
                <a16:creationId xmlns:a16="http://schemas.microsoft.com/office/drawing/2014/main" id="{38E90BDB-F9CE-270E-2D36-AC7EF3D22DC3}"/>
              </a:ext>
            </a:extLst>
          </p:cNvPr>
          <p:cNvSpPr>
            <a:spLocks noGrp="1"/>
          </p:cNvSpPr>
          <p:nvPr>
            <p:ph idx="1"/>
          </p:nvPr>
        </p:nvSpPr>
        <p:spPr>
          <a:xfrm>
            <a:off x="381000" y="1295401"/>
            <a:ext cx="8229600" cy="2895600"/>
          </a:xfrm>
        </p:spPr>
        <p:txBody>
          <a:bodyPr>
            <a:normAutofit lnSpcReduction="10000"/>
          </a:bodyPr>
          <a:lstStyle/>
          <a:p>
            <a:r>
              <a:rPr lang="en-US" sz="2400" dirty="0">
                <a:solidFill>
                  <a:srgbClr val="C00000"/>
                </a:solidFill>
              </a:rPr>
              <a:t>COMMUNICATION BETWEEN TWO END  DEVICES IS DONE BY BLOCKS OF DATA.</a:t>
            </a:r>
          </a:p>
          <a:p>
            <a:r>
              <a:rPr lang="en-US" sz="2400" dirty="0">
                <a:solidFill>
                  <a:srgbClr val="C00000"/>
                </a:solidFill>
              </a:rPr>
              <a:t>THESE BLOCKS ARE CALLED AS PACKETS.</a:t>
            </a:r>
          </a:p>
          <a:p>
            <a:r>
              <a:rPr lang="en-US" sz="2400" dirty="0">
                <a:solidFill>
                  <a:srgbClr val="C00000"/>
                </a:solidFill>
              </a:rPr>
              <a:t>WHEN THE THICK CHANNEL IS AT ITS FULL CAPACITY AND SOME MORE PACKETS ARRIVE?????</a:t>
            </a:r>
          </a:p>
          <a:p>
            <a:r>
              <a:rPr lang="en-US" sz="2400" dirty="0">
                <a:solidFill>
                  <a:srgbClr val="C00000"/>
                </a:solidFill>
              </a:rPr>
              <a:t> PACKETS MUST BE STORED . -- ROUTERS</a:t>
            </a:r>
            <a:br>
              <a:rPr lang="en-US" sz="2800" dirty="0">
                <a:solidFill>
                  <a:srgbClr val="C00000"/>
                </a:solidFill>
              </a:rPr>
            </a:br>
            <a:endParaRPr lang="en-IN" sz="2800" dirty="0"/>
          </a:p>
        </p:txBody>
      </p:sp>
      <p:pic>
        <p:nvPicPr>
          <p:cNvPr id="4" name="Picture 2">
            <a:extLst>
              <a:ext uri="{FF2B5EF4-FFF2-40B4-BE49-F238E27FC236}">
                <a16:creationId xmlns:a16="http://schemas.microsoft.com/office/drawing/2014/main" id="{609FD8AA-CD52-4AB6-B67F-327133D863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0087" y="4358787"/>
            <a:ext cx="7286625" cy="2505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942183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09800"/>
            <a:ext cx="8229600" cy="2438400"/>
          </a:xfrm>
          <a:solidFill>
            <a:schemeClr val="accent1">
              <a:lumMod val="60000"/>
              <a:lumOff val="40000"/>
            </a:schemeClr>
          </a:solidFill>
        </p:spPr>
        <p:txBody>
          <a:bodyPr>
            <a:normAutofit/>
          </a:bodyPr>
          <a:lstStyle/>
          <a:p>
            <a:r>
              <a:rPr lang="en-US" b="1" dirty="0">
                <a:solidFill>
                  <a:srgbClr val="C00000"/>
                </a:solidFill>
              </a:rPr>
              <a:t>EFFICIENT????</a:t>
            </a:r>
            <a:br>
              <a:rPr lang="en-US" b="1" dirty="0">
                <a:solidFill>
                  <a:srgbClr val="C00000"/>
                </a:solidFill>
              </a:rPr>
            </a:br>
            <a:r>
              <a:rPr lang="en-US" b="1" dirty="0">
                <a:solidFill>
                  <a:srgbClr val="C00000"/>
                </a:solidFill>
              </a:rPr>
              <a:t>WHY????</a:t>
            </a:r>
            <a:br>
              <a:rPr lang="en-US" b="1" dirty="0">
                <a:solidFill>
                  <a:srgbClr val="C00000"/>
                </a:solidFill>
              </a:rPr>
            </a:br>
            <a:r>
              <a:rPr lang="en-US" b="1" dirty="0">
                <a:solidFill>
                  <a:srgbClr val="C00000"/>
                </a:solidFill>
              </a:rPr>
              <a:t>QUIZ CONDUCTED</a:t>
            </a:r>
          </a:p>
        </p:txBody>
      </p:sp>
    </p:spTree>
    <p:extLst>
      <p:ext uri="{BB962C8B-B14F-4D97-AF65-F5344CB8AC3E}">
        <p14:creationId xmlns:p14="http://schemas.microsoft.com/office/powerpoint/2010/main" val="33506474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590800"/>
            <a:ext cx="8229600" cy="1143000"/>
          </a:xfrm>
          <a:solidFill>
            <a:schemeClr val="accent3">
              <a:lumMod val="75000"/>
            </a:schemeClr>
          </a:solidFill>
        </p:spPr>
        <p:txBody>
          <a:bodyPr/>
          <a:lstStyle/>
          <a:p>
            <a:r>
              <a:rPr lang="en-US" b="1" dirty="0"/>
              <a:t>NETWORKING DEVICES</a:t>
            </a:r>
          </a:p>
        </p:txBody>
      </p:sp>
    </p:spTree>
    <p:extLst>
      <p:ext uri="{BB962C8B-B14F-4D97-AF65-F5344CB8AC3E}">
        <p14:creationId xmlns:p14="http://schemas.microsoft.com/office/powerpoint/2010/main" val="4792107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457200"/>
            <a:ext cx="8743651"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586726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3">
              <a:lumMod val="75000"/>
            </a:schemeClr>
          </a:solidFill>
        </p:spPr>
        <p:txBody>
          <a:bodyPr/>
          <a:lstStyle/>
          <a:p>
            <a:r>
              <a:rPr lang="en-US" dirty="0"/>
              <a:t>ROUTER</a:t>
            </a:r>
          </a:p>
        </p:txBody>
      </p:sp>
      <p:sp>
        <p:nvSpPr>
          <p:cNvPr id="3" name="Content Placeholder 2"/>
          <p:cNvSpPr>
            <a:spLocks noGrp="1"/>
          </p:cNvSpPr>
          <p:nvPr>
            <p:ph idx="1"/>
          </p:nvPr>
        </p:nvSpPr>
        <p:spPr/>
        <p:txBody>
          <a:bodyPr/>
          <a:lstStyle/>
          <a:p>
            <a:r>
              <a:rPr lang="en-US" dirty="0"/>
              <a:t>CONNECTS MULTIPLE network segments.</a:t>
            </a:r>
          </a:p>
          <a:p>
            <a:r>
              <a:rPr lang="en-US" dirty="0"/>
              <a:t>Extending the network</a:t>
            </a:r>
          </a:p>
        </p:txBody>
      </p:sp>
    </p:spTree>
    <p:extLst>
      <p:ext uri="{BB962C8B-B14F-4D97-AF65-F5344CB8AC3E}">
        <p14:creationId xmlns:p14="http://schemas.microsoft.com/office/powerpoint/2010/main" val="41903268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792162"/>
          </a:xfrm>
          <a:solidFill>
            <a:schemeClr val="accent3">
              <a:lumMod val="75000"/>
            </a:schemeClr>
          </a:solidFill>
        </p:spPr>
        <p:txBody>
          <a:bodyPr>
            <a:normAutofit fontScale="90000"/>
          </a:bodyPr>
          <a:lstStyle/>
          <a:p>
            <a:br>
              <a:rPr lang="en-US" dirty="0"/>
            </a:br>
            <a:r>
              <a:rPr lang="en-US" b="1" dirty="0"/>
              <a:t>Bridge</a:t>
            </a:r>
            <a:br>
              <a:rPr lang="en-US" dirty="0"/>
            </a:br>
            <a:endParaRPr lang="en-US" dirty="0"/>
          </a:p>
        </p:txBody>
      </p:sp>
      <p:sp>
        <p:nvSpPr>
          <p:cNvPr id="4" name="Rectangle 3"/>
          <p:cNvSpPr/>
          <p:nvPr/>
        </p:nvSpPr>
        <p:spPr>
          <a:xfrm>
            <a:off x="685800" y="1524000"/>
            <a:ext cx="7924800" cy="3539430"/>
          </a:xfrm>
          <a:prstGeom prst="rect">
            <a:avLst/>
          </a:prstGeom>
        </p:spPr>
        <p:txBody>
          <a:bodyPr wrap="square">
            <a:spAutoFit/>
          </a:bodyPr>
          <a:lstStyle/>
          <a:p>
            <a:pPr algn="just"/>
            <a:r>
              <a:rPr lang="en-US" sz="2800" dirty="0">
                <a:latin typeface="Times New Roman" pitchFamily="18" charset="0"/>
                <a:cs typeface="Times New Roman" pitchFamily="18" charset="0"/>
              </a:rPr>
              <a:t>Bridge is used to divide a large network into smaller segments. Basic functions of the Bridge are the following: -</a:t>
            </a:r>
          </a:p>
          <a:p>
            <a:pPr algn="just"/>
            <a:r>
              <a:rPr lang="en-US" sz="2800" dirty="0">
                <a:latin typeface="Times New Roman" pitchFamily="18" charset="0"/>
                <a:cs typeface="Times New Roman" pitchFamily="18" charset="0"/>
              </a:rPr>
              <a:t>Breaking a large network into smaller segments.</a:t>
            </a:r>
          </a:p>
          <a:p>
            <a:pPr algn="just"/>
            <a:r>
              <a:rPr lang="en-US" sz="2800" dirty="0">
                <a:latin typeface="Times New Roman" pitchFamily="18" charset="0"/>
                <a:cs typeface="Times New Roman" pitchFamily="18" charset="0"/>
              </a:rPr>
              <a:t>Connecting different media types. Such as connects UTP with the fiber optic.</a:t>
            </a:r>
          </a:p>
          <a:p>
            <a:pPr algn="just"/>
            <a:r>
              <a:rPr lang="en-US" sz="2800" dirty="0">
                <a:latin typeface="Times New Roman" pitchFamily="18" charset="0"/>
                <a:cs typeface="Times New Roman" pitchFamily="18" charset="0"/>
              </a:rPr>
              <a:t>Connecting different network architectures. Such as connects Ethernet with the Token ring.</a:t>
            </a:r>
          </a:p>
        </p:txBody>
      </p:sp>
    </p:spTree>
    <p:extLst>
      <p:ext uri="{BB962C8B-B14F-4D97-AF65-F5344CB8AC3E}">
        <p14:creationId xmlns:p14="http://schemas.microsoft.com/office/powerpoint/2010/main" val="15197369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457200" y="274638"/>
            <a:ext cx="8229600" cy="792162"/>
          </a:xfrm>
          <a:solidFill>
            <a:schemeClr val="accent3">
              <a:lumMod val="75000"/>
            </a:schemeClr>
          </a:solidFill>
        </p:spPr>
        <p:txBody>
          <a:bodyPr>
            <a:normAutofit fontScale="90000"/>
          </a:bodyPr>
          <a:lstStyle/>
          <a:p>
            <a:br>
              <a:rPr lang="en-US" b="1" dirty="0">
                <a:latin typeface="Times New Roman" pitchFamily="18" charset="0"/>
                <a:cs typeface="Times New Roman" pitchFamily="18" charset="0"/>
              </a:rPr>
            </a:br>
            <a:r>
              <a:rPr lang="en-US" b="1" dirty="0">
                <a:latin typeface="Times New Roman" pitchFamily="18" charset="0"/>
                <a:cs typeface="Times New Roman" pitchFamily="18" charset="0"/>
              </a:rPr>
              <a:t>HUB</a:t>
            </a:r>
            <a:br>
              <a:rPr lang="en-US" dirty="0">
                <a:latin typeface="Times New Roman" pitchFamily="18" charset="0"/>
                <a:cs typeface="Times New Roman" pitchFamily="18" charset="0"/>
              </a:rPr>
            </a:br>
            <a:endParaRPr lang="en-US" dirty="0"/>
          </a:p>
        </p:txBody>
      </p:sp>
      <p:sp>
        <p:nvSpPr>
          <p:cNvPr id="9" name="Content Placeholder 8"/>
          <p:cNvSpPr>
            <a:spLocks noGrp="1"/>
          </p:cNvSpPr>
          <p:nvPr>
            <p:ph idx="1"/>
          </p:nvPr>
        </p:nvSpPr>
        <p:spPr/>
        <p:txBody>
          <a:bodyPr>
            <a:normAutofit fontScale="85000" lnSpcReduction="20000"/>
          </a:bodyPr>
          <a:lstStyle/>
          <a:p>
            <a:pPr algn="just"/>
            <a:r>
              <a:rPr lang="en-US" dirty="0">
                <a:latin typeface="Times New Roman" pitchFamily="18" charset="0"/>
                <a:cs typeface="Times New Roman" pitchFamily="18" charset="0"/>
              </a:rPr>
              <a:t>Hub is a centralized device that connects multiple devices in a single LAN network. </a:t>
            </a:r>
          </a:p>
          <a:p>
            <a:pPr algn="just"/>
            <a:r>
              <a:rPr lang="en-US" dirty="0">
                <a:latin typeface="Times New Roman" pitchFamily="18" charset="0"/>
                <a:cs typeface="Times New Roman" pitchFamily="18" charset="0"/>
              </a:rPr>
              <a:t>When Hub receives the data signals from a connected device on any of its port, except that port, it forwards those signals to all other connected devices from the remaining ports. </a:t>
            </a:r>
          </a:p>
          <a:p>
            <a:pPr lvl="1" algn="just"/>
            <a:r>
              <a:rPr lang="en-US" b="1" dirty="0">
                <a:latin typeface="Times New Roman" pitchFamily="18" charset="0"/>
                <a:cs typeface="Times New Roman" pitchFamily="18" charset="0"/>
              </a:rPr>
              <a:t>Passive Hub</a:t>
            </a:r>
            <a:r>
              <a:rPr lang="en-US" dirty="0">
                <a:latin typeface="Times New Roman" pitchFamily="18" charset="0"/>
                <a:cs typeface="Times New Roman" pitchFamily="18" charset="0"/>
              </a:rPr>
              <a:t>: - It forwards data signals in the same format in which it receives them. It does not change the data signal in any manner.</a:t>
            </a:r>
          </a:p>
          <a:p>
            <a:pPr lvl="1" algn="just"/>
            <a:r>
              <a:rPr lang="en-US" b="1" dirty="0">
                <a:latin typeface="Times New Roman" pitchFamily="18" charset="0"/>
                <a:cs typeface="Times New Roman" pitchFamily="18" charset="0"/>
              </a:rPr>
              <a:t>Active Hub</a:t>
            </a:r>
            <a:r>
              <a:rPr lang="en-US" dirty="0">
                <a:latin typeface="Times New Roman" pitchFamily="18" charset="0"/>
                <a:cs typeface="Times New Roman" pitchFamily="18" charset="0"/>
              </a:rPr>
              <a:t>: - It also works same as the passive Hub works. But before forwarding the data signals, it amplifies them. Due to this added feature, the active Hub is also known as the repeater.</a:t>
            </a:r>
          </a:p>
          <a:p>
            <a:endParaRPr lang="en-US" dirty="0"/>
          </a:p>
        </p:txBody>
      </p:sp>
    </p:spTree>
    <p:extLst>
      <p:ext uri="{BB962C8B-B14F-4D97-AF65-F5344CB8AC3E}">
        <p14:creationId xmlns:p14="http://schemas.microsoft.com/office/powerpoint/2010/main" val="27533138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792162"/>
          </a:xfrm>
          <a:solidFill>
            <a:schemeClr val="accent3">
              <a:lumMod val="75000"/>
            </a:schemeClr>
          </a:solidFill>
        </p:spPr>
        <p:txBody>
          <a:bodyPr>
            <a:normAutofit fontScale="90000"/>
          </a:bodyPr>
          <a:lstStyle/>
          <a:p>
            <a:br>
              <a:rPr lang="en-US" dirty="0">
                <a:latin typeface="Times New Roman" pitchFamily="18" charset="0"/>
                <a:cs typeface="Times New Roman" pitchFamily="18" charset="0"/>
              </a:rPr>
            </a:br>
            <a:r>
              <a:rPr lang="en-US" b="1" dirty="0">
                <a:latin typeface="Times New Roman" pitchFamily="18" charset="0"/>
                <a:cs typeface="Times New Roman" pitchFamily="18" charset="0"/>
              </a:rPr>
              <a:t>Gateway</a:t>
            </a:r>
            <a:br>
              <a:rPr lang="en-US" dirty="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5" name="Content Placeholder 4"/>
          <p:cNvSpPr>
            <a:spLocks noGrp="1"/>
          </p:cNvSpPr>
          <p:nvPr>
            <p:ph idx="1"/>
          </p:nvPr>
        </p:nvSpPr>
        <p:spPr>
          <a:xfrm>
            <a:off x="228600" y="1219200"/>
            <a:ext cx="8686800" cy="5181599"/>
          </a:xfrm>
        </p:spPr>
        <p:txBody>
          <a:bodyPr>
            <a:normAutofit lnSpcReduction="10000"/>
          </a:bodyPr>
          <a:lstStyle/>
          <a:p>
            <a:pPr algn="just"/>
            <a:endParaRPr lang="en-US" dirty="0">
              <a:latin typeface="Times New Roman" pitchFamily="18" charset="0"/>
              <a:cs typeface="Times New Roman" pitchFamily="18" charset="0"/>
            </a:endParaRPr>
          </a:p>
          <a:p>
            <a:pPr algn="just"/>
            <a:r>
              <a:rPr lang="en-US" sz="3600" dirty="0">
                <a:latin typeface="Times New Roman" pitchFamily="18" charset="0"/>
                <a:cs typeface="Times New Roman" pitchFamily="18" charset="0"/>
              </a:rPr>
              <a:t>Gateway is used to forward the packets which are generated from the local host or network and but intended for the remote network. </a:t>
            </a:r>
          </a:p>
          <a:p>
            <a:pPr algn="just"/>
            <a:r>
              <a:rPr lang="en-US" sz="3600" dirty="0">
                <a:latin typeface="Times New Roman" pitchFamily="18" charset="0"/>
                <a:cs typeface="Times New Roman" pitchFamily="18" charset="0"/>
              </a:rPr>
              <a:t>If a data packet does not find its destination address in the local network then it takes the help of the gateway device to find the destination address in the remote network. </a:t>
            </a:r>
          </a:p>
        </p:txBody>
      </p:sp>
    </p:spTree>
    <p:extLst>
      <p:ext uri="{BB962C8B-B14F-4D97-AF65-F5344CB8AC3E}">
        <p14:creationId xmlns:p14="http://schemas.microsoft.com/office/powerpoint/2010/main" val="42757320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TOPOLOGIES</a:t>
            </a:r>
          </a:p>
        </p:txBody>
      </p:sp>
      <p:sp>
        <p:nvSpPr>
          <p:cNvPr id="3" name="Content Placeholder 2"/>
          <p:cNvSpPr>
            <a:spLocks noGrp="1"/>
          </p:cNvSpPr>
          <p:nvPr>
            <p:ph idx="1"/>
          </p:nvPr>
        </p:nvSpPr>
        <p:spPr/>
        <p:txBody>
          <a:bodyPr/>
          <a:lstStyle/>
          <a:p>
            <a:r>
              <a:rPr lang="en-US" dirty="0"/>
              <a:t>MESH</a:t>
            </a:r>
          </a:p>
          <a:p>
            <a:r>
              <a:rPr lang="en-US" dirty="0"/>
              <a:t>BUS</a:t>
            </a:r>
          </a:p>
          <a:p>
            <a:r>
              <a:rPr lang="en-US" dirty="0"/>
              <a:t>STAR</a:t>
            </a:r>
          </a:p>
          <a:p>
            <a:r>
              <a:rPr lang="en-US" dirty="0"/>
              <a:t>RING</a:t>
            </a:r>
          </a:p>
        </p:txBody>
      </p:sp>
    </p:spTree>
    <p:extLst>
      <p:ext uri="{BB962C8B-B14F-4D97-AF65-F5344CB8AC3E}">
        <p14:creationId xmlns:p14="http://schemas.microsoft.com/office/powerpoint/2010/main" val="40760944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184" y="533401"/>
            <a:ext cx="8203229" cy="5253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374520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0"/>
            <a:ext cx="8991600" cy="6126163"/>
          </a:xfrm>
        </p:spPr>
        <p:txBody>
          <a:bodyPr>
            <a:normAutofit fontScale="92500" lnSpcReduction="10000"/>
          </a:bodyPr>
          <a:lstStyle/>
          <a:p>
            <a:pPr marL="0" indent="0">
              <a:buNone/>
            </a:pPr>
            <a:r>
              <a:rPr lang="en-IN" sz="3100" b="1" dirty="0">
                <a:solidFill>
                  <a:schemeClr val="accent1">
                    <a:lumMod val="75000"/>
                  </a:schemeClr>
                </a:solidFill>
              </a:rPr>
              <a:t>TOP LEVEL</a:t>
            </a:r>
            <a:endParaRPr lang="en-US" sz="3100" b="1" dirty="0">
              <a:solidFill>
                <a:schemeClr val="accent1">
                  <a:lumMod val="75000"/>
                </a:schemeClr>
              </a:solidFill>
            </a:endParaRPr>
          </a:p>
          <a:p>
            <a:r>
              <a:rPr lang="en-US" b="1" dirty="0">
                <a:solidFill>
                  <a:schemeClr val="accent2">
                    <a:lumMod val="75000"/>
                  </a:schemeClr>
                </a:solidFill>
              </a:rPr>
              <a:t>Backbones:</a:t>
            </a:r>
          </a:p>
          <a:p>
            <a:pPr lvl="1"/>
            <a:r>
              <a:rPr lang="en-US" dirty="0"/>
              <a:t>Larger networks owned by some communication companies such as Verizon, AT &amp;T. etc.</a:t>
            </a:r>
          </a:p>
          <a:p>
            <a:r>
              <a:rPr lang="en-US" b="1" dirty="0">
                <a:solidFill>
                  <a:schemeClr val="accent2">
                    <a:lumMod val="75000"/>
                  </a:schemeClr>
                </a:solidFill>
              </a:rPr>
              <a:t>Peering systems:</a:t>
            </a:r>
          </a:p>
          <a:p>
            <a:pPr lvl="1"/>
            <a:r>
              <a:rPr lang="en-US" dirty="0"/>
              <a:t>Some complex switching systems, called peering points.</a:t>
            </a:r>
          </a:p>
          <a:p>
            <a:pPr marL="0" indent="0">
              <a:buNone/>
            </a:pPr>
            <a:r>
              <a:rPr lang="en-US" sz="3100" b="1" dirty="0">
                <a:solidFill>
                  <a:schemeClr val="accent1">
                    <a:lumMod val="75000"/>
                  </a:schemeClr>
                </a:solidFill>
              </a:rPr>
              <a:t>SECOND LEVEL</a:t>
            </a:r>
          </a:p>
          <a:p>
            <a:r>
              <a:rPr lang="en-US" b="1" dirty="0">
                <a:solidFill>
                  <a:schemeClr val="accent2">
                    <a:lumMod val="75000"/>
                  </a:schemeClr>
                </a:solidFill>
              </a:rPr>
              <a:t>Provider Networks: </a:t>
            </a:r>
          </a:p>
          <a:p>
            <a:pPr lvl="1"/>
            <a:r>
              <a:rPr lang="en-US" dirty="0"/>
              <a:t>use the services of the backbones for a fee. </a:t>
            </a:r>
          </a:p>
          <a:p>
            <a:pPr marL="342900" lvl="1" indent="-342900">
              <a:buFont typeface="Arial" pitchFamily="34" charset="0"/>
              <a:buChar char="•"/>
            </a:pPr>
            <a:r>
              <a:rPr lang="en-US" sz="3200" b="1" dirty="0">
                <a:solidFill>
                  <a:schemeClr val="accent2">
                    <a:lumMod val="75000"/>
                  </a:schemeClr>
                </a:solidFill>
              </a:rPr>
              <a:t>Customer networks: </a:t>
            </a:r>
          </a:p>
          <a:p>
            <a:pPr lvl="1"/>
            <a:r>
              <a:rPr lang="en-US" dirty="0"/>
              <a:t>Are networks at the edge of the Internet that actually use the services provided by the Internet.</a:t>
            </a:r>
          </a:p>
          <a:p>
            <a:pPr lvl="1"/>
            <a:r>
              <a:rPr lang="en-US" dirty="0"/>
              <a:t>They pay fees to provider networks for receiving services</a:t>
            </a:r>
          </a:p>
        </p:txBody>
      </p:sp>
    </p:spTree>
    <p:extLst>
      <p:ext uri="{BB962C8B-B14F-4D97-AF65-F5344CB8AC3E}">
        <p14:creationId xmlns:p14="http://schemas.microsoft.com/office/powerpoint/2010/main" val="17766207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24800" cy="715962"/>
          </a:xfrm>
          <a:solidFill>
            <a:schemeClr val="tx2">
              <a:lumMod val="60000"/>
              <a:lumOff val="40000"/>
            </a:schemeClr>
          </a:solidFill>
        </p:spPr>
        <p:txBody>
          <a:bodyPr>
            <a:normAutofit/>
          </a:bodyPr>
          <a:lstStyle/>
          <a:p>
            <a:pPr algn="l"/>
            <a:r>
              <a:rPr lang="en-IN" sz="3200" b="1" dirty="0"/>
              <a:t>1.1.4 ACCESSING THE INTERNET</a:t>
            </a:r>
            <a:endParaRPr lang="en-US" sz="3200" b="1" dirty="0"/>
          </a:p>
        </p:txBody>
      </p:sp>
      <p:sp>
        <p:nvSpPr>
          <p:cNvPr id="3" name="Content Placeholder 2"/>
          <p:cNvSpPr>
            <a:spLocks noGrp="1"/>
          </p:cNvSpPr>
          <p:nvPr>
            <p:ph idx="1"/>
          </p:nvPr>
        </p:nvSpPr>
        <p:spPr>
          <a:xfrm>
            <a:off x="304800" y="1447800"/>
            <a:ext cx="8305800" cy="4953000"/>
          </a:xfrm>
        </p:spPr>
        <p:txBody>
          <a:bodyPr/>
          <a:lstStyle/>
          <a:p>
            <a:r>
              <a:rPr lang="en-US" dirty="0"/>
              <a:t>The user needs to be physically connected to an ISP. </a:t>
            </a:r>
          </a:p>
          <a:p>
            <a:r>
              <a:rPr lang="en-US" dirty="0"/>
              <a:t>The physical connection is done through a point-to-point WAN.</a:t>
            </a:r>
          </a:p>
          <a:p>
            <a:pPr lvl="1"/>
            <a:r>
              <a:rPr lang="en-IN" dirty="0"/>
              <a:t>Using Telephone networks</a:t>
            </a:r>
          </a:p>
          <a:p>
            <a:pPr lvl="1"/>
            <a:r>
              <a:rPr lang="en-IN" dirty="0"/>
              <a:t>Using Cable networks</a:t>
            </a:r>
          </a:p>
          <a:p>
            <a:pPr lvl="1"/>
            <a:r>
              <a:rPr lang="en-IN" dirty="0"/>
              <a:t>Using Wireless networks</a:t>
            </a:r>
          </a:p>
          <a:p>
            <a:pPr lvl="1"/>
            <a:r>
              <a:rPr lang="en-IN" dirty="0"/>
              <a:t>Direct Connection to the Internet</a:t>
            </a:r>
            <a:endParaRPr lang="en-US" dirty="0"/>
          </a:p>
        </p:txBody>
      </p:sp>
    </p:spTree>
    <p:extLst>
      <p:ext uri="{BB962C8B-B14F-4D97-AF65-F5344CB8AC3E}">
        <p14:creationId xmlns:p14="http://schemas.microsoft.com/office/powerpoint/2010/main" val="27552320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838200"/>
            <a:ext cx="8382000" cy="5287963"/>
          </a:xfrm>
        </p:spPr>
        <p:txBody>
          <a:bodyPr>
            <a:normAutofit lnSpcReduction="10000"/>
          </a:bodyPr>
          <a:lstStyle/>
          <a:p>
            <a:pPr marL="342900" lvl="1" indent="-342900">
              <a:buFont typeface="Arial" pitchFamily="34" charset="0"/>
              <a:buChar char="•"/>
            </a:pPr>
            <a:r>
              <a:rPr lang="en-IN" dirty="0">
                <a:solidFill>
                  <a:srgbClr val="C00000"/>
                </a:solidFill>
              </a:rPr>
              <a:t>Using Telephone networks</a:t>
            </a:r>
          </a:p>
          <a:p>
            <a:pPr lvl="1"/>
            <a:r>
              <a:rPr lang="en-IN" dirty="0"/>
              <a:t>Change voice lines to point to point WAN.</a:t>
            </a:r>
          </a:p>
          <a:p>
            <a:pPr lvl="2"/>
            <a:r>
              <a:rPr lang="en-IN" dirty="0">
                <a:solidFill>
                  <a:srgbClr val="0000CC"/>
                </a:solidFill>
              </a:rPr>
              <a:t>Dial-up-service: </a:t>
            </a:r>
            <a:r>
              <a:rPr lang="en-IN" dirty="0"/>
              <a:t>include a modem to the telephone line.  </a:t>
            </a:r>
          </a:p>
          <a:p>
            <a:pPr lvl="3"/>
            <a:r>
              <a:rPr lang="en-IN" dirty="0"/>
              <a:t>Why modem??</a:t>
            </a:r>
          </a:p>
          <a:p>
            <a:pPr lvl="3"/>
            <a:r>
              <a:rPr lang="en-IN" dirty="0"/>
              <a:t>Convert data to voice.</a:t>
            </a:r>
          </a:p>
          <a:p>
            <a:pPr lvl="3"/>
            <a:r>
              <a:rPr lang="en-IN" dirty="0"/>
              <a:t>Advantages? – in rural areas where direct internet is not available.</a:t>
            </a:r>
          </a:p>
          <a:p>
            <a:pPr lvl="3"/>
            <a:r>
              <a:rPr lang="en-IN" dirty="0"/>
              <a:t>Disadvantages? – slow service and when internet is connected cannot make a telephone call</a:t>
            </a:r>
          </a:p>
          <a:p>
            <a:pPr lvl="2"/>
            <a:r>
              <a:rPr lang="en-IN" sz="2800" dirty="0">
                <a:solidFill>
                  <a:srgbClr val="0000CC"/>
                </a:solidFill>
              </a:rPr>
              <a:t>DSL: Digital Subscriber Line</a:t>
            </a:r>
          </a:p>
          <a:p>
            <a:pPr lvl="3" algn="just"/>
            <a:r>
              <a:rPr lang="en-IN" dirty="0"/>
              <a:t>Some Telephone companies have upgraded to provide high internet speeds.</a:t>
            </a:r>
          </a:p>
          <a:p>
            <a:pPr lvl="3" algn="just"/>
            <a:r>
              <a:rPr lang="en-IN" dirty="0"/>
              <a:t>Modem.</a:t>
            </a:r>
          </a:p>
          <a:p>
            <a:pPr lvl="3" algn="just"/>
            <a:r>
              <a:rPr lang="en-IN" dirty="0"/>
              <a:t>DSL can be used for both data and voice.</a:t>
            </a:r>
          </a:p>
          <a:p>
            <a:pPr marL="1371600" lvl="3" indent="0" algn="just">
              <a:buNone/>
            </a:pPr>
            <a:endParaRPr lang="en-IN" dirty="0"/>
          </a:p>
        </p:txBody>
      </p:sp>
    </p:spTree>
    <p:extLst>
      <p:ext uri="{BB962C8B-B14F-4D97-AF65-F5344CB8AC3E}">
        <p14:creationId xmlns:p14="http://schemas.microsoft.com/office/powerpoint/2010/main" val="21880555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382000" cy="6019800"/>
          </a:xfrm>
        </p:spPr>
        <p:txBody>
          <a:bodyPr>
            <a:normAutofit lnSpcReduction="10000"/>
          </a:bodyPr>
          <a:lstStyle/>
          <a:p>
            <a:pPr marL="457200" lvl="1" indent="-457200">
              <a:buFont typeface="Arial" pitchFamily="34" charset="0"/>
              <a:buChar char="•"/>
            </a:pPr>
            <a:r>
              <a:rPr lang="en-IN" dirty="0">
                <a:solidFill>
                  <a:srgbClr val="C00000"/>
                </a:solidFill>
              </a:rPr>
              <a:t>Using Cable networks</a:t>
            </a:r>
          </a:p>
          <a:p>
            <a:pPr lvl="1" algn="just"/>
            <a:r>
              <a:rPr lang="en-US" dirty="0"/>
              <a:t>using cable TV services instead of antennas to receive TV broadcasting. The cable companies have been</a:t>
            </a:r>
          </a:p>
          <a:p>
            <a:pPr lvl="1" algn="just"/>
            <a:r>
              <a:rPr lang="en-US" dirty="0"/>
              <a:t>upgrading their cable networks and connecting to the Internet.</a:t>
            </a:r>
          </a:p>
          <a:p>
            <a:pPr marL="457200" lvl="1" indent="-457200" algn="just">
              <a:buFont typeface="Arial" pitchFamily="34" charset="0"/>
              <a:buChar char="•"/>
            </a:pPr>
            <a:r>
              <a:rPr lang="en-IN" dirty="0">
                <a:solidFill>
                  <a:srgbClr val="C00000"/>
                </a:solidFill>
              </a:rPr>
              <a:t>Using Wireless networks</a:t>
            </a:r>
          </a:p>
          <a:p>
            <a:pPr lvl="1" algn="just"/>
            <a:r>
              <a:rPr lang="en-US" dirty="0"/>
              <a:t>Household or a</a:t>
            </a:r>
            <a:r>
              <a:rPr lang="en-US" sz="2200" dirty="0">
                <a:solidFill>
                  <a:srgbClr val="C00000"/>
                </a:solidFill>
              </a:rPr>
              <a:t> </a:t>
            </a:r>
            <a:r>
              <a:rPr lang="en-US" dirty="0"/>
              <a:t>small business can use a combination of wireless and wired connections to access the Internet.  </a:t>
            </a:r>
          </a:p>
          <a:p>
            <a:pPr lvl="1" algn="just"/>
            <a:r>
              <a:rPr lang="en-US" dirty="0"/>
              <a:t>With the growing wireless WAN access, a household or a small business can be connected to the Internet through a wireless WAN.</a:t>
            </a:r>
          </a:p>
        </p:txBody>
      </p:sp>
    </p:spTree>
    <p:extLst>
      <p:ext uri="{BB962C8B-B14F-4D97-AF65-F5344CB8AC3E}">
        <p14:creationId xmlns:p14="http://schemas.microsoft.com/office/powerpoint/2010/main" val="33956155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381000"/>
            <a:ext cx="8206885"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153306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990600"/>
            <a:ext cx="8229600" cy="4525963"/>
          </a:xfrm>
        </p:spPr>
        <p:txBody>
          <a:bodyPr/>
          <a:lstStyle/>
          <a:p>
            <a:pPr marL="342900" lvl="1" indent="-342900">
              <a:buFont typeface="Arial" pitchFamily="34" charset="0"/>
              <a:buChar char="•"/>
            </a:pPr>
            <a:r>
              <a:rPr lang="en-IN" dirty="0">
                <a:solidFill>
                  <a:srgbClr val="C00000"/>
                </a:solidFill>
              </a:rPr>
              <a:t>Direct Connection to the Internet</a:t>
            </a:r>
            <a:endParaRPr lang="en-US" dirty="0">
              <a:solidFill>
                <a:srgbClr val="C00000"/>
              </a:solidFill>
            </a:endParaRPr>
          </a:p>
          <a:p>
            <a:pPr lvl="1" algn="just"/>
            <a:r>
              <a:rPr lang="en-US" dirty="0"/>
              <a:t>A large organization or a large corporation can itself become a local ISP and be connected to the Internet. </a:t>
            </a:r>
          </a:p>
          <a:p>
            <a:pPr lvl="1" algn="just"/>
            <a:r>
              <a:rPr lang="en-US" dirty="0"/>
              <a:t>This can be done if the organization or the corporation </a:t>
            </a:r>
            <a:r>
              <a:rPr lang="en-US" dirty="0">
                <a:solidFill>
                  <a:srgbClr val="0000CC"/>
                </a:solidFill>
              </a:rPr>
              <a:t>leases a high-speed WAN from a carrier provider and connects itself to a regional ISP.</a:t>
            </a:r>
          </a:p>
        </p:txBody>
      </p:sp>
    </p:spTree>
    <p:extLst>
      <p:ext uri="{BB962C8B-B14F-4D97-AF65-F5344CB8AC3E}">
        <p14:creationId xmlns:p14="http://schemas.microsoft.com/office/powerpoint/2010/main" val="29431764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153400" cy="715962"/>
          </a:xfrm>
          <a:solidFill>
            <a:schemeClr val="tx2">
              <a:lumMod val="60000"/>
              <a:lumOff val="40000"/>
            </a:schemeClr>
          </a:solidFill>
        </p:spPr>
        <p:txBody>
          <a:bodyPr>
            <a:normAutofit/>
          </a:bodyPr>
          <a:lstStyle/>
          <a:p>
            <a:pPr algn="l"/>
            <a:r>
              <a:rPr lang="en-IN" sz="3200" b="1" dirty="0"/>
              <a:t>1.1.5 HARDWARE &amp; SOFTWARE</a:t>
            </a:r>
            <a:endParaRPr lang="en-US" sz="3200" b="1" dirty="0"/>
          </a:p>
        </p:txBody>
      </p:sp>
      <p:sp>
        <p:nvSpPr>
          <p:cNvPr id="3" name="Content Placeholder 2"/>
          <p:cNvSpPr>
            <a:spLocks noGrp="1"/>
          </p:cNvSpPr>
          <p:nvPr>
            <p:ph idx="1"/>
          </p:nvPr>
        </p:nvSpPr>
        <p:spPr>
          <a:xfrm>
            <a:off x="457200" y="1600201"/>
            <a:ext cx="8229600" cy="2743200"/>
          </a:xfrm>
        </p:spPr>
        <p:txBody>
          <a:bodyPr/>
          <a:lstStyle/>
          <a:p>
            <a:r>
              <a:rPr lang="en-IN" dirty="0"/>
              <a:t>Only hardware???</a:t>
            </a:r>
          </a:p>
          <a:p>
            <a:r>
              <a:rPr lang="en-IN" dirty="0"/>
              <a:t>Needs Software too………</a:t>
            </a:r>
          </a:p>
          <a:p>
            <a:r>
              <a:rPr lang="en-IN" b="1" u="sng" dirty="0">
                <a:solidFill>
                  <a:srgbClr val="0000CC"/>
                </a:solidFill>
              </a:rPr>
              <a:t>Protocol layering </a:t>
            </a:r>
            <a:r>
              <a:rPr lang="en-IN" dirty="0"/>
              <a:t>– helps in coordination of the hardware and software.</a:t>
            </a:r>
          </a:p>
        </p:txBody>
      </p:sp>
    </p:spTree>
    <p:extLst>
      <p:ext uri="{BB962C8B-B14F-4D97-AF65-F5344CB8AC3E}">
        <p14:creationId xmlns:p14="http://schemas.microsoft.com/office/powerpoint/2010/main" val="23175888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6200"/>
            <a:ext cx="9086850" cy="2447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162681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3400" y="990600"/>
            <a:ext cx="8229600" cy="4213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449875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43025"/>
            <a:ext cx="9505950" cy="417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738608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95438"/>
            <a:ext cx="9344025" cy="3667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861763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7238" y="1033463"/>
            <a:ext cx="7629525" cy="479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337650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9113" y="1428750"/>
            <a:ext cx="8105775" cy="400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950119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0563" y="1328738"/>
            <a:ext cx="7762875" cy="420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075254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838200"/>
          </a:xfrm>
          <a:solidFill>
            <a:schemeClr val="accent3">
              <a:lumMod val="75000"/>
            </a:schemeClr>
          </a:solidFill>
        </p:spPr>
        <p:txBody>
          <a:bodyPr/>
          <a:lstStyle/>
          <a:p>
            <a:r>
              <a:rPr lang="en-US" b="1" dirty="0"/>
              <a:t>DESCRIPTION OF LAYERS</a:t>
            </a:r>
          </a:p>
        </p:txBody>
      </p:sp>
      <p:sp>
        <p:nvSpPr>
          <p:cNvPr id="3" name="Content Placeholder 2"/>
          <p:cNvSpPr>
            <a:spLocks noGrp="1"/>
          </p:cNvSpPr>
          <p:nvPr>
            <p:ph idx="1"/>
          </p:nvPr>
        </p:nvSpPr>
        <p:spPr>
          <a:xfrm>
            <a:off x="457200" y="1219200"/>
            <a:ext cx="8229600" cy="4525963"/>
          </a:xfrm>
        </p:spPr>
        <p:txBody>
          <a:bodyPr/>
          <a:lstStyle/>
          <a:p>
            <a:pPr marL="0" indent="0">
              <a:buNone/>
            </a:pPr>
            <a:r>
              <a:rPr lang="en-US" dirty="0">
                <a:solidFill>
                  <a:srgbClr val="C00000"/>
                </a:solidFill>
              </a:rPr>
              <a:t>Application Layer</a:t>
            </a:r>
          </a:p>
          <a:p>
            <a:r>
              <a:rPr lang="en-US" dirty="0"/>
              <a:t>logical connection between the two application layers is end to- end.</a:t>
            </a:r>
          </a:p>
          <a:p>
            <a:r>
              <a:rPr lang="en-US" dirty="0"/>
              <a:t>exchange </a:t>
            </a:r>
            <a:r>
              <a:rPr lang="en-US" b="1" dirty="0">
                <a:solidFill>
                  <a:srgbClr val="0000CC"/>
                </a:solidFill>
              </a:rPr>
              <a:t>messages</a:t>
            </a:r>
          </a:p>
          <a:p>
            <a:r>
              <a:rPr lang="en-US" dirty="0"/>
              <a:t>Communication at the application layer is between two processes.</a:t>
            </a:r>
          </a:p>
          <a:p>
            <a:r>
              <a:rPr lang="en-US" dirty="0"/>
              <a:t>Process-to-process communication – duty</a:t>
            </a:r>
          </a:p>
          <a:p>
            <a:pPr marL="0" indent="0">
              <a:buNone/>
            </a:pPr>
            <a:endParaRPr lang="en-US" dirty="0"/>
          </a:p>
        </p:txBody>
      </p:sp>
    </p:spTree>
    <p:extLst>
      <p:ext uri="{BB962C8B-B14F-4D97-AF65-F5344CB8AC3E}">
        <p14:creationId xmlns:p14="http://schemas.microsoft.com/office/powerpoint/2010/main" val="16315796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52400"/>
            <a:ext cx="6629400" cy="10151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Content Placeholder 3"/>
          <p:cNvSpPr>
            <a:spLocks noGrp="1"/>
          </p:cNvSpPr>
          <p:nvPr>
            <p:ph idx="1"/>
          </p:nvPr>
        </p:nvSpPr>
        <p:spPr/>
        <p:txBody>
          <a:bodyPr/>
          <a:lstStyle/>
          <a:p>
            <a:pPr algn="just">
              <a:buFont typeface="Wingdings" pitchFamily="2" charset="2"/>
              <a:buChar char="v"/>
            </a:pPr>
            <a:r>
              <a:rPr lang="en-US" dirty="0"/>
              <a:t> NETWORK DEFINITION</a:t>
            </a:r>
          </a:p>
          <a:p>
            <a:pPr algn="just">
              <a:buFont typeface="Wingdings" pitchFamily="2" charset="2"/>
              <a:buChar char="v"/>
            </a:pPr>
            <a:r>
              <a:rPr lang="en-US" dirty="0"/>
              <a:t>CONNECT NETWORKS TO FORM SMALL INTERNETWORKS</a:t>
            </a:r>
          </a:p>
          <a:p>
            <a:pPr algn="just">
              <a:buFont typeface="Wingdings" pitchFamily="2" charset="2"/>
              <a:buChar char="v"/>
            </a:pPr>
            <a:r>
              <a:rPr lang="en-US" dirty="0"/>
              <a:t>STRUCTURE OF THE INTERNET WHICH IS THE BASE TO UNDERSTAND THE FURTHER CONCEPTS IN COMPUTER NETWORKS</a:t>
            </a:r>
          </a:p>
          <a:p>
            <a:pPr marL="0" indent="0" algn="just">
              <a:buNone/>
            </a:pPr>
            <a:endParaRPr lang="en-US" dirty="0"/>
          </a:p>
          <a:p>
            <a:pPr marL="0" indent="0" algn="just">
              <a:buNone/>
            </a:pPr>
            <a:endParaRPr lang="en-US" dirty="0"/>
          </a:p>
          <a:p>
            <a:pPr algn="just">
              <a:buFont typeface="Wingdings" pitchFamily="2" charset="2"/>
              <a:buChar char="v"/>
            </a:pPr>
            <a:endParaRPr lang="en-US" dirty="0"/>
          </a:p>
        </p:txBody>
      </p:sp>
    </p:spTree>
    <p:extLst>
      <p:ext uri="{BB962C8B-B14F-4D97-AF65-F5344CB8AC3E}">
        <p14:creationId xmlns:p14="http://schemas.microsoft.com/office/powerpoint/2010/main" val="179428951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DIFFERENT PROTOCOLS IN AL</a:t>
            </a:r>
          </a:p>
          <a:p>
            <a:pPr lvl="1"/>
            <a:r>
              <a:rPr lang="en-US" dirty="0"/>
              <a:t>HTTP</a:t>
            </a:r>
          </a:p>
          <a:p>
            <a:pPr lvl="1"/>
            <a:r>
              <a:rPr lang="en-US" dirty="0"/>
              <a:t>FTP</a:t>
            </a:r>
          </a:p>
          <a:p>
            <a:pPr lvl="1"/>
            <a:r>
              <a:rPr lang="en-US" dirty="0"/>
              <a:t>SMTP</a:t>
            </a:r>
          </a:p>
          <a:p>
            <a:pPr lvl="1"/>
            <a:r>
              <a:rPr lang="en-US" dirty="0"/>
              <a:t>TELNET</a:t>
            </a:r>
          </a:p>
          <a:p>
            <a:pPr lvl="1"/>
            <a:r>
              <a:rPr lang="en-US" dirty="0"/>
              <a:t>SNMP</a:t>
            </a:r>
          </a:p>
          <a:p>
            <a:pPr lvl="1"/>
            <a:r>
              <a:rPr lang="en-US" dirty="0"/>
              <a:t>IGMP</a:t>
            </a:r>
          </a:p>
          <a:p>
            <a:pPr marL="457200" lvl="1" indent="0">
              <a:buNone/>
            </a:pPr>
            <a:endParaRPr lang="en-US" dirty="0"/>
          </a:p>
        </p:txBody>
      </p:sp>
    </p:spTree>
    <p:extLst>
      <p:ext uri="{BB962C8B-B14F-4D97-AF65-F5344CB8AC3E}">
        <p14:creationId xmlns:p14="http://schemas.microsoft.com/office/powerpoint/2010/main" val="316763653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533400"/>
            <a:ext cx="8229600" cy="4525963"/>
          </a:xfrm>
        </p:spPr>
        <p:txBody>
          <a:bodyPr>
            <a:normAutofit/>
          </a:bodyPr>
          <a:lstStyle/>
          <a:p>
            <a:pPr marL="0" indent="0">
              <a:buNone/>
            </a:pPr>
            <a:r>
              <a:rPr lang="en-US" dirty="0">
                <a:solidFill>
                  <a:srgbClr val="C00000"/>
                </a:solidFill>
              </a:rPr>
              <a:t>Transport Layer</a:t>
            </a:r>
          </a:p>
          <a:p>
            <a:pPr algn="just"/>
            <a:r>
              <a:rPr lang="en-US" dirty="0"/>
              <a:t>end-to-end-logical connection</a:t>
            </a:r>
          </a:p>
          <a:p>
            <a:pPr algn="just"/>
            <a:r>
              <a:rPr lang="en-US" dirty="0"/>
              <a:t>gets the message from the application layer, encapsulates it in a transport layer packet. </a:t>
            </a:r>
          </a:p>
          <a:p>
            <a:pPr algn="just"/>
            <a:r>
              <a:rPr lang="en-US" dirty="0"/>
              <a:t>a segment or a user datagram </a:t>
            </a:r>
          </a:p>
          <a:p>
            <a:pPr algn="just"/>
            <a:r>
              <a:rPr lang="en-US" dirty="0"/>
              <a:t>sends it through the logical (imaginary) connection, to the transport layer at the destination host.</a:t>
            </a:r>
          </a:p>
        </p:txBody>
      </p:sp>
    </p:spTree>
    <p:extLst>
      <p:ext uri="{BB962C8B-B14F-4D97-AF65-F5344CB8AC3E}">
        <p14:creationId xmlns:p14="http://schemas.microsoft.com/office/powerpoint/2010/main" val="203786018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229600" cy="715962"/>
          </a:xfrm>
        </p:spPr>
        <p:txBody>
          <a:bodyPr>
            <a:normAutofit fontScale="90000"/>
          </a:bodyPr>
          <a:lstStyle/>
          <a:p>
            <a:r>
              <a:rPr lang="en-US" dirty="0"/>
              <a:t>Protocols used in TL</a:t>
            </a:r>
          </a:p>
        </p:txBody>
      </p:sp>
      <p:sp>
        <p:nvSpPr>
          <p:cNvPr id="3" name="Content Placeholder 2"/>
          <p:cNvSpPr>
            <a:spLocks noGrp="1"/>
          </p:cNvSpPr>
          <p:nvPr>
            <p:ph idx="1"/>
          </p:nvPr>
        </p:nvSpPr>
        <p:spPr>
          <a:xfrm>
            <a:off x="381000" y="838200"/>
            <a:ext cx="8458200" cy="5181600"/>
          </a:xfrm>
        </p:spPr>
        <p:txBody>
          <a:bodyPr>
            <a:normAutofit/>
          </a:bodyPr>
          <a:lstStyle/>
          <a:p>
            <a:r>
              <a:rPr lang="en-US" b="1" dirty="0">
                <a:solidFill>
                  <a:srgbClr val="C00000"/>
                </a:solidFill>
              </a:rPr>
              <a:t>TCP</a:t>
            </a:r>
            <a:r>
              <a:rPr lang="en-US" dirty="0">
                <a:solidFill>
                  <a:srgbClr val="C00000"/>
                </a:solidFill>
              </a:rPr>
              <a:t> - transmission control protocol </a:t>
            </a:r>
          </a:p>
          <a:p>
            <a:r>
              <a:rPr lang="en-US" dirty="0">
                <a:solidFill>
                  <a:srgbClr val="C00000"/>
                </a:solidFill>
              </a:rPr>
              <a:t>provides</a:t>
            </a:r>
          </a:p>
          <a:p>
            <a:pPr lvl="1"/>
            <a:r>
              <a:rPr lang="en-US" dirty="0"/>
              <a:t>connection-oriented protocol</a:t>
            </a:r>
          </a:p>
          <a:p>
            <a:pPr algn="just"/>
            <a:r>
              <a:rPr lang="en-US" dirty="0"/>
              <a:t>first establishes a logical connection between transport layers at two hosts before transferring data.</a:t>
            </a:r>
          </a:p>
          <a:p>
            <a:r>
              <a:rPr lang="en-US" dirty="0"/>
              <a:t>creates a logical pipe between two TCPs for transferring a stream of bytes.</a:t>
            </a:r>
          </a:p>
          <a:p>
            <a:r>
              <a:rPr lang="en-US" dirty="0">
                <a:solidFill>
                  <a:srgbClr val="0000CC"/>
                </a:solidFill>
              </a:rPr>
              <a:t>Error control, flow </a:t>
            </a:r>
            <a:r>
              <a:rPr lang="en-US" dirty="0"/>
              <a:t>control, congestion control</a:t>
            </a:r>
          </a:p>
          <a:p>
            <a:pPr marL="457200" lvl="1" indent="0">
              <a:buNone/>
            </a:pPr>
            <a:endParaRPr lang="en-US" dirty="0"/>
          </a:p>
        </p:txBody>
      </p:sp>
    </p:spTree>
    <p:extLst>
      <p:ext uri="{BB962C8B-B14F-4D97-AF65-F5344CB8AC3E}">
        <p14:creationId xmlns:p14="http://schemas.microsoft.com/office/powerpoint/2010/main" val="6163842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457200"/>
            <a:ext cx="8077200" cy="5943600"/>
          </a:xfrm>
        </p:spPr>
        <p:txBody>
          <a:bodyPr/>
          <a:lstStyle/>
          <a:p>
            <a:pPr marL="0" indent="0">
              <a:buNone/>
            </a:pPr>
            <a:r>
              <a:rPr lang="en-US" b="1" dirty="0">
                <a:solidFill>
                  <a:srgbClr val="C00000"/>
                </a:solidFill>
              </a:rPr>
              <a:t>UDP – user datagram protocol</a:t>
            </a:r>
          </a:p>
          <a:p>
            <a:r>
              <a:rPr lang="en-US" b="1" dirty="0">
                <a:solidFill>
                  <a:srgbClr val="0000CC"/>
                </a:solidFill>
              </a:rPr>
              <a:t>connectionless protocol </a:t>
            </a:r>
            <a:r>
              <a:rPr lang="en-US" dirty="0"/>
              <a:t>that transmits user datagrams without first creating a logical connection. </a:t>
            </a:r>
          </a:p>
          <a:p>
            <a:r>
              <a:rPr lang="en-US" dirty="0"/>
              <a:t>each user datagram is an independent entity without being related to the previous or the next one</a:t>
            </a:r>
          </a:p>
          <a:p>
            <a:r>
              <a:rPr lang="en-US" dirty="0">
                <a:solidFill>
                  <a:srgbClr val="C00000"/>
                </a:solidFill>
              </a:rPr>
              <a:t>No error control, Flow control, congestion control</a:t>
            </a:r>
          </a:p>
          <a:p>
            <a:pPr marL="0" indent="0">
              <a:buNone/>
            </a:pPr>
            <a:endParaRPr lang="en-US" dirty="0"/>
          </a:p>
        </p:txBody>
      </p:sp>
    </p:spTree>
    <p:extLst>
      <p:ext uri="{BB962C8B-B14F-4D97-AF65-F5344CB8AC3E}">
        <p14:creationId xmlns:p14="http://schemas.microsoft.com/office/powerpoint/2010/main" val="245438166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305800" cy="762000"/>
          </a:xfrm>
          <a:solidFill>
            <a:schemeClr val="accent3">
              <a:lumMod val="75000"/>
            </a:schemeClr>
          </a:solidFill>
        </p:spPr>
        <p:txBody>
          <a:bodyPr>
            <a:normAutofit/>
          </a:bodyPr>
          <a:lstStyle/>
          <a:p>
            <a:r>
              <a:rPr lang="en-US" b="1" dirty="0"/>
              <a:t>NETWORK LAYER</a:t>
            </a:r>
          </a:p>
        </p:txBody>
      </p:sp>
      <p:sp>
        <p:nvSpPr>
          <p:cNvPr id="3" name="Content Placeholder 2"/>
          <p:cNvSpPr>
            <a:spLocks noGrp="1"/>
          </p:cNvSpPr>
          <p:nvPr>
            <p:ph idx="1"/>
          </p:nvPr>
        </p:nvSpPr>
        <p:spPr>
          <a:xfrm>
            <a:off x="457200" y="1524000"/>
            <a:ext cx="8305800" cy="4191000"/>
          </a:xfrm>
        </p:spPr>
        <p:txBody>
          <a:bodyPr>
            <a:normAutofit/>
          </a:bodyPr>
          <a:lstStyle/>
          <a:p>
            <a:pPr algn="just"/>
            <a:r>
              <a:rPr lang="en-US" dirty="0"/>
              <a:t>creating a connection between the source computer and the destination computer.</a:t>
            </a:r>
          </a:p>
          <a:p>
            <a:pPr algn="just"/>
            <a:r>
              <a:rPr lang="en-US" dirty="0"/>
              <a:t>Communication is </a:t>
            </a:r>
            <a:r>
              <a:rPr lang="en-US" b="1" u="sng" dirty="0"/>
              <a:t>host-to-host</a:t>
            </a:r>
            <a:r>
              <a:rPr lang="en-US" dirty="0"/>
              <a:t>.</a:t>
            </a:r>
          </a:p>
          <a:p>
            <a:pPr algn="just"/>
            <a:r>
              <a:rPr lang="en-US" dirty="0"/>
              <a:t>The main protocol, </a:t>
            </a:r>
            <a:r>
              <a:rPr lang="en-US" b="1" dirty="0">
                <a:solidFill>
                  <a:srgbClr val="0000CC"/>
                </a:solidFill>
              </a:rPr>
              <a:t>Internet Protocol (IP)</a:t>
            </a:r>
            <a:endParaRPr lang="en-US" dirty="0"/>
          </a:p>
          <a:p>
            <a:endParaRPr lang="en-US" dirty="0"/>
          </a:p>
        </p:txBody>
      </p:sp>
    </p:spTree>
    <p:extLst>
      <p:ext uri="{BB962C8B-B14F-4D97-AF65-F5344CB8AC3E}">
        <p14:creationId xmlns:p14="http://schemas.microsoft.com/office/powerpoint/2010/main" val="111661195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9792"/>
            <a:ext cx="8686800" cy="1047008"/>
          </a:xfrm>
          <a:solidFill>
            <a:schemeClr val="accent6">
              <a:lumMod val="60000"/>
              <a:lumOff val="40000"/>
            </a:schemeClr>
          </a:solidFill>
        </p:spPr>
        <p:txBody>
          <a:bodyPr>
            <a:normAutofit fontScale="90000"/>
          </a:bodyPr>
          <a:lstStyle/>
          <a:p>
            <a:pPr algn="l"/>
            <a:r>
              <a:rPr lang="en-US" b="1" dirty="0">
                <a:solidFill>
                  <a:srgbClr val="0000CC"/>
                </a:solidFill>
              </a:rPr>
              <a:t>IP – Internet Protocol </a:t>
            </a:r>
            <a:r>
              <a:rPr lang="en-US" dirty="0"/>
              <a:t>-connectionless protocol </a:t>
            </a:r>
          </a:p>
        </p:txBody>
      </p:sp>
      <p:sp>
        <p:nvSpPr>
          <p:cNvPr id="3" name="Content Placeholder 2"/>
          <p:cNvSpPr>
            <a:spLocks noGrp="1"/>
          </p:cNvSpPr>
          <p:nvPr>
            <p:ph idx="1"/>
          </p:nvPr>
        </p:nvSpPr>
        <p:spPr>
          <a:xfrm>
            <a:off x="304800" y="1143000"/>
            <a:ext cx="8458200" cy="5105400"/>
          </a:xfrm>
        </p:spPr>
        <p:txBody>
          <a:bodyPr>
            <a:normAutofit/>
          </a:bodyPr>
          <a:lstStyle/>
          <a:p>
            <a:pPr algn="just"/>
            <a:r>
              <a:rPr lang="en-US" sz="2800" dirty="0"/>
              <a:t>Defines the format of the packet, called a </a:t>
            </a:r>
            <a:r>
              <a:rPr lang="en-US" sz="2800" b="1" dirty="0"/>
              <a:t>datagram</a:t>
            </a:r>
            <a:r>
              <a:rPr lang="en-US" sz="2800" dirty="0"/>
              <a:t> at the network layer.</a:t>
            </a:r>
          </a:p>
          <a:p>
            <a:pPr algn="just"/>
            <a:r>
              <a:rPr lang="en-US" sz="2800" dirty="0"/>
              <a:t>IP also defines the format and the structure of addresses.</a:t>
            </a:r>
          </a:p>
          <a:p>
            <a:pPr algn="just"/>
            <a:r>
              <a:rPr lang="en-US" sz="2800" dirty="0"/>
              <a:t>Routing a packet from its source to its destination, which is achieved by each router forwarding the datagram to the next router in its path.</a:t>
            </a:r>
          </a:p>
          <a:p>
            <a:pPr algn="just"/>
            <a:r>
              <a:rPr lang="en-US" sz="2800" dirty="0"/>
              <a:t>no flow control, no error control, and no congestion control services</a:t>
            </a:r>
          </a:p>
        </p:txBody>
      </p:sp>
    </p:spTree>
    <p:extLst>
      <p:ext uri="{BB962C8B-B14F-4D97-AF65-F5344CB8AC3E}">
        <p14:creationId xmlns:p14="http://schemas.microsoft.com/office/powerpoint/2010/main" val="343954481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458200" cy="1096962"/>
          </a:xfrm>
        </p:spPr>
        <p:txBody>
          <a:bodyPr>
            <a:normAutofit fontScale="90000"/>
          </a:bodyPr>
          <a:lstStyle/>
          <a:p>
            <a:pPr algn="l"/>
            <a:r>
              <a:rPr lang="en-US" dirty="0">
                <a:solidFill>
                  <a:srgbClr val="0000CC"/>
                </a:solidFill>
              </a:rPr>
              <a:t>NETWORK LAYER – ROUTING PROTOCOLS</a:t>
            </a:r>
          </a:p>
        </p:txBody>
      </p:sp>
      <p:sp>
        <p:nvSpPr>
          <p:cNvPr id="3" name="Content Placeholder 2"/>
          <p:cNvSpPr>
            <a:spLocks noGrp="1"/>
          </p:cNvSpPr>
          <p:nvPr>
            <p:ph idx="1"/>
          </p:nvPr>
        </p:nvSpPr>
        <p:spPr/>
        <p:txBody>
          <a:bodyPr/>
          <a:lstStyle/>
          <a:p>
            <a:r>
              <a:rPr lang="en-US" dirty="0"/>
              <a:t>Includes </a:t>
            </a:r>
            <a:r>
              <a:rPr lang="en-US" b="1" dirty="0">
                <a:solidFill>
                  <a:srgbClr val="C00000"/>
                </a:solidFill>
              </a:rPr>
              <a:t>unicast</a:t>
            </a:r>
            <a:r>
              <a:rPr lang="en-US" dirty="0"/>
              <a:t> (one-to-one) and </a:t>
            </a:r>
            <a:r>
              <a:rPr lang="en-US" b="1" dirty="0">
                <a:solidFill>
                  <a:srgbClr val="C00000"/>
                </a:solidFill>
              </a:rPr>
              <a:t>multicast</a:t>
            </a:r>
            <a:r>
              <a:rPr lang="en-US" dirty="0"/>
              <a:t> (one-to-many) routing protocols. A routing protocol does not take part in routing (it is the responsibility of IP),</a:t>
            </a:r>
          </a:p>
          <a:p>
            <a:r>
              <a:rPr lang="en-US" dirty="0"/>
              <a:t>But it creates forwarding tables for routers to help them in the routing process.</a:t>
            </a:r>
          </a:p>
        </p:txBody>
      </p:sp>
    </p:spTree>
    <p:extLst>
      <p:ext uri="{BB962C8B-B14F-4D97-AF65-F5344CB8AC3E}">
        <p14:creationId xmlns:p14="http://schemas.microsoft.com/office/powerpoint/2010/main" val="177694990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914400"/>
            <a:ext cx="8763000" cy="4800600"/>
          </a:xfrm>
        </p:spPr>
        <p:txBody>
          <a:bodyPr>
            <a:normAutofit fontScale="92500"/>
          </a:bodyPr>
          <a:lstStyle/>
          <a:p>
            <a:pPr algn="just"/>
            <a:r>
              <a:rPr lang="en-US" b="1" dirty="0">
                <a:solidFill>
                  <a:srgbClr val="C00000"/>
                </a:solidFill>
              </a:rPr>
              <a:t>The Internet Control Message Protocol (ICMP) </a:t>
            </a:r>
            <a:r>
              <a:rPr lang="en-US" dirty="0"/>
              <a:t>helps IP to report some problems when routing a packet. </a:t>
            </a:r>
          </a:p>
          <a:p>
            <a:pPr algn="just"/>
            <a:r>
              <a:rPr lang="en-US" b="1" dirty="0">
                <a:solidFill>
                  <a:srgbClr val="0000CC"/>
                </a:solidFill>
              </a:rPr>
              <a:t>The Internet Group Management Protocol (IGMP) </a:t>
            </a:r>
            <a:r>
              <a:rPr lang="en-US" b="1" dirty="0"/>
              <a:t> </a:t>
            </a:r>
            <a:r>
              <a:rPr lang="en-US" dirty="0"/>
              <a:t>helps IP in multitasking. </a:t>
            </a:r>
          </a:p>
          <a:p>
            <a:pPr algn="just"/>
            <a:r>
              <a:rPr lang="en-US" b="1" dirty="0">
                <a:solidFill>
                  <a:schemeClr val="accent6">
                    <a:lumMod val="75000"/>
                  </a:schemeClr>
                </a:solidFill>
              </a:rPr>
              <a:t>The Dynamic Host Configuration Protocol (DHCP) </a:t>
            </a:r>
            <a:r>
              <a:rPr lang="en-US" dirty="0"/>
              <a:t>helps IP to get the network-layer address for a host.</a:t>
            </a:r>
          </a:p>
          <a:p>
            <a:pPr algn="just"/>
            <a:r>
              <a:rPr lang="en-US" b="1" dirty="0">
                <a:solidFill>
                  <a:srgbClr val="00B050"/>
                </a:solidFill>
              </a:rPr>
              <a:t>The Address Resolution Protocol (ARP): </a:t>
            </a:r>
            <a:r>
              <a:rPr lang="en-US" dirty="0"/>
              <a:t>helps IP to find the link-layer address of a host or a router when its network-layer address is given</a:t>
            </a:r>
          </a:p>
        </p:txBody>
      </p:sp>
    </p:spTree>
    <p:extLst>
      <p:ext uri="{BB962C8B-B14F-4D97-AF65-F5344CB8AC3E}">
        <p14:creationId xmlns:p14="http://schemas.microsoft.com/office/powerpoint/2010/main" val="64284273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96200" cy="868362"/>
          </a:xfrm>
          <a:solidFill>
            <a:schemeClr val="accent3">
              <a:lumMod val="75000"/>
            </a:schemeClr>
          </a:solidFill>
        </p:spPr>
        <p:txBody>
          <a:bodyPr vert="horz" lIns="91440" tIns="45720" rIns="91440" bIns="45720" rtlCol="0" anchor="ctr">
            <a:normAutofit/>
          </a:bodyPr>
          <a:lstStyle/>
          <a:p>
            <a:r>
              <a:rPr lang="en-US" b="1" dirty="0"/>
              <a:t>DATA LINK LAYER</a:t>
            </a:r>
          </a:p>
        </p:txBody>
      </p:sp>
      <p:sp>
        <p:nvSpPr>
          <p:cNvPr id="3" name="Content Placeholder 2"/>
          <p:cNvSpPr>
            <a:spLocks noGrp="1"/>
          </p:cNvSpPr>
          <p:nvPr>
            <p:ph idx="1"/>
          </p:nvPr>
        </p:nvSpPr>
        <p:spPr>
          <a:xfrm>
            <a:off x="381000" y="1371600"/>
            <a:ext cx="8382000" cy="5181600"/>
          </a:xfrm>
        </p:spPr>
        <p:txBody>
          <a:bodyPr>
            <a:normAutofit/>
          </a:bodyPr>
          <a:lstStyle/>
          <a:p>
            <a:pPr algn="just"/>
            <a:r>
              <a:rPr lang="en-US" dirty="0"/>
              <a:t>Internet is made up of LANs and WANs. Datagram may travel from source to destination through overlapping links.</a:t>
            </a:r>
          </a:p>
          <a:p>
            <a:pPr algn="just"/>
            <a:r>
              <a:rPr lang="en-US" dirty="0"/>
              <a:t>Is responsible for taking the datagram and moving it across the link.</a:t>
            </a:r>
          </a:p>
          <a:p>
            <a:pPr algn="just"/>
            <a:r>
              <a:rPr lang="en-US" dirty="0"/>
              <a:t>Any protocol that can take the datagram and carry it through the link suffices for the network layer. The data-link layer takes a datagram and encapsulates it in a packet called a </a:t>
            </a:r>
            <a:r>
              <a:rPr lang="en-US" b="1" dirty="0">
                <a:solidFill>
                  <a:srgbClr val="C00000"/>
                </a:solidFill>
              </a:rPr>
              <a:t>frame</a:t>
            </a:r>
          </a:p>
        </p:txBody>
      </p:sp>
    </p:spTree>
    <p:extLst>
      <p:ext uri="{BB962C8B-B14F-4D97-AF65-F5344CB8AC3E}">
        <p14:creationId xmlns:p14="http://schemas.microsoft.com/office/powerpoint/2010/main" val="342364286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a:solidFill>
            <a:schemeClr val="accent3">
              <a:lumMod val="75000"/>
            </a:schemeClr>
          </a:solidFill>
        </p:spPr>
        <p:txBody>
          <a:bodyPr vert="horz" lIns="91440" tIns="45720" rIns="91440" bIns="45720" rtlCol="0" anchor="ctr">
            <a:normAutofit/>
          </a:bodyPr>
          <a:lstStyle/>
          <a:p>
            <a:r>
              <a:rPr lang="en-US" b="1" dirty="0"/>
              <a:t>PHYSICAL LAYER</a:t>
            </a:r>
          </a:p>
        </p:txBody>
      </p:sp>
      <p:sp>
        <p:nvSpPr>
          <p:cNvPr id="3" name="Content Placeholder 2"/>
          <p:cNvSpPr>
            <a:spLocks noGrp="1"/>
          </p:cNvSpPr>
          <p:nvPr>
            <p:ph idx="1"/>
          </p:nvPr>
        </p:nvSpPr>
        <p:spPr>
          <a:xfrm>
            <a:off x="457200" y="1295400"/>
            <a:ext cx="8229600" cy="4525963"/>
          </a:xfrm>
        </p:spPr>
        <p:txBody>
          <a:bodyPr>
            <a:normAutofit/>
          </a:bodyPr>
          <a:lstStyle/>
          <a:p>
            <a:pPr algn="just"/>
            <a:r>
              <a:rPr lang="en-US" dirty="0"/>
              <a:t>Is responsible for carrying individual bits in a frame across the link.</a:t>
            </a:r>
          </a:p>
          <a:p>
            <a:pPr algn="just"/>
            <a:r>
              <a:rPr lang="en-US" dirty="0"/>
              <a:t>Two devices are connected by a transmission medium (cable or air).</a:t>
            </a:r>
          </a:p>
          <a:p>
            <a:pPr algn="just"/>
            <a:r>
              <a:rPr lang="en-US" dirty="0"/>
              <a:t>Transmission medium does not carry bits; it carries electrical or optical signals.</a:t>
            </a:r>
          </a:p>
          <a:p>
            <a:r>
              <a:rPr lang="en-US" dirty="0"/>
              <a:t>logical unit between two physical layers in two devices is a </a:t>
            </a:r>
            <a:r>
              <a:rPr lang="en-US" b="1" u="sng" dirty="0">
                <a:solidFill>
                  <a:srgbClr val="C00000"/>
                </a:solidFill>
              </a:rPr>
              <a:t>bit</a:t>
            </a:r>
          </a:p>
        </p:txBody>
      </p:sp>
    </p:spTree>
    <p:extLst>
      <p:ext uri="{BB962C8B-B14F-4D97-AF65-F5344CB8AC3E}">
        <p14:creationId xmlns:p14="http://schemas.microsoft.com/office/powerpoint/2010/main" val="20390634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1.1 NETWORK</a:t>
            </a:r>
          </a:p>
        </p:txBody>
      </p:sp>
      <p:sp>
        <p:nvSpPr>
          <p:cNvPr id="3" name="Content Placeholder 2"/>
          <p:cNvSpPr>
            <a:spLocks noGrp="1"/>
          </p:cNvSpPr>
          <p:nvPr>
            <p:ph idx="1"/>
          </p:nvPr>
        </p:nvSpPr>
        <p:spPr>
          <a:xfrm>
            <a:off x="76200" y="1143000"/>
            <a:ext cx="8763000" cy="5562600"/>
          </a:xfrm>
        </p:spPr>
        <p:txBody>
          <a:bodyPr>
            <a:normAutofit fontScale="92500" lnSpcReduction="20000"/>
          </a:bodyPr>
          <a:lstStyle/>
          <a:p>
            <a:pPr algn="just"/>
            <a:r>
              <a:rPr lang="en-US" sz="2800" dirty="0"/>
              <a:t>SET OF INTERCONNECTED DEVICES WHICH ARE CAPABLE OF COMMUNICATING WITH EACH OTHER.</a:t>
            </a:r>
          </a:p>
          <a:p>
            <a:pPr algn="just"/>
            <a:r>
              <a:rPr lang="en-US" sz="2800" dirty="0"/>
              <a:t>DEVICES??? </a:t>
            </a:r>
          </a:p>
          <a:p>
            <a:pPr lvl="1" algn="just"/>
            <a:r>
              <a:rPr lang="en-US" sz="2400" dirty="0">
                <a:solidFill>
                  <a:srgbClr val="0000CC"/>
                </a:solidFill>
              </a:rPr>
              <a:t>HOSTS – END SYSTEM</a:t>
            </a:r>
          </a:p>
          <a:p>
            <a:pPr lvl="1" algn="just"/>
            <a:r>
              <a:rPr lang="en-US" sz="2400" dirty="0">
                <a:solidFill>
                  <a:srgbClr val="0000CC"/>
                </a:solidFill>
              </a:rPr>
              <a:t>ROUTER-CONNECTING DEVICE- CONNECTS THE NETWORK TO ANOTHER NETWORK.</a:t>
            </a:r>
          </a:p>
          <a:p>
            <a:pPr lvl="1" algn="just"/>
            <a:r>
              <a:rPr lang="en-US" sz="2400" dirty="0">
                <a:solidFill>
                  <a:srgbClr val="0000CC"/>
                </a:solidFill>
              </a:rPr>
              <a:t>SWICTH- CONNECTS DEVICES TOGETHER</a:t>
            </a:r>
          </a:p>
          <a:p>
            <a:pPr lvl="1" algn="just"/>
            <a:r>
              <a:rPr lang="en-US" sz="2400" dirty="0">
                <a:solidFill>
                  <a:srgbClr val="0000CC"/>
                </a:solidFill>
              </a:rPr>
              <a:t>MODEM (MODULATOR-DEMODULATOR)– CHANGES THE FORM OF DATA.</a:t>
            </a:r>
          </a:p>
          <a:p>
            <a:pPr algn="just"/>
            <a:endParaRPr lang="en-US" sz="2800" dirty="0"/>
          </a:p>
          <a:p>
            <a:pPr algn="just"/>
            <a:r>
              <a:rPr lang="en-US" sz="2800" dirty="0"/>
              <a:t>TYPES OF NETWORK</a:t>
            </a:r>
          </a:p>
          <a:p>
            <a:pPr lvl="1" algn="just"/>
            <a:r>
              <a:rPr lang="en-US" dirty="0"/>
              <a:t>LAN</a:t>
            </a:r>
          </a:p>
          <a:p>
            <a:pPr lvl="1" algn="just"/>
            <a:r>
              <a:rPr lang="en-US" dirty="0"/>
              <a:t>WAN</a:t>
            </a:r>
          </a:p>
          <a:p>
            <a:pPr lvl="1" algn="just"/>
            <a:r>
              <a:rPr lang="en-US" dirty="0"/>
              <a:t>MAN</a:t>
            </a:r>
          </a:p>
          <a:p>
            <a:pPr lvl="1" algn="just"/>
            <a:r>
              <a:rPr lang="en-US" dirty="0"/>
              <a:t>PAN</a:t>
            </a:r>
          </a:p>
        </p:txBody>
      </p:sp>
    </p:spTree>
    <p:extLst>
      <p:ext uri="{BB962C8B-B14F-4D97-AF65-F5344CB8AC3E}">
        <p14:creationId xmlns:p14="http://schemas.microsoft.com/office/powerpoint/2010/main" val="160137931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9792"/>
            <a:ext cx="8458200" cy="868362"/>
          </a:xfrm>
          <a:solidFill>
            <a:schemeClr val="accent6">
              <a:lumMod val="75000"/>
            </a:schemeClr>
          </a:solidFill>
        </p:spPr>
        <p:txBody>
          <a:bodyPr>
            <a:normAutofit fontScale="90000"/>
          </a:bodyPr>
          <a:lstStyle/>
          <a:p>
            <a:r>
              <a:rPr lang="en-US" b="1" dirty="0"/>
              <a:t>ENCAPSULATION AND DECPASULATION</a:t>
            </a:r>
          </a:p>
        </p:txBody>
      </p:sp>
      <p:sp>
        <p:nvSpPr>
          <p:cNvPr id="3" name="Content Placeholder 2"/>
          <p:cNvSpPr>
            <a:spLocks noGrp="1"/>
          </p:cNvSpPr>
          <p:nvPr>
            <p:ph idx="1"/>
          </p:nvPr>
        </p:nvSpPr>
        <p:spPr>
          <a:xfrm>
            <a:off x="228600" y="990600"/>
            <a:ext cx="8610600" cy="5638800"/>
          </a:xfrm>
        </p:spPr>
        <p:txBody>
          <a:bodyPr>
            <a:normAutofit lnSpcReduction="10000"/>
          </a:bodyPr>
          <a:lstStyle/>
          <a:p>
            <a:pPr marL="0" indent="0">
              <a:buNone/>
            </a:pPr>
            <a:r>
              <a:rPr lang="en-US" dirty="0"/>
              <a:t>At the source, we have only _____________? </a:t>
            </a:r>
          </a:p>
          <a:p>
            <a:r>
              <a:rPr lang="en-US" dirty="0"/>
              <a:t>Application Layer: </a:t>
            </a:r>
            <a:r>
              <a:rPr lang="en-US" b="1" dirty="0">
                <a:solidFill>
                  <a:srgbClr val="0000CC"/>
                </a:solidFill>
              </a:rPr>
              <a:t>Message</a:t>
            </a:r>
            <a:r>
              <a:rPr lang="en-US" dirty="0"/>
              <a:t>- no header or trailer.</a:t>
            </a:r>
          </a:p>
          <a:p>
            <a:r>
              <a:rPr lang="en-US" dirty="0"/>
              <a:t>Transport layer takes the message as the payload.</a:t>
            </a:r>
          </a:p>
          <a:p>
            <a:pPr lvl="1"/>
            <a:r>
              <a:rPr lang="en-US" dirty="0"/>
              <a:t>adds the transport layer header to the payload</a:t>
            </a:r>
          </a:p>
          <a:p>
            <a:pPr lvl="1"/>
            <a:r>
              <a:rPr lang="en-US" dirty="0"/>
              <a:t>contains the identifiers of the source and destination application programs. </a:t>
            </a:r>
          </a:p>
          <a:p>
            <a:pPr lvl="1"/>
            <a:r>
              <a:rPr lang="en-US" dirty="0"/>
              <a:t>information that is needed for the end-to end delivery of the message.</a:t>
            </a:r>
          </a:p>
          <a:p>
            <a:r>
              <a:rPr lang="en-US" dirty="0"/>
              <a:t>Result is the transport-layer packet, which is called ____________________??</a:t>
            </a:r>
          </a:p>
        </p:txBody>
      </p:sp>
    </p:spTree>
    <p:extLst>
      <p:ext uri="{BB962C8B-B14F-4D97-AF65-F5344CB8AC3E}">
        <p14:creationId xmlns:p14="http://schemas.microsoft.com/office/powerpoint/2010/main" val="86213114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762000"/>
            <a:ext cx="8458200" cy="5638800"/>
          </a:xfrm>
        </p:spPr>
        <p:txBody>
          <a:bodyPr>
            <a:normAutofit/>
          </a:bodyPr>
          <a:lstStyle/>
          <a:p>
            <a:r>
              <a:rPr lang="en-US" dirty="0"/>
              <a:t>Network Layer: adds header to the payload.</a:t>
            </a:r>
          </a:p>
          <a:p>
            <a:pPr lvl="1" algn="just"/>
            <a:r>
              <a:rPr lang="en-US" dirty="0">
                <a:solidFill>
                  <a:srgbClr val="C00000"/>
                </a:solidFill>
              </a:rPr>
              <a:t>header contains the addresses of the source and destination hosts </a:t>
            </a:r>
            <a:r>
              <a:rPr lang="en-US" dirty="0"/>
              <a:t>and some more information used for error checking of the header, fragmentation information.</a:t>
            </a:r>
          </a:p>
          <a:p>
            <a:pPr lvl="1" algn="just"/>
            <a:r>
              <a:rPr lang="en-US" dirty="0"/>
              <a:t>Result is the network-layer packet called as ____________????</a:t>
            </a:r>
          </a:p>
          <a:p>
            <a:r>
              <a:rPr lang="en-US" dirty="0"/>
              <a:t>Data link layer: </a:t>
            </a:r>
          </a:p>
          <a:p>
            <a:pPr lvl="1" algn="just"/>
            <a:r>
              <a:rPr lang="en-US" dirty="0"/>
              <a:t>adds its own header, which contains the link-layer addresses of the host or the next hop (the router)</a:t>
            </a:r>
          </a:p>
          <a:p>
            <a:pPr lvl="1" algn="just"/>
            <a:endParaRPr lang="en-US" dirty="0"/>
          </a:p>
          <a:p>
            <a:pPr marL="457200" lvl="1" indent="0" algn="just">
              <a:buNone/>
            </a:pPr>
            <a:endParaRPr lang="en-US" dirty="0"/>
          </a:p>
        </p:txBody>
      </p:sp>
    </p:spTree>
    <p:extLst>
      <p:ext uri="{BB962C8B-B14F-4D97-AF65-F5344CB8AC3E}">
        <p14:creationId xmlns:p14="http://schemas.microsoft.com/office/powerpoint/2010/main" val="313300029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382000" cy="685800"/>
          </a:xfrm>
        </p:spPr>
        <p:txBody>
          <a:bodyPr>
            <a:noAutofit/>
          </a:bodyPr>
          <a:lstStyle/>
          <a:p>
            <a:pPr algn="l"/>
            <a:br>
              <a:rPr lang="en-US" sz="3600" dirty="0"/>
            </a:br>
            <a:r>
              <a:rPr lang="en-US" sz="3600" dirty="0"/>
              <a:t>De-capsulation and Encapsulation at Router</a:t>
            </a:r>
            <a:br>
              <a:rPr lang="en-US" sz="3600" dirty="0"/>
            </a:br>
            <a:endParaRPr lang="en-US" sz="3600" dirty="0"/>
          </a:p>
        </p:txBody>
      </p:sp>
      <p:sp>
        <p:nvSpPr>
          <p:cNvPr id="3" name="Content Placeholder 2"/>
          <p:cNvSpPr>
            <a:spLocks noGrp="1"/>
          </p:cNvSpPr>
          <p:nvPr>
            <p:ph idx="1"/>
          </p:nvPr>
        </p:nvSpPr>
        <p:spPr>
          <a:xfrm>
            <a:off x="381000" y="1066800"/>
            <a:ext cx="8458200" cy="5791200"/>
          </a:xfrm>
        </p:spPr>
        <p:txBody>
          <a:bodyPr>
            <a:noAutofit/>
          </a:bodyPr>
          <a:lstStyle/>
          <a:p>
            <a:pPr algn="just"/>
            <a:r>
              <a:rPr lang="en-US" sz="2800" dirty="0"/>
              <a:t>At the router, we have both de-capsulation and encapsulation because the router is connected</a:t>
            </a:r>
          </a:p>
          <a:p>
            <a:pPr marL="0" indent="0" algn="just">
              <a:buNone/>
            </a:pPr>
            <a:r>
              <a:rPr lang="en-US" sz="2800" dirty="0"/>
              <a:t>    to two or more links.</a:t>
            </a:r>
          </a:p>
          <a:p>
            <a:pPr marL="0" indent="0" algn="just">
              <a:buNone/>
            </a:pPr>
            <a:r>
              <a:rPr lang="en-US" sz="2800" dirty="0"/>
              <a:t>1. </a:t>
            </a:r>
            <a:r>
              <a:rPr lang="en-US" sz="2400" dirty="0"/>
              <a:t>After the set of bits are delivered to the data-link layer, this layer de-</a:t>
            </a:r>
            <a:r>
              <a:rPr lang="en-US" sz="2400" dirty="0" err="1"/>
              <a:t>capsulates</a:t>
            </a:r>
            <a:r>
              <a:rPr lang="en-US" sz="2400" dirty="0"/>
              <a:t> the datagram from the frame and passes it to the network layer.</a:t>
            </a:r>
          </a:p>
          <a:p>
            <a:pPr marL="0" indent="0" algn="just">
              <a:buNone/>
            </a:pPr>
            <a:r>
              <a:rPr lang="en-US" sz="2400" dirty="0"/>
              <a:t>2. The network layer only inspects the source and destination addresses in the datagram header and consults its forwarding table to find the next hop to which the datagram is to be delivered through the next link. The datagram is then passed to the data-link layer of the next link. </a:t>
            </a:r>
          </a:p>
          <a:p>
            <a:pPr marL="0" indent="0" algn="just">
              <a:buNone/>
            </a:pPr>
            <a:r>
              <a:rPr lang="en-US" sz="2400" dirty="0"/>
              <a:t>3. The data-link layer of the next link encapsulates the datagram in a frame and passes it to the physical layer for transmission.</a:t>
            </a:r>
          </a:p>
        </p:txBody>
      </p:sp>
    </p:spTree>
    <p:extLst>
      <p:ext uri="{BB962C8B-B14F-4D97-AF65-F5344CB8AC3E}">
        <p14:creationId xmlns:p14="http://schemas.microsoft.com/office/powerpoint/2010/main" val="254335140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1"/>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imes New Roman" charset="0"/>
              </a:defRPr>
            </a:lvl1pPr>
            <a:lvl2pPr marL="742950" indent="-285750">
              <a:defRPr b="1">
                <a:solidFill>
                  <a:schemeClr val="tx1"/>
                </a:solidFill>
                <a:latin typeface="Times New Roman" charset="0"/>
              </a:defRPr>
            </a:lvl2pPr>
            <a:lvl3pPr marL="1143000" indent="-228600">
              <a:defRPr b="1">
                <a:solidFill>
                  <a:schemeClr val="tx1"/>
                </a:solidFill>
                <a:latin typeface="Times New Roman" charset="0"/>
              </a:defRPr>
            </a:lvl3pPr>
            <a:lvl4pPr marL="1600200" indent="-228600">
              <a:defRPr b="1">
                <a:solidFill>
                  <a:schemeClr val="tx1"/>
                </a:solidFill>
                <a:latin typeface="Times New Roman" charset="0"/>
              </a:defRPr>
            </a:lvl4pPr>
            <a:lvl5pPr marL="2057400" indent="-228600">
              <a:defRPr b="1">
                <a:solidFill>
                  <a:schemeClr val="tx1"/>
                </a:solidFill>
                <a:latin typeface="Times New Roman" charset="0"/>
              </a:defRPr>
            </a:lvl5pPr>
            <a:lvl6pPr marL="2514600" indent="-228600" eaLnBrk="0" fontAlgn="base" hangingPunct="0">
              <a:spcBef>
                <a:spcPct val="0"/>
              </a:spcBef>
              <a:spcAft>
                <a:spcPct val="0"/>
              </a:spcAft>
              <a:defRPr b="1">
                <a:solidFill>
                  <a:schemeClr val="tx1"/>
                </a:solidFill>
                <a:latin typeface="Times New Roman" charset="0"/>
              </a:defRPr>
            </a:lvl6pPr>
            <a:lvl7pPr marL="2971800" indent="-228600" eaLnBrk="0" fontAlgn="base" hangingPunct="0">
              <a:spcBef>
                <a:spcPct val="0"/>
              </a:spcBef>
              <a:spcAft>
                <a:spcPct val="0"/>
              </a:spcAft>
              <a:defRPr b="1">
                <a:solidFill>
                  <a:schemeClr val="tx1"/>
                </a:solidFill>
                <a:latin typeface="Times New Roman" charset="0"/>
              </a:defRPr>
            </a:lvl7pPr>
            <a:lvl8pPr marL="3429000" indent="-228600" eaLnBrk="0" fontAlgn="base" hangingPunct="0">
              <a:spcBef>
                <a:spcPct val="0"/>
              </a:spcBef>
              <a:spcAft>
                <a:spcPct val="0"/>
              </a:spcAft>
              <a:defRPr b="1">
                <a:solidFill>
                  <a:schemeClr val="tx1"/>
                </a:solidFill>
                <a:latin typeface="Times New Roman" charset="0"/>
              </a:defRPr>
            </a:lvl8pPr>
            <a:lvl9pPr marL="3886200" indent="-228600" eaLnBrk="0" fontAlgn="base" hangingPunct="0">
              <a:spcBef>
                <a:spcPct val="0"/>
              </a:spcBef>
              <a:spcAft>
                <a:spcPct val="0"/>
              </a:spcAft>
              <a:defRPr b="1">
                <a:solidFill>
                  <a:schemeClr val="tx1"/>
                </a:solidFill>
                <a:latin typeface="Times New Roman" charset="0"/>
              </a:defRPr>
            </a:lvl9pPr>
          </a:lstStyle>
          <a:p>
            <a:r>
              <a:rPr lang="en-US" altLang="en-US">
                <a:latin typeface="Arial" charset="0"/>
              </a:rPr>
              <a:t>2.</a:t>
            </a:r>
            <a:fld id="{C15AFD3E-D00E-4BF9-9E2B-96BE9BB45A9C}" type="slidenum">
              <a:rPr lang="en-US" altLang="en-US">
                <a:latin typeface="Arial" charset="0"/>
              </a:rPr>
              <a:pPr/>
              <a:t>53</a:t>
            </a:fld>
            <a:endParaRPr lang="en-US" altLang="en-US">
              <a:latin typeface="Arial" charset="0"/>
            </a:endParaRPr>
          </a:p>
        </p:txBody>
      </p:sp>
      <p:pic>
        <p:nvPicPr>
          <p:cNvPr id="512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796925"/>
            <a:ext cx="6845300" cy="507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9659064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1"/>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imes New Roman" charset="0"/>
              </a:defRPr>
            </a:lvl1pPr>
            <a:lvl2pPr marL="742950" indent="-285750">
              <a:defRPr b="1">
                <a:solidFill>
                  <a:schemeClr val="tx1"/>
                </a:solidFill>
                <a:latin typeface="Times New Roman" charset="0"/>
              </a:defRPr>
            </a:lvl2pPr>
            <a:lvl3pPr marL="1143000" indent="-228600">
              <a:defRPr b="1">
                <a:solidFill>
                  <a:schemeClr val="tx1"/>
                </a:solidFill>
                <a:latin typeface="Times New Roman" charset="0"/>
              </a:defRPr>
            </a:lvl3pPr>
            <a:lvl4pPr marL="1600200" indent="-228600">
              <a:defRPr b="1">
                <a:solidFill>
                  <a:schemeClr val="tx1"/>
                </a:solidFill>
                <a:latin typeface="Times New Roman" charset="0"/>
              </a:defRPr>
            </a:lvl4pPr>
            <a:lvl5pPr marL="2057400" indent="-228600">
              <a:defRPr b="1">
                <a:solidFill>
                  <a:schemeClr val="tx1"/>
                </a:solidFill>
                <a:latin typeface="Times New Roman" charset="0"/>
              </a:defRPr>
            </a:lvl5pPr>
            <a:lvl6pPr marL="2514600" indent="-228600" eaLnBrk="0" fontAlgn="base" hangingPunct="0">
              <a:spcBef>
                <a:spcPct val="0"/>
              </a:spcBef>
              <a:spcAft>
                <a:spcPct val="0"/>
              </a:spcAft>
              <a:defRPr b="1">
                <a:solidFill>
                  <a:schemeClr val="tx1"/>
                </a:solidFill>
                <a:latin typeface="Times New Roman" charset="0"/>
              </a:defRPr>
            </a:lvl6pPr>
            <a:lvl7pPr marL="2971800" indent="-228600" eaLnBrk="0" fontAlgn="base" hangingPunct="0">
              <a:spcBef>
                <a:spcPct val="0"/>
              </a:spcBef>
              <a:spcAft>
                <a:spcPct val="0"/>
              </a:spcAft>
              <a:defRPr b="1">
                <a:solidFill>
                  <a:schemeClr val="tx1"/>
                </a:solidFill>
                <a:latin typeface="Times New Roman" charset="0"/>
              </a:defRPr>
            </a:lvl7pPr>
            <a:lvl8pPr marL="3429000" indent="-228600" eaLnBrk="0" fontAlgn="base" hangingPunct="0">
              <a:spcBef>
                <a:spcPct val="0"/>
              </a:spcBef>
              <a:spcAft>
                <a:spcPct val="0"/>
              </a:spcAft>
              <a:defRPr b="1">
                <a:solidFill>
                  <a:schemeClr val="tx1"/>
                </a:solidFill>
                <a:latin typeface="Times New Roman" charset="0"/>
              </a:defRPr>
            </a:lvl8pPr>
            <a:lvl9pPr marL="3886200" indent="-228600" eaLnBrk="0" fontAlgn="base" hangingPunct="0">
              <a:spcBef>
                <a:spcPct val="0"/>
              </a:spcBef>
              <a:spcAft>
                <a:spcPct val="0"/>
              </a:spcAft>
              <a:defRPr b="1">
                <a:solidFill>
                  <a:schemeClr val="tx1"/>
                </a:solidFill>
                <a:latin typeface="Times New Roman" charset="0"/>
              </a:defRPr>
            </a:lvl9pPr>
          </a:lstStyle>
          <a:p>
            <a:r>
              <a:rPr lang="en-US" altLang="en-US">
                <a:latin typeface="Arial" charset="0"/>
              </a:rPr>
              <a:t>2.</a:t>
            </a:r>
            <a:fld id="{3582D7D7-4777-4AF7-B8D3-7B31DCD92E05}" type="slidenum">
              <a:rPr lang="en-US" altLang="en-US">
                <a:latin typeface="Arial" charset="0"/>
              </a:rPr>
              <a:pPr/>
              <a:t>54</a:t>
            </a:fld>
            <a:endParaRPr lang="en-US" altLang="en-US">
              <a:latin typeface="Arial" charset="0"/>
            </a:endParaRPr>
          </a:p>
        </p:txBody>
      </p:sp>
      <p:pic>
        <p:nvPicPr>
          <p:cNvPr id="614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685800"/>
            <a:ext cx="8229600"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5259984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1"/>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imes New Roman" charset="0"/>
              </a:defRPr>
            </a:lvl1pPr>
            <a:lvl2pPr marL="742950" indent="-285750">
              <a:defRPr b="1">
                <a:solidFill>
                  <a:schemeClr val="tx1"/>
                </a:solidFill>
                <a:latin typeface="Times New Roman" charset="0"/>
              </a:defRPr>
            </a:lvl2pPr>
            <a:lvl3pPr marL="1143000" indent="-228600">
              <a:defRPr b="1">
                <a:solidFill>
                  <a:schemeClr val="tx1"/>
                </a:solidFill>
                <a:latin typeface="Times New Roman" charset="0"/>
              </a:defRPr>
            </a:lvl3pPr>
            <a:lvl4pPr marL="1600200" indent="-228600">
              <a:defRPr b="1">
                <a:solidFill>
                  <a:schemeClr val="tx1"/>
                </a:solidFill>
                <a:latin typeface="Times New Roman" charset="0"/>
              </a:defRPr>
            </a:lvl4pPr>
            <a:lvl5pPr marL="2057400" indent="-228600">
              <a:defRPr b="1">
                <a:solidFill>
                  <a:schemeClr val="tx1"/>
                </a:solidFill>
                <a:latin typeface="Times New Roman" charset="0"/>
              </a:defRPr>
            </a:lvl5pPr>
            <a:lvl6pPr marL="2514600" indent="-228600" eaLnBrk="0" fontAlgn="base" hangingPunct="0">
              <a:spcBef>
                <a:spcPct val="0"/>
              </a:spcBef>
              <a:spcAft>
                <a:spcPct val="0"/>
              </a:spcAft>
              <a:defRPr b="1">
                <a:solidFill>
                  <a:schemeClr val="tx1"/>
                </a:solidFill>
                <a:latin typeface="Times New Roman" charset="0"/>
              </a:defRPr>
            </a:lvl6pPr>
            <a:lvl7pPr marL="2971800" indent="-228600" eaLnBrk="0" fontAlgn="base" hangingPunct="0">
              <a:spcBef>
                <a:spcPct val="0"/>
              </a:spcBef>
              <a:spcAft>
                <a:spcPct val="0"/>
              </a:spcAft>
              <a:defRPr b="1">
                <a:solidFill>
                  <a:schemeClr val="tx1"/>
                </a:solidFill>
                <a:latin typeface="Times New Roman" charset="0"/>
              </a:defRPr>
            </a:lvl7pPr>
            <a:lvl8pPr marL="3429000" indent="-228600" eaLnBrk="0" fontAlgn="base" hangingPunct="0">
              <a:spcBef>
                <a:spcPct val="0"/>
              </a:spcBef>
              <a:spcAft>
                <a:spcPct val="0"/>
              </a:spcAft>
              <a:defRPr b="1">
                <a:solidFill>
                  <a:schemeClr val="tx1"/>
                </a:solidFill>
                <a:latin typeface="Times New Roman" charset="0"/>
              </a:defRPr>
            </a:lvl8pPr>
            <a:lvl9pPr marL="3886200" indent="-228600" eaLnBrk="0" fontAlgn="base" hangingPunct="0">
              <a:spcBef>
                <a:spcPct val="0"/>
              </a:spcBef>
              <a:spcAft>
                <a:spcPct val="0"/>
              </a:spcAft>
              <a:defRPr b="1">
                <a:solidFill>
                  <a:schemeClr val="tx1"/>
                </a:solidFill>
                <a:latin typeface="Times New Roman" charset="0"/>
              </a:defRPr>
            </a:lvl9pPr>
          </a:lstStyle>
          <a:p>
            <a:r>
              <a:rPr lang="en-US" altLang="en-US">
                <a:latin typeface="Arial" charset="0"/>
              </a:rPr>
              <a:t>2.</a:t>
            </a:r>
            <a:fld id="{5115F1B9-E6EA-4A52-BF2C-E664B874D29E}" type="slidenum">
              <a:rPr lang="en-US" altLang="en-US">
                <a:latin typeface="Arial" charset="0"/>
              </a:rPr>
              <a:pPr/>
              <a:t>55</a:t>
            </a:fld>
            <a:endParaRPr lang="en-US" altLang="en-US">
              <a:latin typeface="Arial" charset="0"/>
            </a:endParaRPr>
          </a:p>
        </p:txBody>
      </p:sp>
      <p:sp>
        <p:nvSpPr>
          <p:cNvPr id="677890" name="Rectangle 2"/>
          <p:cNvSpPr>
            <a:spLocks noChangeArrowheads="1"/>
          </p:cNvSpPr>
          <p:nvPr/>
        </p:nvSpPr>
        <p:spPr bwMode="auto">
          <a:xfrm>
            <a:off x="0" y="0"/>
            <a:ext cx="9144000" cy="838200"/>
          </a:xfrm>
          <a:prstGeom prst="rect">
            <a:avLst/>
          </a:prstGeom>
          <a:solidFill>
            <a:srgbClr val="33CCFF"/>
          </a:solidFill>
          <a:ln w="9525">
            <a:solidFill>
              <a:schemeClr val="tx1"/>
            </a:solidFill>
            <a:miter lim="800000"/>
            <a:headEnd/>
            <a:tailEnd/>
          </a:ln>
          <a:effectLst/>
        </p:spPr>
        <p:txBody>
          <a:bodyPr wrap="none" anchor="ctr"/>
          <a:lstStyle/>
          <a:p>
            <a:pPr algn="ctr">
              <a:defRPr/>
            </a:pPr>
            <a:endParaRPr lang="en-US" altLang="en-US" sz="3200">
              <a:effectLst>
                <a:outerShdw blurRad="38100" dist="38100" dir="2700000" algn="tl">
                  <a:srgbClr val="FFFFFF"/>
                </a:outerShdw>
              </a:effectLst>
              <a:latin typeface="Times New Roman" panose="02020603050405020304" pitchFamily="18" charset="0"/>
            </a:endParaRPr>
          </a:p>
        </p:txBody>
      </p:sp>
      <p:sp>
        <p:nvSpPr>
          <p:cNvPr id="677891" name="Text Box 3"/>
          <p:cNvSpPr txBox="1">
            <a:spLocks noChangeArrowheads="1"/>
          </p:cNvSpPr>
          <p:nvPr/>
        </p:nvSpPr>
        <p:spPr bwMode="auto">
          <a:xfrm>
            <a:off x="228600" y="76200"/>
            <a:ext cx="4327525" cy="579438"/>
          </a:xfrm>
          <a:prstGeom prst="rect">
            <a:avLst/>
          </a:prstGeom>
          <a:noFill/>
          <a:ln>
            <a:noFill/>
          </a:ln>
          <a:effectLst/>
        </p:spPr>
        <p:txBody>
          <a:bodyPr wrap="none">
            <a:spAutoFit/>
          </a:bodyPr>
          <a:lstStyle/>
          <a:p>
            <a:pPr>
              <a:defRPr/>
            </a:pPr>
            <a:r>
              <a:rPr lang="en-US" altLang="en-US" sz="3200">
                <a:effectLst>
                  <a:outerShdw blurRad="38100" dist="38100" dir="2700000" algn="tl">
                    <a:srgbClr val="C0C0C0"/>
                  </a:outerShdw>
                </a:effectLst>
                <a:latin typeface="Times" panose="02020603050405020304" pitchFamily="18" charset="0"/>
              </a:rPr>
              <a:t>2-2   THE OSI MODEL</a:t>
            </a:r>
          </a:p>
        </p:txBody>
      </p:sp>
      <p:sp>
        <p:nvSpPr>
          <p:cNvPr id="7173"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imes New Roman" charset="0"/>
              </a:defRPr>
            </a:lvl1pPr>
            <a:lvl2pPr marL="742950" indent="-285750">
              <a:defRPr b="1">
                <a:solidFill>
                  <a:schemeClr val="tx1"/>
                </a:solidFill>
                <a:latin typeface="Times New Roman" charset="0"/>
              </a:defRPr>
            </a:lvl2pPr>
            <a:lvl3pPr marL="1143000" indent="-228600">
              <a:defRPr b="1">
                <a:solidFill>
                  <a:schemeClr val="tx1"/>
                </a:solidFill>
                <a:latin typeface="Times New Roman" charset="0"/>
              </a:defRPr>
            </a:lvl3pPr>
            <a:lvl4pPr marL="1600200" indent="-228600">
              <a:defRPr b="1">
                <a:solidFill>
                  <a:schemeClr val="tx1"/>
                </a:solidFill>
                <a:latin typeface="Times New Roman" charset="0"/>
              </a:defRPr>
            </a:lvl4pPr>
            <a:lvl5pPr marL="2057400" indent="-228600">
              <a:defRPr b="1">
                <a:solidFill>
                  <a:schemeClr val="tx1"/>
                </a:solidFill>
                <a:latin typeface="Times New Roman" charset="0"/>
              </a:defRPr>
            </a:lvl5pPr>
            <a:lvl6pPr marL="2514600" indent="-228600" eaLnBrk="0" fontAlgn="base" hangingPunct="0">
              <a:spcBef>
                <a:spcPct val="0"/>
              </a:spcBef>
              <a:spcAft>
                <a:spcPct val="0"/>
              </a:spcAft>
              <a:defRPr b="1">
                <a:solidFill>
                  <a:schemeClr val="tx1"/>
                </a:solidFill>
                <a:latin typeface="Times New Roman" charset="0"/>
              </a:defRPr>
            </a:lvl6pPr>
            <a:lvl7pPr marL="2971800" indent="-228600" eaLnBrk="0" fontAlgn="base" hangingPunct="0">
              <a:spcBef>
                <a:spcPct val="0"/>
              </a:spcBef>
              <a:spcAft>
                <a:spcPct val="0"/>
              </a:spcAft>
              <a:defRPr b="1">
                <a:solidFill>
                  <a:schemeClr val="tx1"/>
                </a:solidFill>
                <a:latin typeface="Times New Roman" charset="0"/>
              </a:defRPr>
            </a:lvl7pPr>
            <a:lvl8pPr marL="3429000" indent="-228600" eaLnBrk="0" fontAlgn="base" hangingPunct="0">
              <a:spcBef>
                <a:spcPct val="0"/>
              </a:spcBef>
              <a:spcAft>
                <a:spcPct val="0"/>
              </a:spcAft>
              <a:defRPr b="1">
                <a:solidFill>
                  <a:schemeClr val="tx1"/>
                </a:solidFill>
                <a:latin typeface="Times New Roman" charset="0"/>
              </a:defRPr>
            </a:lvl8pPr>
            <a:lvl9pPr marL="3886200" indent="-228600" eaLnBrk="0" fontAlgn="base" hangingPunct="0">
              <a:spcBef>
                <a:spcPct val="0"/>
              </a:spcBef>
              <a:spcAft>
                <a:spcPct val="0"/>
              </a:spcAft>
              <a:defRPr b="1">
                <a:solidFill>
                  <a:schemeClr val="tx1"/>
                </a:solidFill>
                <a:latin typeface="Times New Roman" charset="0"/>
              </a:defRPr>
            </a:lvl9pPr>
          </a:lstStyle>
          <a:p>
            <a:endParaRPr lang="en-US" altLang="en-US"/>
          </a:p>
        </p:txBody>
      </p:sp>
      <p:sp>
        <p:nvSpPr>
          <p:cNvPr id="677893" name="Rectangle 5"/>
          <p:cNvSpPr>
            <a:spLocks noChangeArrowheads="1"/>
          </p:cNvSpPr>
          <p:nvPr/>
        </p:nvSpPr>
        <p:spPr bwMode="auto">
          <a:xfrm>
            <a:off x="76200" y="850900"/>
            <a:ext cx="8610600" cy="2654300"/>
          </a:xfrm>
          <a:prstGeom prst="rect">
            <a:avLst/>
          </a:prstGeom>
          <a:noFill/>
          <a:ln>
            <a:noFill/>
          </a:ln>
          <a:effectLst/>
        </p:spPr>
        <p:txBody>
          <a:bodyPr anchor="ctr">
            <a:spAutoFit/>
          </a:bodyPr>
          <a:lstStyle/>
          <a:p>
            <a:pPr algn="just" eaLnBrk="1" hangingPunct="1">
              <a:defRPr/>
            </a:pPr>
            <a:r>
              <a:rPr lang="en-US" altLang="en-US" sz="2800" i="1">
                <a:effectLst>
                  <a:outerShdw blurRad="38100" dist="38100" dir="2700000" algn="tl">
                    <a:srgbClr val="C0C0C0"/>
                  </a:outerShdw>
                </a:effectLst>
                <a:latin typeface="Times New Roman" panose="02020603050405020304" pitchFamily="18" charset="0"/>
              </a:rPr>
              <a:t>Established in 1947, the International Standards Organization (</a:t>
            </a:r>
            <a:r>
              <a:rPr lang="en-US" altLang="en-US" sz="2800" i="1">
                <a:solidFill>
                  <a:schemeClr val="hlink"/>
                </a:solidFill>
                <a:effectLst>
                  <a:outerShdw blurRad="38100" dist="38100" dir="2700000" algn="tl">
                    <a:srgbClr val="C0C0C0"/>
                  </a:outerShdw>
                </a:effectLst>
                <a:latin typeface="Times New Roman" panose="02020603050405020304" pitchFamily="18" charset="0"/>
              </a:rPr>
              <a:t>ISO</a:t>
            </a:r>
            <a:r>
              <a:rPr lang="en-US" altLang="en-US" sz="2800" i="1">
                <a:effectLst>
                  <a:outerShdw blurRad="38100" dist="38100" dir="2700000" algn="tl">
                    <a:srgbClr val="C0C0C0"/>
                  </a:outerShdw>
                </a:effectLst>
                <a:latin typeface="Times New Roman" panose="02020603050405020304" pitchFamily="18" charset="0"/>
              </a:rPr>
              <a:t>) is a multinational body dedicated to worldwide agreement on international standards. An ISO standard that covers all aspects of network communications is the Open Systems Interconnection (</a:t>
            </a:r>
            <a:r>
              <a:rPr lang="en-US" altLang="en-US" sz="2800" i="1">
                <a:solidFill>
                  <a:schemeClr val="hlink"/>
                </a:solidFill>
                <a:effectLst>
                  <a:outerShdw blurRad="38100" dist="38100" dir="2700000" algn="tl">
                    <a:srgbClr val="C0C0C0"/>
                  </a:outerShdw>
                </a:effectLst>
                <a:latin typeface="Times New Roman" panose="02020603050405020304" pitchFamily="18" charset="0"/>
              </a:rPr>
              <a:t>OSI</a:t>
            </a:r>
            <a:r>
              <a:rPr lang="en-US" altLang="en-US" sz="2800" i="1">
                <a:effectLst>
                  <a:outerShdw blurRad="38100" dist="38100" dir="2700000" algn="tl">
                    <a:srgbClr val="C0C0C0"/>
                  </a:outerShdw>
                </a:effectLst>
                <a:latin typeface="Times New Roman" panose="02020603050405020304" pitchFamily="18" charset="0"/>
              </a:rPr>
              <a:t>) model. It was first introduced in the late 1970s. </a:t>
            </a:r>
          </a:p>
        </p:txBody>
      </p:sp>
    </p:spTree>
    <p:extLst>
      <p:ext uri="{BB962C8B-B14F-4D97-AF65-F5344CB8AC3E}">
        <p14:creationId xmlns:p14="http://schemas.microsoft.com/office/powerpoint/2010/main" val="68566344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1"/>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imes New Roman" charset="0"/>
              </a:defRPr>
            </a:lvl1pPr>
            <a:lvl2pPr marL="742950" indent="-285750">
              <a:defRPr b="1">
                <a:solidFill>
                  <a:schemeClr val="tx1"/>
                </a:solidFill>
                <a:latin typeface="Times New Roman" charset="0"/>
              </a:defRPr>
            </a:lvl2pPr>
            <a:lvl3pPr marL="1143000" indent="-228600">
              <a:defRPr b="1">
                <a:solidFill>
                  <a:schemeClr val="tx1"/>
                </a:solidFill>
                <a:latin typeface="Times New Roman" charset="0"/>
              </a:defRPr>
            </a:lvl3pPr>
            <a:lvl4pPr marL="1600200" indent="-228600">
              <a:defRPr b="1">
                <a:solidFill>
                  <a:schemeClr val="tx1"/>
                </a:solidFill>
                <a:latin typeface="Times New Roman" charset="0"/>
              </a:defRPr>
            </a:lvl4pPr>
            <a:lvl5pPr marL="2057400" indent="-228600">
              <a:defRPr b="1">
                <a:solidFill>
                  <a:schemeClr val="tx1"/>
                </a:solidFill>
                <a:latin typeface="Times New Roman" charset="0"/>
              </a:defRPr>
            </a:lvl5pPr>
            <a:lvl6pPr marL="2514600" indent="-228600" eaLnBrk="0" fontAlgn="base" hangingPunct="0">
              <a:spcBef>
                <a:spcPct val="0"/>
              </a:spcBef>
              <a:spcAft>
                <a:spcPct val="0"/>
              </a:spcAft>
              <a:defRPr b="1">
                <a:solidFill>
                  <a:schemeClr val="tx1"/>
                </a:solidFill>
                <a:latin typeface="Times New Roman" charset="0"/>
              </a:defRPr>
            </a:lvl6pPr>
            <a:lvl7pPr marL="2971800" indent="-228600" eaLnBrk="0" fontAlgn="base" hangingPunct="0">
              <a:spcBef>
                <a:spcPct val="0"/>
              </a:spcBef>
              <a:spcAft>
                <a:spcPct val="0"/>
              </a:spcAft>
              <a:defRPr b="1">
                <a:solidFill>
                  <a:schemeClr val="tx1"/>
                </a:solidFill>
                <a:latin typeface="Times New Roman" charset="0"/>
              </a:defRPr>
            </a:lvl7pPr>
            <a:lvl8pPr marL="3429000" indent="-228600" eaLnBrk="0" fontAlgn="base" hangingPunct="0">
              <a:spcBef>
                <a:spcPct val="0"/>
              </a:spcBef>
              <a:spcAft>
                <a:spcPct val="0"/>
              </a:spcAft>
              <a:defRPr b="1">
                <a:solidFill>
                  <a:schemeClr val="tx1"/>
                </a:solidFill>
                <a:latin typeface="Times New Roman" charset="0"/>
              </a:defRPr>
            </a:lvl8pPr>
            <a:lvl9pPr marL="3886200" indent="-228600" eaLnBrk="0" fontAlgn="base" hangingPunct="0">
              <a:spcBef>
                <a:spcPct val="0"/>
              </a:spcBef>
              <a:spcAft>
                <a:spcPct val="0"/>
              </a:spcAft>
              <a:defRPr b="1">
                <a:solidFill>
                  <a:schemeClr val="tx1"/>
                </a:solidFill>
                <a:latin typeface="Times New Roman" charset="0"/>
              </a:defRPr>
            </a:lvl9pPr>
          </a:lstStyle>
          <a:p>
            <a:r>
              <a:rPr lang="en-US" altLang="en-US">
                <a:latin typeface="Arial" charset="0"/>
              </a:rPr>
              <a:t>2.</a:t>
            </a:r>
            <a:fld id="{71F65E47-145C-4DE0-B617-E74F4452C846}" type="slidenum">
              <a:rPr lang="en-US" altLang="en-US">
                <a:latin typeface="Arial" charset="0"/>
              </a:rPr>
              <a:pPr/>
              <a:t>56</a:t>
            </a:fld>
            <a:endParaRPr lang="en-US" altLang="en-US">
              <a:latin typeface="Arial" charset="0"/>
            </a:endParaRPr>
          </a:p>
        </p:txBody>
      </p:sp>
      <p:sp>
        <p:nvSpPr>
          <p:cNvPr id="9219"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charset="0"/>
            </a:endParaRPr>
          </a:p>
        </p:txBody>
      </p:sp>
      <p:sp>
        <p:nvSpPr>
          <p:cNvPr id="9220"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charset="0"/>
            </a:endParaRPr>
          </a:p>
        </p:txBody>
      </p:sp>
      <p:sp>
        <p:nvSpPr>
          <p:cNvPr id="9221"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charset="0"/>
            </a:endParaRPr>
          </a:p>
        </p:txBody>
      </p:sp>
      <p:sp>
        <p:nvSpPr>
          <p:cNvPr id="9222"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charset="0"/>
            </a:endParaRPr>
          </a:p>
        </p:txBody>
      </p:sp>
      <p:sp>
        <p:nvSpPr>
          <p:cNvPr id="9223"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charset="0"/>
            </a:endParaRPr>
          </a:p>
        </p:txBody>
      </p:sp>
      <p:sp>
        <p:nvSpPr>
          <p:cNvPr id="9224"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charset="0"/>
            </a:endParaRPr>
          </a:p>
        </p:txBody>
      </p:sp>
      <p:sp>
        <p:nvSpPr>
          <p:cNvPr id="9225"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charset="0"/>
            </a:endParaRPr>
          </a:p>
        </p:txBody>
      </p:sp>
      <p:sp>
        <p:nvSpPr>
          <p:cNvPr id="9226" name="Line 9"/>
          <p:cNvSpPr>
            <a:spLocks noChangeShapeType="1"/>
          </p:cNvSpPr>
          <p:nvPr/>
        </p:nvSpPr>
        <p:spPr bwMode="auto">
          <a:xfrm>
            <a:off x="457200" y="28194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27" name="Line 10"/>
          <p:cNvSpPr>
            <a:spLocks noChangeShapeType="1"/>
          </p:cNvSpPr>
          <p:nvPr/>
        </p:nvSpPr>
        <p:spPr bwMode="auto">
          <a:xfrm>
            <a:off x="458788" y="3810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28" name="Rectangle 11"/>
          <p:cNvSpPr>
            <a:spLocks noChangeArrowheads="1"/>
          </p:cNvSpPr>
          <p:nvPr/>
        </p:nvSpPr>
        <p:spPr bwMode="auto">
          <a:xfrm>
            <a:off x="495300" y="2911475"/>
            <a:ext cx="8077200" cy="822325"/>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2400"/>
              <a:t>ISO is the organization.</a:t>
            </a:r>
            <a:br>
              <a:rPr lang="en-US" altLang="en-US" sz="2400"/>
            </a:br>
            <a:r>
              <a:rPr lang="en-US" altLang="en-US" sz="2400"/>
              <a:t>OSI is the model.</a:t>
            </a:r>
          </a:p>
        </p:txBody>
      </p:sp>
      <p:grpSp>
        <p:nvGrpSpPr>
          <p:cNvPr id="9229" name="Group 17"/>
          <p:cNvGrpSpPr>
            <a:grpSpLocks/>
          </p:cNvGrpSpPr>
          <p:nvPr/>
        </p:nvGrpSpPr>
        <p:grpSpPr bwMode="auto">
          <a:xfrm>
            <a:off x="457200" y="2133600"/>
            <a:ext cx="1143000" cy="566738"/>
            <a:chOff x="1200" y="1248"/>
            <a:chExt cx="720" cy="357"/>
          </a:xfrm>
        </p:grpSpPr>
        <p:pic>
          <p:nvPicPr>
            <p:cNvPr id="9230" name="Picture 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231" name="Text Box 19"/>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imes New Roman" charset="0"/>
                </a:defRPr>
              </a:lvl1pPr>
              <a:lvl2pPr marL="742950" indent="-285750">
                <a:defRPr b="1">
                  <a:solidFill>
                    <a:schemeClr val="tx1"/>
                  </a:solidFill>
                  <a:latin typeface="Times New Roman" charset="0"/>
                </a:defRPr>
              </a:lvl2pPr>
              <a:lvl3pPr marL="1143000" indent="-228600">
                <a:defRPr b="1">
                  <a:solidFill>
                    <a:schemeClr val="tx1"/>
                  </a:solidFill>
                  <a:latin typeface="Times New Roman" charset="0"/>
                </a:defRPr>
              </a:lvl3pPr>
              <a:lvl4pPr marL="1600200" indent="-228600">
                <a:defRPr b="1">
                  <a:solidFill>
                    <a:schemeClr val="tx1"/>
                  </a:solidFill>
                  <a:latin typeface="Times New Roman" charset="0"/>
                </a:defRPr>
              </a:lvl4pPr>
              <a:lvl5pPr marL="2057400" indent="-228600">
                <a:defRPr b="1">
                  <a:solidFill>
                    <a:schemeClr val="tx1"/>
                  </a:solidFill>
                  <a:latin typeface="Times New Roman" charset="0"/>
                </a:defRPr>
              </a:lvl5pPr>
              <a:lvl6pPr marL="2514600" indent="-228600" eaLnBrk="0" fontAlgn="base" hangingPunct="0">
                <a:spcBef>
                  <a:spcPct val="0"/>
                </a:spcBef>
                <a:spcAft>
                  <a:spcPct val="0"/>
                </a:spcAft>
                <a:defRPr b="1">
                  <a:solidFill>
                    <a:schemeClr val="tx1"/>
                  </a:solidFill>
                  <a:latin typeface="Times New Roman" charset="0"/>
                </a:defRPr>
              </a:lvl6pPr>
              <a:lvl7pPr marL="2971800" indent="-228600" eaLnBrk="0" fontAlgn="base" hangingPunct="0">
                <a:spcBef>
                  <a:spcPct val="0"/>
                </a:spcBef>
                <a:spcAft>
                  <a:spcPct val="0"/>
                </a:spcAft>
                <a:defRPr b="1">
                  <a:solidFill>
                    <a:schemeClr val="tx1"/>
                  </a:solidFill>
                  <a:latin typeface="Times New Roman" charset="0"/>
                </a:defRPr>
              </a:lvl7pPr>
              <a:lvl8pPr marL="3429000" indent="-228600" eaLnBrk="0" fontAlgn="base" hangingPunct="0">
                <a:spcBef>
                  <a:spcPct val="0"/>
                </a:spcBef>
                <a:spcAft>
                  <a:spcPct val="0"/>
                </a:spcAft>
                <a:defRPr b="1">
                  <a:solidFill>
                    <a:schemeClr val="tx1"/>
                  </a:solidFill>
                  <a:latin typeface="Times New Roman" charset="0"/>
                </a:defRPr>
              </a:lvl8pPr>
              <a:lvl9pPr marL="3886200" indent="-228600" eaLnBrk="0" fontAlgn="base" hangingPunct="0">
                <a:spcBef>
                  <a:spcPct val="0"/>
                </a:spcBef>
                <a:spcAft>
                  <a:spcPct val="0"/>
                </a:spcAft>
                <a:defRPr b="1">
                  <a:solidFill>
                    <a:schemeClr val="tx1"/>
                  </a:solidFill>
                  <a:latin typeface="Times New Roman" charset="0"/>
                </a:defRPr>
              </a:lvl9pPr>
            </a:lstStyle>
            <a:p>
              <a:r>
                <a:rPr lang="en-US" altLang="en-US" sz="2800" i="1">
                  <a:solidFill>
                    <a:schemeClr val="hlink"/>
                  </a:solidFill>
                </a:rPr>
                <a:t>Note</a:t>
              </a:r>
            </a:p>
          </p:txBody>
        </p:sp>
      </p:grpSp>
    </p:spTree>
    <p:extLst>
      <p:ext uri="{BB962C8B-B14F-4D97-AF65-F5344CB8AC3E}">
        <p14:creationId xmlns:p14="http://schemas.microsoft.com/office/powerpoint/2010/main" val="136557890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1"/>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imes New Roman" charset="0"/>
              </a:defRPr>
            </a:lvl1pPr>
            <a:lvl2pPr marL="742950" indent="-285750">
              <a:defRPr b="1">
                <a:solidFill>
                  <a:schemeClr val="tx1"/>
                </a:solidFill>
                <a:latin typeface="Times New Roman" charset="0"/>
              </a:defRPr>
            </a:lvl2pPr>
            <a:lvl3pPr marL="1143000" indent="-228600">
              <a:defRPr b="1">
                <a:solidFill>
                  <a:schemeClr val="tx1"/>
                </a:solidFill>
                <a:latin typeface="Times New Roman" charset="0"/>
              </a:defRPr>
            </a:lvl3pPr>
            <a:lvl4pPr marL="1600200" indent="-228600">
              <a:defRPr b="1">
                <a:solidFill>
                  <a:schemeClr val="tx1"/>
                </a:solidFill>
                <a:latin typeface="Times New Roman" charset="0"/>
              </a:defRPr>
            </a:lvl4pPr>
            <a:lvl5pPr marL="2057400" indent="-228600">
              <a:defRPr b="1">
                <a:solidFill>
                  <a:schemeClr val="tx1"/>
                </a:solidFill>
                <a:latin typeface="Times New Roman" charset="0"/>
              </a:defRPr>
            </a:lvl5pPr>
            <a:lvl6pPr marL="2514600" indent="-228600" eaLnBrk="0" fontAlgn="base" hangingPunct="0">
              <a:spcBef>
                <a:spcPct val="0"/>
              </a:spcBef>
              <a:spcAft>
                <a:spcPct val="0"/>
              </a:spcAft>
              <a:defRPr b="1">
                <a:solidFill>
                  <a:schemeClr val="tx1"/>
                </a:solidFill>
                <a:latin typeface="Times New Roman" charset="0"/>
              </a:defRPr>
            </a:lvl6pPr>
            <a:lvl7pPr marL="2971800" indent="-228600" eaLnBrk="0" fontAlgn="base" hangingPunct="0">
              <a:spcBef>
                <a:spcPct val="0"/>
              </a:spcBef>
              <a:spcAft>
                <a:spcPct val="0"/>
              </a:spcAft>
              <a:defRPr b="1">
                <a:solidFill>
                  <a:schemeClr val="tx1"/>
                </a:solidFill>
                <a:latin typeface="Times New Roman" charset="0"/>
              </a:defRPr>
            </a:lvl7pPr>
            <a:lvl8pPr marL="3429000" indent="-228600" eaLnBrk="0" fontAlgn="base" hangingPunct="0">
              <a:spcBef>
                <a:spcPct val="0"/>
              </a:spcBef>
              <a:spcAft>
                <a:spcPct val="0"/>
              </a:spcAft>
              <a:defRPr b="1">
                <a:solidFill>
                  <a:schemeClr val="tx1"/>
                </a:solidFill>
                <a:latin typeface="Times New Roman" charset="0"/>
              </a:defRPr>
            </a:lvl8pPr>
            <a:lvl9pPr marL="3886200" indent="-228600" eaLnBrk="0" fontAlgn="base" hangingPunct="0">
              <a:spcBef>
                <a:spcPct val="0"/>
              </a:spcBef>
              <a:spcAft>
                <a:spcPct val="0"/>
              </a:spcAft>
              <a:defRPr b="1">
                <a:solidFill>
                  <a:schemeClr val="tx1"/>
                </a:solidFill>
                <a:latin typeface="Times New Roman" charset="0"/>
              </a:defRPr>
            </a:lvl9pPr>
          </a:lstStyle>
          <a:p>
            <a:r>
              <a:rPr lang="en-US" altLang="en-US">
                <a:latin typeface="Arial" charset="0"/>
              </a:rPr>
              <a:t>2.</a:t>
            </a:r>
            <a:fld id="{5AED9E78-CD98-4AD1-B31E-5FFB3B717307}" type="slidenum">
              <a:rPr lang="en-US" altLang="en-US">
                <a:latin typeface="Arial" charset="0"/>
              </a:rPr>
              <a:pPr/>
              <a:t>57</a:t>
            </a:fld>
            <a:endParaRPr lang="en-US" altLang="en-US">
              <a:latin typeface="Arial" charset="0"/>
            </a:endParaRPr>
          </a:p>
        </p:txBody>
      </p:sp>
      <p:sp>
        <p:nvSpPr>
          <p:cNvPr id="11267" name="Line 2"/>
          <p:cNvSpPr>
            <a:spLocks noChangeShapeType="1"/>
          </p:cNvSpPr>
          <p:nvPr/>
        </p:nvSpPr>
        <p:spPr bwMode="auto">
          <a:xfrm>
            <a:off x="152400" y="2286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68" name="Line 3"/>
          <p:cNvSpPr>
            <a:spLocks noChangeShapeType="1"/>
          </p:cNvSpPr>
          <p:nvPr/>
        </p:nvSpPr>
        <p:spPr bwMode="auto">
          <a:xfrm>
            <a:off x="152400" y="10668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69" name="Text Box 4"/>
          <p:cNvSpPr txBox="1">
            <a:spLocks noChangeArrowheads="1"/>
          </p:cNvSpPr>
          <p:nvPr/>
        </p:nvSpPr>
        <p:spPr bwMode="auto">
          <a:xfrm>
            <a:off x="304800" y="457200"/>
            <a:ext cx="4810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imes New Roman" charset="0"/>
              </a:defRPr>
            </a:lvl1pPr>
            <a:lvl2pPr marL="742950" indent="-285750">
              <a:defRPr b="1">
                <a:solidFill>
                  <a:schemeClr val="tx1"/>
                </a:solidFill>
                <a:latin typeface="Times New Roman" charset="0"/>
              </a:defRPr>
            </a:lvl2pPr>
            <a:lvl3pPr marL="1143000" indent="-228600">
              <a:defRPr b="1">
                <a:solidFill>
                  <a:schemeClr val="tx1"/>
                </a:solidFill>
                <a:latin typeface="Times New Roman" charset="0"/>
              </a:defRPr>
            </a:lvl3pPr>
            <a:lvl4pPr marL="1600200" indent="-228600">
              <a:defRPr b="1">
                <a:solidFill>
                  <a:schemeClr val="tx1"/>
                </a:solidFill>
                <a:latin typeface="Times New Roman" charset="0"/>
              </a:defRPr>
            </a:lvl4pPr>
            <a:lvl5pPr marL="2057400" indent="-228600">
              <a:defRPr b="1">
                <a:solidFill>
                  <a:schemeClr val="tx1"/>
                </a:solidFill>
                <a:latin typeface="Times New Roman" charset="0"/>
              </a:defRPr>
            </a:lvl5pPr>
            <a:lvl6pPr marL="2514600" indent="-228600" eaLnBrk="0" fontAlgn="base" hangingPunct="0">
              <a:spcBef>
                <a:spcPct val="0"/>
              </a:spcBef>
              <a:spcAft>
                <a:spcPct val="0"/>
              </a:spcAft>
              <a:defRPr b="1">
                <a:solidFill>
                  <a:schemeClr val="tx1"/>
                </a:solidFill>
                <a:latin typeface="Times New Roman" charset="0"/>
              </a:defRPr>
            </a:lvl6pPr>
            <a:lvl7pPr marL="2971800" indent="-228600" eaLnBrk="0" fontAlgn="base" hangingPunct="0">
              <a:spcBef>
                <a:spcPct val="0"/>
              </a:spcBef>
              <a:spcAft>
                <a:spcPct val="0"/>
              </a:spcAft>
              <a:defRPr b="1">
                <a:solidFill>
                  <a:schemeClr val="tx1"/>
                </a:solidFill>
                <a:latin typeface="Times New Roman" charset="0"/>
              </a:defRPr>
            </a:lvl7pPr>
            <a:lvl8pPr marL="3429000" indent="-228600" eaLnBrk="0" fontAlgn="base" hangingPunct="0">
              <a:spcBef>
                <a:spcPct val="0"/>
              </a:spcBef>
              <a:spcAft>
                <a:spcPct val="0"/>
              </a:spcAft>
              <a:defRPr b="1">
                <a:solidFill>
                  <a:schemeClr val="tx1"/>
                </a:solidFill>
                <a:latin typeface="Times New Roman" charset="0"/>
              </a:defRPr>
            </a:lvl8pPr>
            <a:lvl9pPr marL="3886200" indent="-228600" eaLnBrk="0" fontAlgn="base" hangingPunct="0">
              <a:spcBef>
                <a:spcPct val="0"/>
              </a:spcBef>
              <a:spcAft>
                <a:spcPct val="0"/>
              </a:spcAft>
              <a:defRPr b="1">
                <a:solidFill>
                  <a:schemeClr val="tx1"/>
                </a:solidFill>
                <a:latin typeface="Times New Roman" charset="0"/>
              </a:defRPr>
            </a:lvl9pPr>
          </a:lstStyle>
          <a:p>
            <a:r>
              <a:rPr lang="en-US" altLang="en-US" sz="2400">
                <a:solidFill>
                  <a:schemeClr val="folHlink"/>
                </a:solidFill>
              </a:rPr>
              <a:t>Figure 2.2  </a:t>
            </a:r>
            <a:r>
              <a:rPr lang="en-US" altLang="en-US" sz="2000" i="1"/>
              <a:t>Seven layers of the OSI model</a:t>
            </a:r>
          </a:p>
        </p:txBody>
      </p:sp>
      <p:sp>
        <p:nvSpPr>
          <p:cNvPr id="11270" name="Line 5"/>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1271"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9475" y="1427163"/>
            <a:ext cx="4251325" cy="4364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0004280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1"/>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imes New Roman" charset="0"/>
              </a:defRPr>
            </a:lvl1pPr>
            <a:lvl2pPr marL="742950" indent="-285750">
              <a:defRPr b="1">
                <a:solidFill>
                  <a:schemeClr val="tx1"/>
                </a:solidFill>
                <a:latin typeface="Times New Roman" charset="0"/>
              </a:defRPr>
            </a:lvl2pPr>
            <a:lvl3pPr marL="1143000" indent="-228600">
              <a:defRPr b="1">
                <a:solidFill>
                  <a:schemeClr val="tx1"/>
                </a:solidFill>
                <a:latin typeface="Times New Roman" charset="0"/>
              </a:defRPr>
            </a:lvl3pPr>
            <a:lvl4pPr marL="1600200" indent="-228600">
              <a:defRPr b="1">
                <a:solidFill>
                  <a:schemeClr val="tx1"/>
                </a:solidFill>
                <a:latin typeface="Times New Roman" charset="0"/>
              </a:defRPr>
            </a:lvl4pPr>
            <a:lvl5pPr marL="2057400" indent="-228600">
              <a:defRPr b="1">
                <a:solidFill>
                  <a:schemeClr val="tx1"/>
                </a:solidFill>
                <a:latin typeface="Times New Roman" charset="0"/>
              </a:defRPr>
            </a:lvl5pPr>
            <a:lvl6pPr marL="2514600" indent="-228600" eaLnBrk="0" fontAlgn="base" hangingPunct="0">
              <a:spcBef>
                <a:spcPct val="0"/>
              </a:spcBef>
              <a:spcAft>
                <a:spcPct val="0"/>
              </a:spcAft>
              <a:defRPr b="1">
                <a:solidFill>
                  <a:schemeClr val="tx1"/>
                </a:solidFill>
                <a:latin typeface="Times New Roman" charset="0"/>
              </a:defRPr>
            </a:lvl6pPr>
            <a:lvl7pPr marL="2971800" indent="-228600" eaLnBrk="0" fontAlgn="base" hangingPunct="0">
              <a:spcBef>
                <a:spcPct val="0"/>
              </a:spcBef>
              <a:spcAft>
                <a:spcPct val="0"/>
              </a:spcAft>
              <a:defRPr b="1">
                <a:solidFill>
                  <a:schemeClr val="tx1"/>
                </a:solidFill>
                <a:latin typeface="Times New Roman" charset="0"/>
              </a:defRPr>
            </a:lvl7pPr>
            <a:lvl8pPr marL="3429000" indent="-228600" eaLnBrk="0" fontAlgn="base" hangingPunct="0">
              <a:spcBef>
                <a:spcPct val="0"/>
              </a:spcBef>
              <a:spcAft>
                <a:spcPct val="0"/>
              </a:spcAft>
              <a:defRPr b="1">
                <a:solidFill>
                  <a:schemeClr val="tx1"/>
                </a:solidFill>
                <a:latin typeface="Times New Roman" charset="0"/>
              </a:defRPr>
            </a:lvl8pPr>
            <a:lvl9pPr marL="3886200" indent="-228600" eaLnBrk="0" fontAlgn="base" hangingPunct="0">
              <a:spcBef>
                <a:spcPct val="0"/>
              </a:spcBef>
              <a:spcAft>
                <a:spcPct val="0"/>
              </a:spcAft>
              <a:defRPr b="1">
                <a:solidFill>
                  <a:schemeClr val="tx1"/>
                </a:solidFill>
                <a:latin typeface="Times New Roman" charset="0"/>
              </a:defRPr>
            </a:lvl9pPr>
          </a:lstStyle>
          <a:p>
            <a:r>
              <a:rPr lang="en-US" altLang="en-US">
                <a:latin typeface="Arial" charset="0"/>
              </a:rPr>
              <a:t>2.</a:t>
            </a:r>
            <a:fld id="{963C2DCE-84F2-4D7B-85F9-5E1391995439}" type="slidenum">
              <a:rPr lang="en-US" altLang="en-US">
                <a:latin typeface="Arial" charset="0"/>
              </a:rPr>
              <a:pPr/>
              <a:t>58</a:t>
            </a:fld>
            <a:endParaRPr lang="en-US" altLang="en-US">
              <a:latin typeface="Arial" charset="0"/>
            </a:endParaRPr>
          </a:p>
        </p:txBody>
      </p:sp>
      <p:pic>
        <p:nvPicPr>
          <p:cNvPr id="1331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1375" y="631825"/>
            <a:ext cx="7461250" cy="559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7732548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1"/>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imes New Roman" charset="0"/>
              </a:defRPr>
            </a:lvl1pPr>
            <a:lvl2pPr marL="742950" indent="-285750">
              <a:defRPr b="1">
                <a:solidFill>
                  <a:schemeClr val="tx1"/>
                </a:solidFill>
                <a:latin typeface="Times New Roman" charset="0"/>
              </a:defRPr>
            </a:lvl2pPr>
            <a:lvl3pPr marL="1143000" indent="-228600">
              <a:defRPr b="1">
                <a:solidFill>
                  <a:schemeClr val="tx1"/>
                </a:solidFill>
                <a:latin typeface="Times New Roman" charset="0"/>
              </a:defRPr>
            </a:lvl3pPr>
            <a:lvl4pPr marL="1600200" indent="-228600">
              <a:defRPr b="1">
                <a:solidFill>
                  <a:schemeClr val="tx1"/>
                </a:solidFill>
                <a:latin typeface="Times New Roman" charset="0"/>
              </a:defRPr>
            </a:lvl4pPr>
            <a:lvl5pPr marL="2057400" indent="-228600">
              <a:defRPr b="1">
                <a:solidFill>
                  <a:schemeClr val="tx1"/>
                </a:solidFill>
                <a:latin typeface="Times New Roman" charset="0"/>
              </a:defRPr>
            </a:lvl5pPr>
            <a:lvl6pPr marL="2514600" indent="-228600" eaLnBrk="0" fontAlgn="base" hangingPunct="0">
              <a:spcBef>
                <a:spcPct val="0"/>
              </a:spcBef>
              <a:spcAft>
                <a:spcPct val="0"/>
              </a:spcAft>
              <a:defRPr b="1">
                <a:solidFill>
                  <a:schemeClr val="tx1"/>
                </a:solidFill>
                <a:latin typeface="Times New Roman" charset="0"/>
              </a:defRPr>
            </a:lvl6pPr>
            <a:lvl7pPr marL="2971800" indent="-228600" eaLnBrk="0" fontAlgn="base" hangingPunct="0">
              <a:spcBef>
                <a:spcPct val="0"/>
              </a:spcBef>
              <a:spcAft>
                <a:spcPct val="0"/>
              </a:spcAft>
              <a:defRPr b="1">
                <a:solidFill>
                  <a:schemeClr val="tx1"/>
                </a:solidFill>
                <a:latin typeface="Times New Roman" charset="0"/>
              </a:defRPr>
            </a:lvl7pPr>
            <a:lvl8pPr marL="3429000" indent="-228600" eaLnBrk="0" fontAlgn="base" hangingPunct="0">
              <a:spcBef>
                <a:spcPct val="0"/>
              </a:spcBef>
              <a:spcAft>
                <a:spcPct val="0"/>
              </a:spcAft>
              <a:defRPr b="1">
                <a:solidFill>
                  <a:schemeClr val="tx1"/>
                </a:solidFill>
                <a:latin typeface="Times New Roman" charset="0"/>
              </a:defRPr>
            </a:lvl8pPr>
            <a:lvl9pPr marL="3886200" indent="-228600" eaLnBrk="0" fontAlgn="base" hangingPunct="0">
              <a:spcBef>
                <a:spcPct val="0"/>
              </a:spcBef>
              <a:spcAft>
                <a:spcPct val="0"/>
              </a:spcAft>
              <a:defRPr b="1">
                <a:solidFill>
                  <a:schemeClr val="tx1"/>
                </a:solidFill>
                <a:latin typeface="Times New Roman" charset="0"/>
              </a:defRPr>
            </a:lvl9pPr>
          </a:lstStyle>
          <a:p>
            <a:r>
              <a:rPr lang="en-US" altLang="en-US">
                <a:latin typeface="Arial" charset="0"/>
              </a:rPr>
              <a:t>2.</a:t>
            </a:r>
            <a:fld id="{7337E227-8757-42B9-92C7-D49578688CA1}" type="slidenum">
              <a:rPr lang="en-US" altLang="en-US">
                <a:latin typeface="Arial" charset="0"/>
              </a:rPr>
              <a:pPr/>
              <a:t>59</a:t>
            </a:fld>
            <a:endParaRPr lang="en-US" altLang="en-US">
              <a:latin typeface="Arial" charset="0"/>
            </a:endParaRPr>
          </a:p>
        </p:txBody>
      </p:sp>
      <p:pic>
        <p:nvPicPr>
          <p:cNvPr id="1433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1375" y="631825"/>
            <a:ext cx="7461250" cy="559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652752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5338" y="1138238"/>
            <a:ext cx="7553325" cy="458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6962520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1"/>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imes New Roman" charset="0"/>
              </a:defRPr>
            </a:lvl1pPr>
            <a:lvl2pPr marL="742950" indent="-285750">
              <a:defRPr b="1">
                <a:solidFill>
                  <a:schemeClr val="tx1"/>
                </a:solidFill>
                <a:latin typeface="Times New Roman" charset="0"/>
              </a:defRPr>
            </a:lvl2pPr>
            <a:lvl3pPr marL="1143000" indent="-228600">
              <a:defRPr b="1">
                <a:solidFill>
                  <a:schemeClr val="tx1"/>
                </a:solidFill>
                <a:latin typeface="Times New Roman" charset="0"/>
              </a:defRPr>
            </a:lvl3pPr>
            <a:lvl4pPr marL="1600200" indent="-228600">
              <a:defRPr b="1">
                <a:solidFill>
                  <a:schemeClr val="tx1"/>
                </a:solidFill>
                <a:latin typeface="Times New Roman" charset="0"/>
              </a:defRPr>
            </a:lvl4pPr>
            <a:lvl5pPr marL="2057400" indent="-228600">
              <a:defRPr b="1">
                <a:solidFill>
                  <a:schemeClr val="tx1"/>
                </a:solidFill>
                <a:latin typeface="Times New Roman" charset="0"/>
              </a:defRPr>
            </a:lvl5pPr>
            <a:lvl6pPr marL="2514600" indent="-228600" eaLnBrk="0" fontAlgn="base" hangingPunct="0">
              <a:spcBef>
                <a:spcPct val="0"/>
              </a:spcBef>
              <a:spcAft>
                <a:spcPct val="0"/>
              </a:spcAft>
              <a:defRPr b="1">
                <a:solidFill>
                  <a:schemeClr val="tx1"/>
                </a:solidFill>
                <a:latin typeface="Times New Roman" charset="0"/>
              </a:defRPr>
            </a:lvl6pPr>
            <a:lvl7pPr marL="2971800" indent="-228600" eaLnBrk="0" fontAlgn="base" hangingPunct="0">
              <a:spcBef>
                <a:spcPct val="0"/>
              </a:spcBef>
              <a:spcAft>
                <a:spcPct val="0"/>
              </a:spcAft>
              <a:defRPr b="1">
                <a:solidFill>
                  <a:schemeClr val="tx1"/>
                </a:solidFill>
                <a:latin typeface="Times New Roman" charset="0"/>
              </a:defRPr>
            </a:lvl7pPr>
            <a:lvl8pPr marL="3429000" indent="-228600" eaLnBrk="0" fontAlgn="base" hangingPunct="0">
              <a:spcBef>
                <a:spcPct val="0"/>
              </a:spcBef>
              <a:spcAft>
                <a:spcPct val="0"/>
              </a:spcAft>
              <a:defRPr b="1">
                <a:solidFill>
                  <a:schemeClr val="tx1"/>
                </a:solidFill>
                <a:latin typeface="Times New Roman" charset="0"/>
              </a:defRPr>
            </a:lvl8pPr>
            <a:lvl9pPr marL="3886200" indent="-228600" eaLnBrk="0" fontAlgn="base" hangingPunct="0">
              <a:spcBef>
                <a:spcPct val="0"/>
              </a:spcBef>
              <a:spcAft>
                <a:spcPct val="0"/>
              </a:spcAft>
              <a:defRPr b="1">
                <a:solidFill>
                  <a:schemeClr val="tx1"/>
                </a:solidFill>
                <a:latin typeface="Times New Roman" charset="0"/>
              </a:defRPr>
            </a:lvl9pPr>
          </a:lstStyle>
          <a:p>
            <a:r>
              <a:rPr lang="en-US" altLang="en-US">
                <a:latin typeface="Arial" charset="0"/>
              </a:rPr>
              <a:t>2.</a:t>
            </a:r>
            <a:fld id="{BF5F3C51-EC2D-4E19-8C45-4C0663783E90}" type="slidenum">
              <a:rPr lang="en-US" altLang="en-US">
                <a:latin typeface="Arial" charset="0"/>
              </a:rPr>
              <a:pPr/>
              <a:t>60</a:t>
            </a:fld>
            <a:endParaRPr lang="en-US" altLang="en-US">
              <a:latin typeface="Arial" charset="0"/>
            </a:endParaRPr>
          </a:p>
        </p:txBody>
      </p:sp>
      <p:sp>
        <p:nvSpPr>
          <p:cNvPr id="15363" name="Line 2"/>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64" name="Line 3"/>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65" name="Text Box 4"/>
          <p:cNvSpPr txBox="1">
            <a:spLocks noChangeArrowheads="1"/>
          </p:cNvSpPr>
          <p:nvPr/>
        </p:nvSpPr>
        <p:spPr bwMode="auto">
          <a:xfrm>
            <a:off x="304800" y="381000"/>
            <a:ext cx="6715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imes New Roman" charset="0"/>
              </a:defRPr>
            </a:lvl1pPr>
            <a:lvl2pPr marL="742950" indent="-285750">
              <a:defRPr b="1">
                <a:solidFill>
                  <a:schemeClr val="tx1"/>
                </a:solidFill>
                <a:latin typeface="Times New Roman" charset="0"/>
              </a:defRPr>
            </a:lvl2pPr>
            <a:lvl3pPr marL="1143000" indent="-228600">
              <a:defRPr b="1">
                <a:solidFill>
                  <a:schemeClr val="tx1"/>
                </a:solidFill>
                <a:latin typeface="Times New Roman" charset="0"/>
              </a:defRPr>
            </a:lvl3pPr>
            <a:lvl4pPr marL="1600200" indent="-228600">
              <a:defRPr b="1">
                <a:solidFill>
                  <a:schemeClr val="tx1"/>
                </a:solidFill>
                <a:latin typeface="Times New Roman" charset="0"/>
              </a:defRPr>
            </a:lvl4pPr>
            <a:lvl5pPr marL="2057400" indent="-228600">
              <a:defRPr b="1">
                <a:solidFill>
                  <a:schemeClr val="tx1"/>
                </a:solidFill>
                <a:latin typeface="Times New Roman" charset="0"/>
              </a:defRPr>
            </a:lvl5pPr>
            <a:lvl6pPr marL="2514600" indent="-228600" eaLnBrk="0" fontAlgn="base" hangingPunct="0">
              <a:spcBef>
                <a:spcPct val="0"/>
              </a:spcBef>
              <a:spcAft>
                <a:spcPct val="0"/>
              </a:spcAft>
              <a:defRPr b="1">
                <a:solidFill>
                  <a:schemeClr val="tx1"/>
                </a:solidFill>
                <a:latin typeface="Times New Roman" charset="0"/>
              </a:defRPr>
            </a:lvl6pPr>
            <a:lvl7pPr marL="2971800" indent="-228600" eaLnBrk="0" fontAlgn="base" hangingPunct="0">
              <a:spcBef>
                <a:spcPct val="0"/>
              </a:spcBef>
              <a:spcAft>
                <a:spcPct val="0"/>
              </a:spcAft>
              <a:defRPr b="1">
                <a:solidFill>
                  <a:schemeClr val="tx1"/>
                </a:solidFill>
                <a:latin typeface="Times New Roman" charset="0"/>
              </a:defRPr>
            </a:lvl7pPr>
            <a:lvl8pPr marL="3429000" indent="-228600" eaLnBrk="0" fontAlgn="base" hangingPunct="0">
              <a:spcBef>
                <a:spcPct val="0"/>
              </a:spcBef>
              <a:spcAft>
                <a:spcPct val="0"/>
              </a:spcAft>
              <a:defRPr b="1">
                <a:solidFill>
                  <a:schemeClr val="tx1"/>
                </a:solidFill>
                <a:latin typeface="Times New Roman" charset="0"/>
              </a:defRPr>
            </a:lvl8pPr>
            <a:lvl9pPr marL="3886200" indent="-228600" eaLnBrk="0" fontAlgn="base" hangingPunct="0">
              <a:spcBef>
                <a:spcPct val="0"/>
              </a:spcBef>
              <a:spcAft>
                <a:spcPct val="0"/>
              </a:spcAft>
              <a:defRPr b="1">
                <a:solidFill>
                  <a:schemeClr val="tx1"/>
                </a:solidFill>
                <a:latin typeface="Times New Roman" charset="0"/>
              </a:defRPr>
            </a:lvl9pPr>
          </a:lstStyle>
          <a:p>
            <a:r>
              <a:rPr lang="en-US" altLang="en-US" sz="2400">
                <a:solidFill>
                  <a:schemeClr val="folHlink"/>
                </a:solidFill>
              </a:rPr>
              <a:t>Figure 2.3  </a:t>
            </a:r>
            <a:r>
              <a:rPr lang="en-US" altLang="en-US" sz="2000" i="1"/>
              <a:t>The interaction between layers in the OSI model</a:t>
            </a:r>
          </a:p>
        </p:txBody>
      </p:sp>
      <p:sp>
        <p:nvSpPr>
          <p:cNvPr id="15366" name="Line 5"/>
          <p:cNvSpPr>
            <a:spLocks noChangeShapeType="1"/>
          </p:cNvSpPr>
          <p:nvPr/>
        </p:nvSpPr>
        <p:spPr bwMode="auto">
          <a:xfrm>
            <a:off x="152400" y="63246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5367"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2650" y="1066800"/>
            <a:ext cx="6965950" cy="5160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81215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1"/>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imes New Roman" charset="0"/>
              </a:defRPr>
            </a:lvl1pPr>
            <a:lvl2pPr marL="742950" indent="-285750">
              <a:defRPr b="1">
                <a:solidFill>
                  <a:schemeClr val="tx1"/>
                </a:solidFill>
                <a:latin typeface="Times New Roman" charset="0"/>
              </a:defRPr>
            </a:lvl2pPr>
            <a:lvl3pPr marL="1143000" indent="-228600">
              <a:defRPr b="1">
                <a:solidFill>
                  <a:schemeClr val="tx1"/>
                </a:solidFill>
                <a:latin typeface="Times New Roman" charset="0"/>
              </a:defRPr>
            </a:lvl3pPr>
            <a:lvl4pPr marL="1600200" indent="-228600">
              <a:defRPr b="1">
                <a:solidFill>
                  <a:schemeClr val="tx1"/>
                </a:solidFill>
                <a:latin typeface="Times New Roman" charset="0"/>
              </a:defRPr>
            </a:lvl4pPr>
            <a:lvl5pPr marL="2057400" indent="-228600">
              <a:defRPr b="1">
                <a:solidFill>
                  <a:schemeClr val="tx1"/>
                </a:solidFill>
                <a:latin typeface="Times New Roman" charset="0"/>
              </a:defRPr>
            </a:lvl5pPr>
            <a:lvl6pPr marL="2514600" indent="-228600" eaLnBrk="0" fontAlgn="base" hangingPunct="0">
              <a:spcBef>
                <a:spcPct val="0"/>
              </a:spcBef>
              <a:spcAft>
                <a:spcPct val="0"/>
              </a:spcAft>
              <a:defRPr b="1">
                <a:solidFill>
                  <a:schemeClr val="tx1"/>
                </a:solidFill>
                <a:latin typeface="Times New Roman" charset="0"/>
              </a:defRPr>
            </a:lvl6pPr>
            <a:lvl7pPr marL="2971800" indent="-228600" eaLnBrk="0" fontAlgn="base" hangingPunct="0">
              <a:spcBef>
                <a:spcPct val="0"/>
              </a:spcBef>
              <a:spcAft>
                <a:spcPct val="0"/>
              </a:spcAft>
              <a:defRPr b="1">
                <a:solidFill>
                  <a:schemeClr val="tx1"/>
                </a:solidFill>
                <a:latin typeface="Times New Roman" charset="0"/>
              </a:defRPr>
            </a:lvl7pPr>
            <a:lvl8pPr marL="3429000" indent="-228600" eaLnBrk="0" fontAlgn="base" hangingPunct="0">
              <a:spcBef>
                <a:spcPct val="0"/>
              </a:spcBef>
              <a:spcAft>
                <a:spcPct val="0"/>
              </a:spcAft>
              <a:defRPr b="1">
                <a:solidFill>
                  <a:schemeClr val="tx1"/>
                </a:solidFill>
                <a:latin typeface="Times New Roman" charset="0"/>
              </a:defRPr>
            </a:lvl8pPr>
            <a:lvl9pPr marL="3886200" indent="-228600" eaLnBrk="0" fontAlgn="base" hangingPunct="0">
              <a:spcBef>
                <a:spcPct val="0"/>
              </a:spcBef>
              <a:spcAft>
                <a:spcPct val="0"/>
              </a:spcAft>
              <a:defRPr b="1">
                <a:solidFill>
                  <a:schemeClr val="tx1"/>
                </a:solidFill>
                <a:latin typeface="Times New Roman" charset="0"/>
              </a:defRPr>
            </a:lvl9pPr>
          </a:lstStyle>
          <a:p>
            <a:r>
              <a:rPr lang="en-US" altLang="en-US">
                <a:latin typeface="Arial" charset="0"/>
              </a:rPr>
              <a:t>2.</a:t>
            </a:r>
            <a:fld id="{AC743C79-FCEB-4D77-89BD-311B557E95E3}" type="slidenum">
              <a:rPr lang="en-US" altLang="en-US">
                <a:latin typeface="Arial" charset="0"/>
              </a:rPr>
              <a:pPr/>
              <a:t>61</a:t>
            </a:fld>
            <a:endParaRPr lang="en-US" altLang="en-US">
              <a:latin typeface="Arial" charset="0"/>
            </a:endParaRPr>
          </a:p>
        </p:txBody>
      </p:sp>
      <p:sp>
        <p:nvSpPr>
          <p:cNvPr id="17411" name="Line 2"/>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12" name="Line 3"/>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13" name="Text Box 4"/>
          <p:cNvSpPr txBox="1">
            <a:spLocks noChangeArrowheads="1"/>
          </p:cNvSpPr>
          <p:nvPr/>
        </p:nvSpPr>
        <p:spPr bwMode="auto">
          <a:xfrm>
            <a:off x="304800" y="381000"/>
            <a:ext cx="52482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imes New Roman" charset="0"/>
              </a:defRPr>
            </a:lvl1pPr>
            <a:lvl2pPr marL="742950" indent="-285750">
              <a:defRPr b="1">
                <a:solidFill>
                  <a:schemeClr val="tx1"/>
                </a:solidFill>
                <a:latin typeface="Times New Roman" charset="0"/>
              </a:defRPr>
            </a:lvl2pPr>
            <a:lvl3pPr marL="1143000" indent="-228600">
              <a:defRPr b="1">
                <a:solidFill>
                  <a:schemeClr val="tx1"/>
                </a:solidFill>
                <a:latin typeface="Times New Roman" charset="0"/>
              </a:defRPr>
            </a:lvl3pPr>
            <a:lvl4pPr marL="1600200" indent="-228600">
              <a:defRPr b="1">
                <a:solidFill>
                  <a:schemeClr val="tx1"/>
                </a:solidFill>
                <a:latin typeface="Times New Roman" charset="0"/>
              </a:defRPr>
            </a:lvl4pPr>
            <a:lvl5pPr marL="2057400" indent="-228600">
              <a:defRPr b="1">
                <a:solidFill>
                  <a:schemeClr val="tx1"/>
                </a:solidFill>
                <a:latin typeface="Times New Roman" charset="0"/>
              </a:defRPr>
            </a:lvl5pPr>
            <a:lvl6pPr marL="2514600" indent="-228600" eaLnBrk="0" fontAlgn="base" hangingPunct="0">
              <a:spcBef>
                <a:spcPct val="0"/>
              </a:spcBef>
              <a:spcAft>
                <a:spcPct val="0"/>
              </a:spcAft>
              <a:defRPr b="1">
                <a:solidFill>
                  <a:schemeClr val="tx1"/>
                </a:solidFill>
                <a:latin typeface="Times New Roman" charset="0"/>
              </a:defRPr>
            </a:lvl6pPr>
            <a:lvl7pPr marL="2971800" indent="-228600" eaLnBrk="0" fontAlgn="base" hangingPunct="0">
              <a:spcBef>
                <a:spcPct val="0"/>
              </a:spcBef>
              <a:spcAft>
                <a:spcPct val="0"/>
              </a:spcAft>
              <a:defRPr b="1">
                <a:solidFill>
                  <a:schemeClr val="tx1"/>
                </a:solidFill>
                <a:latin typeface="Times New Roman" charset="0"/>
              </a:defRPr>
            </a:lvl7pPr>
            <a:lvl8pPr marL="3429000" indent="-228600" eaLnBrk="0" fontAlgn="base" hangingPunct="0">
              <a:spcBef>
                <a:spcPct val="0"/>
              </a:spcBef>
              <a:spcAft>
                <a:spcPct val="0"/>
              </a:spcAft>
              <a:defRPr b="1">
                <a:solidFill>
                  <a:schemeClr val="tx1"/>
                </a:solidFill>
                <a:latin typeface="Times New Roman" charset="0"/>
              </a:defRPr>
            </a:lvl8pPr>
            <a:lvl9pPr marL="3886200" indent="-228600" eaLnBrk="0" fontAlgn="base" hangingPunct="0">
              <a:spcBef>
                <a:spcPct val="0"/>
              </a:spcBef>
              <a:spcAft>
                <a:spcPct val="0"/>
              </a:spcAft>
              <a:defRPr b="1">
                <a:solidFill>
                  <a:schemeClr val="tx1"/>
                </a:solidFill>
                <a:latin typeface="Times New Roman" charset="0"/>
              </a:defRPr>
            </a:lvl9pPr>
          </a:lstStyle>
          <a:p>
            <a:r>
              <a:rPr lang="en-US" altLang="en-US" sz="2400">
                <a:solidFill>
                  <a:schemeClr val="folHlink"/>
                </a:solidFill>
              </a:rPr>
              <a:t>Figure 2.4  </a:t>
            </a:r>
            <a:r>
              <a:rPr lang="en-US" altLang="en-US" sz="2000" i="1"/>
              <a:t>An exchange using the OSI model</a:t>
            </a:r>
          </a:p>
        </p:txBody>
      </p:sp>
      <p:sp>
        <p:nvSpPr>
          <p:cNvPr id="17414" name="Line 5"/>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7415"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4038" y="1200150"/>
            <a:ext cx="7523162" cy="481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3579368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1"/>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imes New Roman" charset="0"/>
              </a:defRPr>
            </a:lvl1pPr>
            <a:lvl2pPr marL="742950" indent="-285750">
              <a:defRPr b="1">
                <a:solidFill>
                  <a:schemeClr val="tx1"/>
                </a:solidFill>
                <a:latin typeface="Times New Roman" charset="0"/>
              </a:defRPr>
            </a:lvl2pPr>
            <a:lvl3pPr marL="1143000" indent="-228600">
              <a:defRPr b="1">
                <a:solidFill>
                  <a:schemeClr val="tx1"/>
                </a:solidFill>
                <a:latin typeface="Times New Roman" charset="0"/>
              </a:defRPr>
            </a:lvl3pPr>
            <a:lvl4pPr marL="1600200" indent="-228600">
              <a:defRPr b="1">
                <a:solidFill>
                  <a:schemeClr val="tx1"/>
                </a:solidFill>
                <a:latin typeface="Times New Roman" charset="0"/>
              </a:defRPr>
            </a:lvl4pPr>
            <a:lvl5pPr marL="2057400" indent="-228600">
              <a:defRPr b="1">
                <a:solidFill>
                  <a:schemeClr val="tx1"/>
                </a:solidFill>
                <a:latin typeface="Times New Roman" charset="0"/>
              </a:defRPr>
            </a:lvl5pPr>
            <a:lvl6pPr marL="2514600" indent="-228600" eaLnBrk="0" fontAlgn="base" hangingPunct="0">
              <a:spcBef>
                <a:spcPct val="0"/>
              </a:spcBef>
              <a:spcAft>
                <a:spcPct val="0"/>
              </a:spcAft>
              <a:defRPr b="1">
                <a:solidFill>
                  <a:schemeClr val="tx1"/>
                </a:solidFill>
                <a:latin typeface="Times New Roman" charset="0"/>
              </a:defRPr>
            </a:lvl6pPr>
            <a:lvl7pPr marL="2971800" indent="-228600" eaLnBrk="0" fontAlgn="base" hangingPunct="0">
              <a:spcBef>
                <a:spcPct val="0"/>
              </a:spcBef>
              <a:spcAft>
                <a:spcPct val="0"/>
              </a:spcAft>
              <a:defRPr b="1">
                <a:solidFill>
                  <a:schemeClr val="tx1"/>
                </a:solidFill>
                <a:latin typeface="Times New Roman" charset="0"/>
              </a:defRPr>
            </a:lvl7pPr>
            <a:lvl8pPr marL="3429000" indent="-228600" eaLnBrk="0" fontAlgn="base" hangingPunct="0">
              <a:spcBef>
                <a:spcPct val="0"/>
              </a:spcBef>
              <a:spcAft>
                <a:spcPct val="0"/>
              </a:spcAft>
              <a:defRPr b="1">
                <a:solidFill>
                  <a:schemeClr val="tx1"/>
                </a:solidFill>
                <a:latin typeface="Times New Roman" charset="0"/>
              </a:defRPr>
            </a:lvl8pPr>
            <a:lvl9pPr marL="3886200" indent="-228600" eaLnBrk="0" fontAlgn="base" hangingPunct="0">
              <a:spcBef>
                <a:spcPct val="0"/>
              </a:spcBef>
              <a:spcAft>
                <a:spcPct val="0"/>
              </a:spcAft>
              <a:defRPr b="1">
                <a:solidFill>
                  <a:schemeClr val="tx1"/>
                </a:solidFill>
                <a:latin typeface="Times New Roman" charset="0"/>
              </a:defRPr>
            </a:lvl9pPr>
          </a:lstStyle>
          <a:p>
            <a:r>
              <a:rPr lang="en-US" altLang="en-US">
                <a:latin typeface="Arial" charset="0"/>
              </a:rPr>
              <a:t>2.</a:t>
            </a:r>
            <a:fld id="{E7A20D28-73DE-420D-90C2-450BFB8C438F}" type="slidenum">
              <a:rPr lang="en-US" altLang="en-US">
                <a:latin typeface="Arial" charset="0"/>
              </a:rPr>
              <a:pPr/>
              <a:t>62</a:t>
            </a:fld>
            <a:endParaRPr lang="en-US" altLang="en-US">
              <a:latin typeface="Arial" charset="0"/>
            </a:endParaRPr>
          </a:p>
        </p:txBody>
      </p:sp>
      <p:sp>
        <p:nvSpPr>
          <p:cNvPr id="19459" name="Line 2"/>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60" name="Line 3"/>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61" name="Text Box 4"/>
          <p:cNvSpPr txBox="1">
            <a:spLocks noChangeArrowheads="1"/>
          </p:cNvSpPr>
          <p:nvPr/>
        </p:nvSpPr>
        <p:spPr bwMode="auto">
          <a:xfrm>
            <a:off x="304800" y="381000"/>
            <a:ext cx="42576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imes New Roman" charset="0"/>
              </a:defRPr>
            </a:lvl1pPr>
            <a:lvl2pPr marL="742950" indent="-285750">
              <a:defRPr b="1">
                <a:solidFill>
                  <a:schemeClr val="tx1"/>
                </a:solidFill>
                <a:latin typeface="Times New Roman" charset="0"/>
              </a:defRPr>
            </a:lvl2pPr>
            <a:lvl3pPr marL="1143000" indent="-228600">
              <a:defRPr b="1">
                <a:solidFill>
                  <a:schemeClr val="tx1"/>
                </a:solidFill>
                <a:latin typeface="Times New Roman" charset="0"/>
              </a:defRPr>
            </a:lvl3pPr>
            <a:lvl4pPr marL="1600200" indent="-228600">
              <a:defRPr b="1">
                <a:solidFill>
                  <a:schemeClr val="tx1"/>
                </a:solidFill>
                <a:latin typeface="Times New Roman" charset="0"/>
              </a:defRPr>
            </a:lvl4pPr>
            <a:lvl5pPr marL="2057400" indent="-228600">
              <a:defRPr b="1">
                <a:solidFill>
                  <a:schemeClr val="tx1"/>
                </a:solidFill>
                <a:latin typeface="Times New Roman" charset="0"/>
              </a:defRPr>
            </a:lvl5pPr>
            <a:lvl6pPr marL="2514600" indent="-228600" eaLnBrk="0" fontAlgn="base" hangingPunct="0">
              <a:spcBef>
                <a:spcPct val="0"/>
              </a:spcBef>
              <a:spcAft>
                <a:spcPct val="0"/>
              </a:spcAft>
              <a:defRPr b="1">
                <a:solidFill>
                  <a:schemeClr val="tx1"/>
                </a:solidFill>
                <a:latin typeface="Times New Roman" charset="0"/>
              </a:defRPr>
            </a:lvl6pPr>
            <a:lvl7pPr marL="2971800" indent="-228600" eaLnBrk="0" fontAlgn="base" hangingPunct="0">
              <a:spcBef>
                <a:spcPct val="0"/>
              </a:spcBef>
              <a:spcAft>
                <a:spcPct val="0"/>
              </a:spcAft>
              <a:defRPr b="1">
                <a:solidFill>
                  <a:schemeClr val="tx1"/>
                </a:solidFill>
                <a:latin typeface="Times New Roman" charset="0"/>
              </a:defRPr>
            </a:lvl7pPr>
            <a:lvl8pPr marL="3429000" indent="-228600" eaLnBrk="0" fontAlgn="base" hangingPunct="0">
              <a:spcBef>
                <a:spcPct val="0"/>
              </a:spcBef>
              <a:spcAft>
                <a:spcPct val="0"/>
              </a:spcAft>
              <a:defRPr b="1">
                <a:solidFill>
                  <a:schemeClr val="tx1"/>
                </a:solidFill>
                <a:latin typeface="Times New Roman" charset="0"/>
              </a:defRPr>
            </a:lvl8pPr>
            <a:lvl9pPr marL="3886200" indent="-228600" eaLnBrk="0" fontAlgn="base" hangingPunct="0">
              <a:spcBef>
                <a:spcPct val="0"/>
              </a:spcBef>
              <a:spcAft>
                <a:spcPct val="0"/>
              </a:spcAft>
              <a:defRPr b="1">
                <a:solidFill>
                  <a:schemeClr val="tx1"/>
                </a:solidFill>
                <a:latin typeface="Times New Roman" charset="0"/>
              </a:defRPr>
            </a:lvl9pPr>
          </a:lstStyle>
          <a:p>
            <a:r>
              <a:rPr lang="en-US" altLang="en-US" sz="2400">
                <a:solidFill>
                  <a:schemeClr val="folHlink"/>
                </a:solidFill>
              </a:rPr>
              <a:t>Figure 2.16  </a:t>
            </a:r>
            <a:r>
              <a:rPr lang="en-US" altLang="en-US" sz="2000" i="1"/>
              <a:t>TCP/IP and OSI model</a:t>
            </a:r>
          </a:p>
        </p:txBody>
      </p:sp>
      <p:sp>
        <p:nvSpPr>
          <p:cNvPr id="19462" name="Line 5"/>
          <p:cNvSpPr>
            <a:spLocks noChangeShapeType="1"/>
          </p:cNvSpPr>
          <p:nvPr/>
        </p:nvSpPr>
        <p:spPr bwMode="auto">
          <a:xfrm>
            <a:off x="152400" y="63246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9463"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6913" y="1143000"/>
            <a:ext cx="7532687" cy="500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0211526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1"/>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imes New Roman" charset="0"/>
              </a:defRPr>
            </a:lvl1pPr>
            <a:lvl2pPr marL="742950" indent="-285750">
              <a:defRPr b="1">
                <a:solidFill>
                  <a:schemeClr val="tx1"/>
                </a:solidFill>
                <a:latin typeface="Times New Roman" charset="0"/>
              </a:defRPr>
            </a:lvl2pPr>
            <a:lvl3pPr marL="1143000" indent="-228600">
              <a:defRPr b="1">
                <a:solidFill>
                  <a:schemeClr val="tx1"/>
                </a:solidFill>
                <a:latin typeface="Times New Roman" charset="0"/>
              </a:defRPr>
            </a:lvl3pPr>
            <a:lvl4pPr marL="1600200" indent="-228600">
              <a:defRPr b="1">
                <a:solidFill>
                  <a:schemeClr val="tx1"/>
                </a:solidFill>
                <a:latin typeface="Times New Roman" charset="0"/>
              </a:defRPr>
            </a:lvl4pPr>
            <a:lvl5pPr marL="2057400" indent="-228600">
              <a:defRPr b="1">
                <a:solidFill>
                  <a:schemeClr val="tx1"/>
                </a:solidFill>
                <a:latin typeface="Times New Roman" charset="0"/>
              </a:defRPr>
            </a:lvl5pPr>
            <a:lvl6pPr marL="2514600" indent="-228600" eaLnBrk="0" fontAlgn="base" hangingPunct="0">
              <a:spcBef>
                <a:spcPct val="0"/>
              </a:spcBef>
              <a:spcAft>
                <a:spcPct val="0"/>
              </a:spcAft>
              <a:defRPr b="1">
                <a:solidFill>
                  <a:schemeClr val="tx1"/>
                </a:solidFill>
                <a:latin typeface="Times New Roman" charset="0"/>
              </a:defRPr>
            </a:lvl6pPr>
            <a:lvl7pPr marL="2971800" indent="-228600" eaLnBrk="0" fontAlgn="base" hangingPunct="0">
              <a:spcBef>
                <a:spcPct val="0"/>
              </a:spcBef>
              <a:spcAft>
                <a:spcPct val="0"/>
              </a:spcAft>
              <a:defRPr b="1">
                <a:solidFill>
                  <a:schemeClr val="tx1"/>
                </a:solidFill>
                <a:latin typeface="Times New Roman" charset="0"/>
              </a:defRPr>
            </a:lvl7pPr>
            <a:lvl8pPr marL="3429000" indent="-228600" eaLnBrk="0" fontAlgn="base" hangingPunct="0">
              <a:spcBef>
                <a:spcPct val="0"/>
              </a:spcBef>
              <a:spcAft>
                <a:spcPct val="0"/>
              </a:spcAft>
              <a:defRPr b="1">
                <a:solidFill>
                  <a:schemeClr val="tx1"/>
                </a:solidFill>
                <a:latin typeface="Times New Roman" charset="0"/>
              </a:defRPr>
            </a:lvl8pPr>
            <a:lvl9pPr marL="3886200" indent="-228600" eaLnBrk="0" fontAlgn="base" hangingPunct="0">
              <a:spcBef>
                <a:spcPct val="0"/>
              </a:spcBef>
              <a:spcAft>
                <a:spcPct val="0"/>
              </a:spcAft>
              <a:defRPr b="1">
                <a:solidFill>
                  <a:schemeClr val="tx1"/>
                </a:solidFill>
                <a:latin typeface="Times New Roman" charset="0"/>
              </a:defRPr>
            </a:lvl9pPr>
          </a:lstStyle>
          <a:p>
            <a:r>
              <a:rPr lang="en-US" altLang="en-US">
                <a:latin typeface="Arial" charset="0"/>
              </a:rPr>
              <a:t>2.</a:t>
            </a:r>
            <a:fld id="{0A1618CA-8AA1-4B77-9412-F0CE6F61BB22}" type="slidenum">
              <a:rPr lang="en-US" altLang="en-US">
                <a:latin typeface="Arial" charset="0"/>
              </a:rPr>
              <a:pPr/>
              <a:t>63</a:t>
            </a:fld>
            <a:endParaRPr lang="en-US" altLang="en-US">
              <a:latin typeface="Arial" charset="0"/>
            </a:endParaRPr>
          </a:p>
        </p:txBody>
      </p:sp>
      <p:sp>
        <p:nvSpPr>
          <p:cNvPr id="680962" name="Rectangle 2"/>
          <p:cNvSpPr>
            <a:spLocks noChangeArrowheads="1"/>
          </p:cNvSpPr>
          <p:nvPr/>
        </p:nvSpPr>
        <p:spPr bwMode="auto">
          <a:xfrm>
            <a:off x="0" y="0"/>
            <a:ext cx="9144000" cy="838200"/>
          </a:xfrm>
          <a:prstGeom prst="rect">
            <a:avLst/>
          </a:prstGeom>
          <a:solidFill>
            <a:srgbClr val="33CCFF"/>
          </a:solidFill>
          <a:ln w="9525">
            <a:solidFill>
              <a:schemeClr val="tx1"/>
            </a:solidFill>
            <a:miter lim="800000"/>
            <a:headEnd/>
            <a:tailEnd/>
          </a:ln>
          <a:effectLst/>
        </p:spPr>
        <p:txBody>
          <a:bodyPr wrap="none" anchor="ctr"/>
          <a:lstStyle/>
          <a:p>
            <a:pPr algn="ctr">
              <a:defRPr/>
            </a:pPr>
            <a:endParaRPr lang="en-US" altLang="en-US" sz="3200">
              <a:effectLst>
                <a:outerShdw blurRad="38100" dist="38100" dir="2700000" algn="tl">
                  <a:srgbClr val="FFFFFF"/>
                </a:outerShdw>
              </a:effectLst>
              <a:latin typeface="Times New Roman" panose="02020603050405020304" pitchFamily="18" charset="0"/>
            </a:endParaRPr>
          </a:p>
        </p:txBody>
      </p:sp>
      <p:sp>
        <p:nvSpPr>
          <p:cNvPr id="680963" name="Text Box 3"/>
          <p:cNvSpPr txBox="1">
            <a:spLocks noChangeArrowheads="1"/>
          </p:cNvSpPr>
          <p:nvPr/>
        </p:nvSpPr>
        <p:spPr bwMode="auto">
          <a:xfrm>
            <a:off x="228600" y="76200"/>
            <a:ext cx="3695700" cy="579438"/>
          </a:xfrm>
          <a:prstGeom prst="rect">
            <a:avLst/>
          </a:prstGeom>
          <a:noFill/>
          <a:ln>
            <a:noFill/>
          </a:ln>
          <a:effectLst/>
        </p:spPr>
        <p:txBody>
          <a:bodyPr wrap="none">
            <a:spAutoFit/>
          </a:bodyPr>
          <a:lstStyle/>
          <a:p>
            <a:pPr>
              <a:defRPr/>
            </a:pPr>
            <a:r>
              <a:rPr lang="en-US" altLang="en-US" sz="3200">
                <a:effectLst>
                  <a:outerShdw blurRad="38100" dist="38100" dir="2700000" algn="tl">
                    <a:srgbClr val="C0C0C0"/>
                  </a:outerShdw>
                </a:effectLst>
                <a:latin typeface="Times" panose="02020603050405020304" pitchFamily="18" charset="0"/>
              </a:rPr>
              <a:t>2-5   ADDRESSING</a:t>
            </a:r>
          </a:p>
        </p:txBody>
      </p:sp>
      <p:sp>
        <p:nvSpPr>
          <p:cNvPr id="21509" name="Text Box 4"/>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imes New Roman" charset="0"/>
              </a:defRPr>
            </a:lvl1pPr>
            <a:lvl2pPr marL="742950" indent="-285750">
              <a:defRPr b="1">
                <a:solidFill>
                  <a:schemeClr val="tx1"/>
                </a:solidFill>
                <a:latin typeface="Times New Roman" charset="0"/>
              </a:defRPr>
            </a:lvl2pPr>
            <a:lvl3pPr marL="1143000" indent="-228600">
              <a:defRPr b="1">
                <a:solidFill>
                  <a:schemeClr val="tx1"/>
                </a:solidFill>
                <a:latin typeface="Times New Roman" charset="0"/>
              </a:defRPr>
            </a:lvl3pPr>
            <a:lvl4pPr marL="1600200" indent="-228600">
              <a:defRPr b="1">
                <a:solidFill>
                  <a:schemeClr val="tx1"/>
                </a:solidFill>
                <a:latin typeface="Times New Roman" charset="0"/>
              </a:defRPr>
            </a:lvl4pPr>
            <a:lvl5pPr marL="2057400" indent="-228600">
              <a:defRPr b="1">
                <a:solidFill>
                  <a:schemeClr val="tx1"/>
                </a:solidFill>
                <a:latin typeface="Times New Roman" charset="0"/>
              </a:defRPr>
            </a:lvl5pPr>
            <a:lvl6pPr marL="2514600" indent="-228600" eaLnBrk="0" fontAlgn="base" hangingPunct="0">
              <a:spcBef>
                <a:spcPct val="0"/>
              </a:spcBef>
              <a:spcAft>
                <a:spcPct val="0"/>
              </a:spcAft>
              <a:defRPr b="1">
                <a:solidFill>
                  <a:schemeClr val="tx1"/>
                </a:solidFill>
                <a:latin typeface="Times New Roman" charset="0"/>
              </a:defRPr>
            </a:lvl6pPr>
            <a:lvl7pPr marL="2971800" indent="-228600" eaLnBrk="0" fontAlgn="base" hangingPunct="0">
              <a:spcBef>
                <a:spcPct val="0"/>
              </a:spcBef>
              <a:spcAft>
                <a:spcPct val="0"/>
              </a:spcAft>
              <a:defRPr b="1">
                <a:solidFill>
                  <a:schemeClr val="tx1"/>
                </a:solidFill>
                <a:latin typeface="Times New Roman" charset="0"/>
              </a:defRPr>
            </a:lvl7pPr>
            <a:lvl8pPr marL="3429000" indent="-228600" eaLnBrk="0" fontAlgn="base" hangingPunct="0">
              <a:spcBef>
                <a:spcPct val="0"/>
              </a:spcBef>
              <a:spcAft>
                <a:spcPct val="0"/>
              </a:spcAft>
              <a:defRPr b="1">
                <a:solidFill>
                  <a:schemeClr val="tx1"/>
                </a:solidFill>
                <a:latin typeface="Times New Roman" charset="0"/>
              </a:defRPr>
            </a:lvl8pPr>
            <a:lvl9pPr marL="3886200" indent="-228600" eaLnBrk="0" fontAlgn="base" hangingPunct="0">
              <a:spcBef>
                <a:spcPct val="0"/>
              </a:spcBef>
              <a:spcAft>
                <a:spcPct val="0"/>
              </a:spcAft>
              <a:defRPr b="1">
                <a:solidFill>
                  <a:schemeClr val="tx1"/>
                </a:solidFill>
                <a:latin typeface="Times New Roman" charset="0"/>
              </a:defRPr>
            </a:lvl9pPr>
          </a:lstStyle>
          <a:p>
            <a:endParaRPr lang="en-US" altLang="en-US"/>
          </a:p>
        </p:txBody>
      </p:sp>
      <p:sp>
        <p:nvSpPr>
          <p:cNvPr id="680965" name="Rectangle 5"/>
          <p:cNvSpPr>
            <a:spLocks noChangeArrowheads="1"/>
          </p:cNvSpPr>
          <p:nvPr/>
        </p:nvSpPr>
        <p:spPr bwMode="auto">
          <a:xfrm>
            <a:off x="76200" y="1066800"/>
            <a:ext cx="8915400" cy="946150"/>
          </a:xfrm>
          <a:prstGeom prst="rect">
            <a:avLst/>
          </a:prstGeom>
          <a:noFill/>
          <a:ln>
            <a:noFill/>
          </a:ln>
          <a:effectLst/>
        </p:spPr>
        <p:txBody>
          <a:bodyPr anchor="ctr">
            <a:spAutoFit/>
          </a:bodyPr>
          <a:lstStyle/>
          <a:p>
            <a:pPr algn="just" eaLnBrk="1" hangingPunct="1">
              <a:defRPr/>
            </a:pPr>
            <a:r>
              <a:rPr lang="en-US" altLang="en-US" sz="2800" i="1">
                <a:effectLst>
                  <a:outerShdw blurRad="38100" dist="38100" dir="2700000" algn="tl">
                    <a:srgbClr val="C0C0C0"/>
                  </a:outerShdw>
                </a:effectLst>
                <a:latin typeface="Times New Roman" panose="02020603050405020304" pitchFamily="18" charset="0"/>
              </a:rPr>
              <a:t>Four levels of addresses are used in an internet employing the TCP/IP protocols: </a:t>
            </a:r>
            <a:r>
              <a:rPr lang="en-US" altLang="en-US" sz="2800" i="1">
                <a:solidFill>
                  <a:schemeClr val="hlink"/>
                </a:solidFill>
                <a:effectLst>
                  <a:outerShdw blurRad="38100" dist="38100" dir="2700000" algn="tl">
                    <a:srgbClr val="C0C0C0"/>
                  </a:outerShdw>
                </a:effectLst>
                <a:latin typeface="Times New Roman" panose="02020603050405020304" pitchFamily="18" charset="0"/>
              </a:rPr>
              <a:t>physical</a:t>
            </a:r>
            <a:r>
              <a:rPr lang="en-US" altLang="en-US" sz="2800" i="1">
                <a:effectLst>
                  <a:outerShdw blurRad="38100" dist="38100" dir="2700000" algn="tl">
                    <a:srgbClr val="C0C0C0"/>
                  </a:outerShdw>
                </a:effectLst>
                <a:latin typeface="Times New Roman" panose="02020603050405020304" pitchFamily="18" charset="0"/>
              </a:rPr>
              <a:t>, </a:t>
            </a:r>
            <a:r>
              <a:rPr lang="en-US" altLang="en-US" sz="2800" i="1">
                <a:solidFill>
                  <a:schemeClr val="hlink"/>
                </a:solidFill>
                <a:effectLst>
                  <a:outerShdw blurRad="38100" dist="38100" dir="2700000" algn="tl">
                    <a:srgbClr val="C0C0C0"/>
                  </a:outerShdw>
                </a:effectLst>
                <a:latin typeface="Times New Roman" panose="02020603050405020304" pitchFamily="18" charset="0"/>
              </a:rPr>
              <a:t>logical</a:t>
            </a:r>
            <a:r>
              <a:rPr lang="en-US" altLang="en-US" sz="2800" i="1">
                <a:effectLst>
                  <a:outerShdw blurRad="38100" dist="38100" dir="2700000" algn="tl">
                    <a:srgbClr val="C0C0C0"/>
                  </a:outerShdw>
                </a:effectLst>
                <a:latin typeface="Times New Roman" panose="02020603050405020304" pitchFamily="18" charset="0"/>
              </a:rPr>
              <a:t>, </a:t>
            </a:r>
            <a:r>
              <a:rPr lang="en-US" altLang="en-US" sz="2800" i="1">
                <a:solidFill>
                  <a:schemeClr val="hlink"/>
                </a:solidFill>
                <a:effectLst>
                  <a:outerShdw blurRad="38100" dist="38100" dir="2700000" algn="tl">
                    <a:srgbClr val="C0C0C0"/>
                  </a:outerShdw>
                </a:effectLst>
                <a:latin typeface="Times New Roman" panose="02020603050405020304" pitchFamily="18" charset="0"/>
              </a:rPr>
              <a:t>port</a:t>
            </a:r>
            <a:r>
              <a:rPr lang="en-US" altLang="en-US" sz="2800" i="1">
                <a:effectLst>
                  <a:outerShdw blurRad="38100" dist="38100" dir="2700000" algn="tl">
                    <a:srgbClr val="C0C0C0"/>
                  </a:outerShdw>
                </a:effectLst>
                <a:latin typeface="Times New Roman" panose="02020603050405020304" pitchFamily="18" charset="0"/>
              </a:rPr>
              <a:t>, and </a:t>
            </a:r>
            <a:r>
              <a:rPr lang="en-US" altLang="en-US" sz="2800" i="1">
                <a:solidFill>
                  <a:schemeClr val="hlink"/>
                </a:solidFill>
                <a:effectLst>
                  <a:outerShdw blurRad="38100" dist="38100" dir="2700000" algn="tl">
                    <a:srgbClr val="C0C0C0"/>
                  </a:outerShdw>
                </a:effectLst>
                <a:latin typeface="Times New Roman" panose="02020603050405020304" pitchFamily="18" charset="0"/>
              </a:rPr>
              <a:t>specific</a:t>
            </a:r>
            <a:r>
              <a:rPr lang="en-US" altLang="en-US" sz="2800" i="1">
                <a:effectLst>
                  <a:outerShdw blurRad="38100" dist="38100" dir="2700000" algn="tl">
                    <a:srgbClr val="C0C0C0"/>
                  </a:outerShdw>
                </a:effectLst>
                <a:latin typeface="Times New Roman" panose="02020603050405020304" pitchFamily="18" charset="0"/>
              </a:rPr>
              <a:t>.</a:t>
            </a:r>
          </a:p>
        </p:txBody>
      </p:sp>
      <p:sp>
        <p:nvSpPr>
          <p:cNvPr id="21511" name="Rectangle 6"/>
          <p:cNvSpPr>
            <a:spLocks noChangeArrowheads="1"/>
          </p:cNvSpPr>
          <p:nvPr/>
        </p:nvSpPr>
        <p:spPr bwMode="auto">
          <a:xfrm>
            <a:off x="228600" y="3933825"/>
            <a:ext cx="57150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chemeClr val="tx1"/>
              </a:buClr>
              <a:buSzPct val="117000"/>
              <a:buFont typeface="Wingdings" charset="2"/>
              <a:buNone/>
            </a:pPr>
            <a:r>
              <a:rPr lang="fr-FR" altLang="en-US" sz="2400">
                <a:solidFill>
                  <a:srgbClr val="0033CC"/>
                </a:solidFill>
              </a:rPr>
              <a:t>Physical Addresses</a:t>
            </a:r>
            <a:br>
              <a:rPr lang="fr-FR" altLang="en-US" sz="2400">
                <a:solidFill>
                  <a:srgbClr val="0033CC"/>
                </a:solidFill>
              </a:rPr>
            </a:br>
            <a:r>
              <a:rPr lang="fr-FR" altLang="en-US" sz="2400">
                <a:solidFill>
                  <a:srgbClr val="0033CC"/>
                </a:solidFill>
              </a:rPr>
              <a:t>Logical Addresses</a:t>
            </a:r>
            <a:br>
              <a:rPr lang="fr-FR" altLang="en-US" sz="2400">
                <a:solidFill>
                  <a:srgbClr val="0033CC"/>
                </a:solidFill>
              </a:rPr>
            </a:br>
            <a:r>
              <a:rPr lang="en-US" altLang="en-US" sz="2400">
                <a:solidFill>
                  <a:srgbClr val="0033CC"/>
                </a:solidFill>
              </a:rPr>
              <a:t>Port Addresses</a:t>
            </a:r>
            <a:br>
              <a:rPr lang="en-US" altLang="en-US" sz="2400">
                <a:solidFill>
                  <a:srgbClr val="0033CC"/>
                </a:solidFill>
              </a:rPr>
            </a:br>
            <a:r>
              <a:rPr lang="en-US" altLang="en-US" sz="2400">
                <a:solidFill>
                  <a:srgbClr val="0033CC"/>
                </a:solidFill>
              </a:rPr>
              <a:t>Specific Addresses</a:t>
            </a:r>
          </a:p>
        </p:txBody>
      </p:sp>
      <p:sp>
        <p:nvSpPr>
          <p:cNvPr id="680967" name="Text Box 7"/>
          <p:cNvSpPr txBox="1">
            <a:spLocks noChangeArrowheads="1"/>
          </p:cNvSpPr>
          <p:nvPr/>
        </p:nvSpPr>
        <p:spPr bwMode="auto">
          <a:xfrm>
            <a:off x="239713" y="3457575"/>
            <a:ext cx="4867275" cy="519113"/>
          </a:xfrm>
          <a:prstGeom prst="rect">
            <a:avLst/>
          </a:prstGeom>
          <a:noFill/>
          <a:ln>
            <a:noFill/>
          </a:ln>
          <a:effectLst/>
        </p:spPr>
        <p:txBody>
          <a:bodyPr wrap="none">
            <a:spAutoFit/>
          </a:bodyPr>
          <a:lstStyle/>
          <a:p>
            <a:pPr algn="ctr">
              <a:defRPr/>
            </a:pPr>
            <a:r>
              <a:rPr lang="en-US" altLang="en-US" sz="2800" i="1" u="sng">
                <a:solidFill>
                  <a:schemeClr val="hlink"/>
                </a:solidFill>
                <a:effectLst>
                  <a:outerShdw blurRad="38100" dist="38100" dir="2700000" algn="tl">
                    <a:srgbClr val="C0C0C0"/>
                  </a:outerShdw>
                </a:effectLst>
                <a:latin typeface="Times New Roman" panose="02020603050405020304" pitchFamily="18" charset="0"/>
              </a:rPr>
              <a:t>Topics discussed in this section:</a:t>
            </a:r>
          </a:p>
        </p:txBody>
      </p:sp>
    </p:spTree>
    <p:extLst>
      <p:ext uri="{BB962C8B-B14F-4D97-AF65-F5344CB8AC3E}">
        <p14:creationId xmlns:p14="http://schemas.microsoft.com/office/powerpoint/2010/main" val="116517724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1"/>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imes New Roman" charset="0"/>
              </a:defRPr>
            </a:lvl1pPr>
            <a:lvl2pPr marL="742950" indent="-285750">
              <a:defRPr b="1">
                <a:solidFill>
                  <a:schemeClr val="tx1"/>
                </a:solidFill>
                <a:latin typeface="Times New Roman" charset="0"/>
              </a:defRPr>
            </a:lvl2pPr>
            <a:lvl3pPr marL="1143000" indent="-228600">
              <a:defRPr b="1">
                <a:solidFill>
                  <a:schemeClr val="tx1"/>
                </a:solidFill>
                <a:latin typeface="Times New Roman" charset="0"/>
              </a:defRPr>
            </a:lvl3pPr>
            <a:lvl4pPr marL="1600200" indent="-228600">
              <a:defRPr b="1">
                <a:solidFill>
                  <a:schemeClr val="tx1"/>
                </a:solidFill>
                <a:latin typeface="Times New Roman" charset="0"/>
              </a:defRPr>
            </a:lvl4pPr>
            <a:lvl5pPr marL="2057400" indent="-228600">
              <a:defRPr b="1">
                <a:solidFill>
                  <a:schemeClr val="tx1"/>
                </a:solidFill>
                <a:latin typeface="Times New Roman" charset="0"/>
              </a:defRPr>
            </a:lvl5pPr>
            <a:lvl6pPr marL="2514600" indent="-228600" eaLnBrk="0" fontAlgn="base" hangingPunct="0">
              <a:spcBef>
                <a:spcPct val="0"/>
              </a:spcBef>
              <a:spcAft>
                <a:spcPct val="0"/>
              </a:spcAft>
              <a:defRPr b="1">
                <a:solidFill>
                  <a:schemeClr val="tx1"/>
                </a:solidFill>
                <a:latin typeface="Times New Roman" charset="0"/>
              </a:defRPr>
            </a:lvl6pPr>
            <a:lvl7pPr marL="2971800" indent="-228600" eaLnBrk="0" fontAlgn="base" hangingPunct="0">
              <a:spcBef>
                <a:spcPct val="0"/>
              </a:spcBef>
              <a:spcAft>
                <a:spcPct val="0"/>
              </a:spcAft>
              <a:defRPr b="1">
                <a:solidFill>
                  <a:schemeClr val="tx1"/>
                </a:solidFill>
                <a:latin typeface="Times New Roman" charset="0"/>
              </a:defRPr>
            </a:lvl7pPr>
            <a:lvl8pPr marL="3429000" indent="-228600" eaLnBrk="0" fontAlgn="base" hangingPunct="0">
              <a:spcBef>
                <a:spcPct val="0"/>
              </a:spcBef>
              <a:spcAft>
                <a:spcPct val="0"/>
              </a:spcAft>
              <a:defRPr b="1">
                <a:solidFill>
                  <a:schemeClr val="tx1"/>
                </a:solidFill>
                <a:latin typeface="Times New Roman" charset="0"/>
              </a:defRPr>
            </a:lvl8pPr>
            <a:lvl9pPr marL="3886200" indent="-228600" eaLnBrk="0" fontAlgn="base" hangingPunct="0">
              <a:spcBef>
                <a:spcPct val="0"/>
              </a:spcBef>
              <a:spcAft>
                <a:spcPct val="0"/>
              </a:spcAft>
              <a:defRPr b="1">
                <a:solidFill>
                  <a:schemeClr val="tx1"/>
                </a:solidFill>
                <a:latin typeface="Times New Roman" charset="0"/>
              </a:defRPr>
            </a:lvl9pPr>
          </a:lstStyle>
          <a:p>
            <a:r>
              <a:rPr lang="en-US" altLang="en-US">
                <a:latin typeface="Arial" charset="0"/>
              </a:rPr>
              <a:t>2.</a:t>
            </a:r>
            <a:fld id="{960659C3-7684-4549-BFE0-FD94620E2B5E}" type="slidenum">
              <a:rPr lang="en-US" altLang="en-US">
                <a:latin typeface="Arial" charset="0"/>
              </a:rPr>
              <a:pPr/>
              <a:t>64</a:t>
            </a:fld>
            <a:endParaRPr lang="en-US" altLang="en-US">
              <a:latin typeface="Arial" charset="0"/>
            </a:endParaRPr>
          </a:p>
        </p:txBody>
      </p:sp>
      <p:sp>
        <p:nvSpPr>
          <p:cNvPr id="23555" name="Line 2"/>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556" name="Line 3"/>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557" name="Text Box 4"/>
          <p:cNvSpPr txBox="1">
            <a:spLocks noChangeArrowheads="1"/>
          </p:cNvSpPr>
          <p:nvPr/>
        </p:nvSpPr>
        <p:spPr bwMode="auto">
          <a:xfrm>
            <a:off x="304800" y="381000"/>
            <a:ext cx="39973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imes New Roman" charset="0"/>
              </a:defRPr>
            </a:lvl1pPr>
            <a:lvl2pPr marL="742950" indent="-285750">
              <a:defRPr b="1">
                <a:solidFill>
                  <a:schemeClr val="tx1"/>
                </a:solidFill>
                <a:latin typeface="Times New Roman" charset="0"/>
              </a:defRPr>
            </a:lvl2pPr>
            <a:lvl3pPr marL="1143000" indent="-228600">
              <a:defRPr b="1">
                <a:solidFill>
                  <a:schemeClr val="tx1"/>
                </a:solidFill>
                <a:latin typeface="Times New Roman" charset="0"/>
              </a:defRPr>
            </a:lvl3pPr>
            <a:lvl4pPr marL="1600200" indent="-228600">
              <a:defRPr b="1">
                <a:solidFill>
                  <a:schemeClr val="tx1"/>
                </a:solidFill>
                <a:latin typeface="Times New Roman" charset="0"/>
              </a:defRPr>
            </a:lvl4pPr>
            <a:lvl5pPr marL="2057400" indent="-228600">
              <a:defRPr b="1">
                <a:solidFill>
                  <a:schemeClr val="tx1"/>
                </a:solidFill>
                <a:latin typeface="Times New Roman" charset="0"/>
              </a:defRPr>
            </a:lvl5pPr>
            <a:lvl6pPr marL="2514600" indent="-228600" eaLnBrk="0" fontAlgn="base" hangingPunct="0">
              <a:spcBef>
                <a:spcPct val="0"/>
              </a:spcBef>
              <a:spcAft>
                <a:spcPct val="0"/>
              </a:spcAft>
              <a:defRPr b="1">
                <a:solidFill>
                  <a:schemeClr val="tx1"/>
                </a:solidFill>
                <a:latin typeface="Times New Roman" charset="0"/>
              </a:defRPr>
            </a:lvl6pPr>
            <a:lvl7pPr marL="2971800" indent="-228600" eaLnBrk="0" fontAlgn="base" hangingPunct="0">
              <a:spcBef>
                <a:spcPct val="0"/>
              </a:spcBef>
              <a:spcAft>
                <a:spcPct val="0"/>
              </a:spcAft>
              <a:defRPr b="1">
                <a:solidFill>
                  <a:schemeClr val="tx1"/>
                </a:solidFill>
                <a:latin typeface="Times New Roman" charset="0"/>
              </a:defRPr>
            </a:lvl7pPr>
            <a:lvl8pPr marL="3429000" indent="-228600" eaLnBrk="0" fontAlgn="base" hangingPunct="0">
              <a:spcBef>
                <a:spcPct val="0"/>
              </a:spcBef>
              <a:spcAft>
                <a:spcPct val="0"/>
              </a:spcAft>
              <a:defRPr b="1">
                <a:solidFill>
                  <a:schemeClr val="tx1"/>
                </a:solidFill>
                <a:latin typeface="Times New Roman" charset="0"/>
              </a:defRPr>
            </a:lvl8pPr>
            <a:lvl9pPr marL="3886200" indent="-228600" eaLnBrk="0" fontAlgn="base" hangingPunct="0">
              <a:spcBef>
                <a:spcPct val="0"/>
              </a:spcBef>
              <a:spcAft>
                <a:spcPct val="0"/>
              </a:spcAft>
              <a:defRPr b="1">
                <a:solidFill>
                  <a:schemeClr val="tx1"/>
                </a:solidFill>
                <a:latin typeface="Times New Roman" charset="0"/>
              </a:defRPr>
            </a:lvl9pPr>
          </a:lstStyle>
          <a:p>
            <a:r>
              <a:rPr lang="en-US" altLang="en-US" sz="2400">
                <a:solidFill>
                  <a:schemeClr val="folHlink"/>
                </a:solidFill>
              </a:rPr>
              <a:t>Figure 2.17  </a:t>
            </a:r>
            <a:r>
              <a:rPr lang="en-US" altLang="en-US" sz="2000" i="1"/>
              <a:t>Addresses in TCP/IP</a:t>
            </a:r>
          </a:p>
        </p:txBody>
      </p:sp>
      <p:sp>
        <p:nvSpPr>
          <p:cNvPr id="23558" name="Line 5"/>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23559"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288" y="2286000"/>
            <a:ext cx="7834312" cy="199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0019930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1"/>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imes New Roman" charset="0"/>
              </a:defRPr>
            </a:lvl1pPr>
            <a:lvl2pPr marL="742950" indent="-285750">
              <a:defRPr b="1">
                <a:solidFill>
                  <a:schemeClr val="tx1"/>
                </a:solidFill>
                <a:latin typeface="Times New Roman" charset="0"/>
              </a:defRPr>
            </a:lvl2pPr>
            <a:lvl3pPr marL="1143000" indent="-228600">
              <a:defRPr b="1">
                <a:solidFill>
                  <a:schemeClr val="tx1"/>
                </a:solidFill>
                <a:latin typeface="Times New Roman" charset="0"/>
              </a:defRPr>
            </a:lvl3pPr>
            <a:lvl4pPr marL="1600200" indent="-228600">
              <a:defRPr b="1">
                <a:solidFill>
                  <a:schemeClr val="tx1"/>
                </a:solidFill>
                <a:latin typeface="Times New Roman" charset="0"/>
              </a:defRPr>
            </a:lvl4pPr>
            <a:lvl5pPr marL="2057400" indent="-228600">
              <a:defRPr b="1">
                <a:solidFill>
                  <a:schemeClr val="tx1"/>
                </a:solidFill>
                <a:latin typeface="Times New Roman" charset="0"/>
              </a:defRPr>
            </a:lvl5pPr>
            <a:lvl6pPr marL="2514600" indent="-228600" eaLnBrk="0" fontAlgn="base" hangingPunct="0">
              <a:spcBef>
                <a:spcPct val="0"/>
              </a:spcBef>
              <a:spcAft>
                <a:spcPct val="0"/>
              </a:spcAft>
              <a:defRPr b="1">
                <a:solidFill>
                  <a:schemeClr val="tx1"/>
                </a:solidFill>
                <a:latin typeface="Times New Roman" charset="0"/>
              </a:defRPr>
            </a:lvl6pPr>
            <a:lvl7pPr marL="2971800" indent="-228600" eaLnBrk="0" fontAlgn="base" hangingPunct="0">
              <a:spcBef>
                <a:spcPct val="0"/>
              </a:spcBef>
              <a:spcAft>
                <a:spcPct val="0"/>
              </a:spcAft>
              <a:defRPr b="1">
                <a:solidFill>
                  <a:schemeClr val="tx1"/>
                </a:solidFill>
                <a:latin typeface="Times New Roman" charset="0"/>
              </a:defRPr>
            </a:lvl7pPr>
            <a:lvl8pPr marL="3429000" indent="-228600" eaLnBrk="0" fontAlgn="base" hangingPunct="0">
              <a:spcBef>
                <a:spcPct val="0"/>
              </a:spcBef>
              <a:spcAft>
                <a:spcPct val="0"/>
              </a:spcAft>
              <a:defRPr b="1">
                <a:solidFill>
                  <a:schemeClr val="tx1"/>
                </a:solidFill>
                <a:latin typeface="Times New Roman" charset="0"/>
              </a:defRPr>
            </a:lvl8pPr>
            <a:lvl9pPr marL="3886200" indent="-228600" eaLnBrk="0" fontAlgn="base" hangingPunct="0">
              <a:spcBef>
                <a:spcPct val="0"/>
              </a:spcBef>
              <a:spcAft>
                <a:spcPct val="0"/>
              </a:spcAft>
              <a:defRPr b="1">
                <a:solidFill>
                  <a:schemeClr val="tx1"/>
                </a:solidFill>
                <a:latin typeface="Times New Roman" charset="0"/>
              </a:defRPr>
            </a:lvl9pPr>
          </a:lstStyle>
          <a:p>
            <a:r>
              <a:rPr lang="en-US" altLang="en-US">
                <a:latin typeface="Arial" charset="0"/>
              </a:rPr>
              <a:t>2.</a:t>
            </a:r>
            <a:fld id="{DD06DDA2-38A8-4173-86FF-3B596B1097C3}" type="slidenum">
              <a:rPr lang="en-US" altLang="en-US">
                <a:latin typeface="Arial" charset="0"/>
              </a:rPr>
              <a:pPr/>
              <a:t>65</a:t>
            </a:fld>
            <a:endParaRPr lang="en-US" altLang="en-US">
              <a:latin typeface="Arial" charset="0"/>
            </a:endParaRPr>
          </a:p>
        </p:txBody>
      </p:sp>
      <p:sp>
        <p:nvSpPr>
          <p:cNvPr id="25603" name="Line 2"/>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04" name="Line 3"/>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05" name="Text Box 4"/>
          <p:cNvSpPr txBox="1">
            <a:spLocks noChangeArrowheads="1"/>
          </p:cNvSpPr>
          <p:nvPr/>
        </p:nvSpPr>
        <p:spPr bwMode="auto">
          <a:xfrm>
            <a:off x="304800" y="381000"/>
            <a:ext cx="6762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imes New Roman" charset="0"/>
              </a:defRPr>
            </a:lvl1pPr>
            <a:lvl2pPr marL="742950" indent="-285750">
              <a:defRPr b="1">
                <a:solidFill>
                  <a:schemeClr val="tx1"/>
                </a:solidFill>
                <a:latin typeface="Times New Roman" charset="0"/>
              </a:defRPr>
            </a:lvl2pPr>
            <a:lvl3pPr marL="1143000" indent="-228600">
              <a:defRPr b="1">
                <a:solidFill>
                  <a:schemeClr val="tx1"/>
                </a:solidFill>
                <a:latin typeface="Times New Roman" charset="0"/>
              </a:defRPr>
            </a:lvl3pPr>
            <a:lvl4pPr marL="1600200" indent="-228600">
              <a:defRPr b="1">
                <a:solidFill>
                  <a:schemeClr val="tx1"/>
                </a:solidFill>
                <a:latin typeface="Times New Roman" charset="0"/>
              </a:defRPr>
            </a:lvl4pPr>
            <a:lvl5pPr marL="2057400" indent="-228600">
              <a:defRPr b="1">
                <a:solidFill>
                  <a:schemeClr val="tx1"/>
                </a:solidFill>
                <a:latin typeface="Times New Roman" charset="0"/>
              </a:defRPr>
            </a:lvl5pPr>
            <a:lvl6pPr marL="2514600" indent="-228600" eaLnBrk="0" fontAlgn="base" hangingPunct="0">
              <a:spcBef>
                <a:spcPct val="0"/>
              </a:spcBef>
              <a:spcAft>
                <a:spcPct val="0"/>
              </a:spcAft>
              <a:defRPr b="1">
                <a:solidFill>
                  <a:schemeClr val="tx1"/>
                </a:solidFill>
                <a:latin typeface="Times New Roman" charset="0"/>
              </a:defRPr>
            </a:lvl6pPr>
            <a:lvl7pPr marL="2971800" indent="-228600" eaLnBrk="0" fontAlgn="base" hangingPunct="0">
              <a:spcBef>
                <a:spcPct val="0"/>
              </a:spcBef>
              <a:spcAft>
                <a:spcPct val="0"/>
              </a:spcAft>
              <a:defRPr b="1">
                <a:solidFill>
                  <a:schemeClr val="tx1"/>
                </a:solidFill>
                <a:latin typeface="Times New Roman" charset="0"/>
              </a:defRPr>
            </a:lvl7pPr>
            <a:lvl8pPr marL="3429000" indent="-228600" eaLnBrk="0" fontAlgn="base" hangingPunct="0">
              <a:spcBef>
                <a:spcPct val="0"/>
              </a:spcBef>
              <a:spcAft>
                <a:spcPct val="0"/>
              </a:spcAft>
              <a:defRPr b="1">
                <a:solidFill>
                  <a:schemeClr val="tx1"/>
                </a:solidFill>
                <a:latin typeface="Times New Roman" charset="0"/>
              </a:defRPr>
            </a:lvl8pPr>
            <a:lvl9pPr marL="3886200" indent="-228600" eaLnBrk="0" fontAlgn="base" hangingPunct="0">
              <a:spcBef>
                <a:spcPct val="0"/>
              </a:spcBef>
              <a:spcAft>
                <a:spcPct val="0"/>
              </a:spcAft>
              <a:defRPr b="1">
                <a:solidFill>
                  <a:schemeClr val="tx1"/>
                </a:solidFill>
                <a:latin typeface="Times New Roman" charset="0"/>
              </a:defRPr>
            </a:lvl9pPr>
          </a:lstStyle>
          <a:p>
            <a:r>
              <a:rPr lang="en-US" altLang="en-US" sz="2400">
                <a:solidFill>
                  <a:schemeClr val="folHlink"/>
                </a:solidFill>
              </a:rPr>
              <a:t>Figure 2.18  </a:t>
            </a:r>
            <a:r>
              <a:rPr lang="en-US" altLang="en-US" sz="2000" i="1"/>
              <a:t>Relationship of layers and addresses in TCP/IP</a:t>
            </a:r>
          </a:p>
        </p:txBody>
      </p:sp>
      <p:sp>
        <p:nvSpPr>
          <p:cNvPr id="25606" name="Line 5"/>
          <p:cNvSpPr>
            <a:spLocks noChangeShapeType="1"/>
          </p:cNvSpPr>
          <p:nvPr/>
        </p:nvSpPr>
        <p:spPr bwMode="auto">
          <a:xfrm>
            <a:off x="152400" y="63246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25607"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266825"/>
            <a:ext cx="7467600" cy="482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2461793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1"/>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imes New Roman" charset="0"/>
              </a:defRPr>
            </a:lvl1pPr>
            <a:lvl2pPr marL="742950" indent="-285750">
              <a:defRPr b="1">
                <a:solidFill>
                  <a:schemeClr val="tx1"/>
                </a:solidFill>
                <a:latin typeface="Times New Roman" charset="0"/>
              </a:defRPr>
            </a:lvl2pPr>
            <a:lvl3pPr marL="1143000" indent="-228600">
              <a:defRPr b="1">
                <a:solidFill>
                  <a:schemeClr val="tx1"/>
                </a:solidFill>
                <a:latin typeface="Times New Roman" charset="0"/>
              </a:defRPr>
            </a:lvl3pPr>
            <a:lvl4pPr marL="1600200" indent="-228600">
              <a:defRPr b="1">
                <a:solidFill>
                  <a:schemeClr val="tx1"/>
                </a:solidFill>
                <a:latin typeface="Times New Roman" charset="0"/>
              </a:defRPr>
            </a:lvl4pPr>
            <a:lvl5pPr marL="2057400" indent="-228600">
              <a:defRPr b="1">
                <a:solidFill>
                  <a:schemeClr val="tx1"/>
                </a:solidFill>
                <a:latin typeface="Times New Roman" charset="0"/>
              </a:defRPr>
            </a:lvl5pPr>
            <a:lvl6pPr marL="2514600" indent="-228600" eaLnBrk="0" fontAlgn="base" hangingPunct="0">
              <a:spcBef>
                <a:spcPct val="0"/>
              </a:spcBef>
              <a:spcAft>
                <a:spcPct val="0"/>
              </a:spcAft>
              <a:defRPr b="1">
                <a:solidFill>
                  <a:schemeClr val="tx1"/>
                </a:solidFill>
                <a:latin typeface="Times New Roman" charset="0"/>
              </a:defRPr>
            </a:lvl6pPr>
            <a:lvl7pPr marL="2971800" indent="-228600" eaLnBrk="0" fontAlgn="base" hangingPunct="0">
              <a:spcBef>
                <a:spcPct val="0"/>
              </a:spcBef>
              <a:spcAft>
                <a:spcPct val="0"/>
              </a:spcAft>
              <a:defRPr b="1">
                <a:solidFill>
                  <a:schemeClr val="tx1"/>
                </a:solidFill>
                <a:latin typeface="Times New Roman" charset="0"/>
              </a:defRPr>
            </a:lvl7pPr>
            <a:lvl8pPr marL="3429000" indent="-228600" eaLnBrk="0" fontAlgn="base" hangingPunct="0">
              <a:spcBef>
                <a:spcPct val="0"/>
              </a:spcBef>
              <a:spcAft>
                <a:spcPct val="0"/>
              </a:spcAft>
              <a:defRPr b="1">
                <a:solidFill>
                  <a:schemeClr val="tx1"/>
                </a:solidFill>
                <a:latin typeface="Times New Roman" charset="0"/>
              </a:defRPr>
            </a:lvl8pPr>
            <a:lvl9pPr marL="3886200" indent="-228600" eaLnBrk="0" fontAlgn="base" hangingPunct="0">
              <a:spcBef>
                <a:spcPct val="0"/>
              </a:spcBef>
              <a:spcAft>
                <a:spcPct val="0"/>
              </a:spcAft>
              <a:defRPr b="1">
                <a:solidFill>
                  <a:schemeClr val="tx1"/>
                </a:solidFill>
                <a:latin typeface="Times New Roman" charset="0"/>
              </a:defRPr>
            </a:lvl9pPr>
          </a:lstStyle>
          <a:p>
            <a:r>
              <a:rPr lang="en-US" altLang="en-US">
                <a:latin typeface="Arial" charset="0"/>
              </a:rPr>
              <a:t>2.</a:t>
            </a:r>
            <a:fld id="{982CE694-4202-42F8-994F-F7053AD169C8}" type="slidenum">
              <a:rPr lang="en-US" altLang="en-US">
                <a:latin typeface="Arial" charset="0"/>
              </a:rPr>
              <a:pPr/>
              <a:t>66</a:t>
            </a:fld>
            <a:endParaRPr lang="en-US" altLang="en-US">
              <a:latin typeface="Arial" charset="0"/>
            </a:endParaRPr>
          </a:p>
        </p:txBody>
      </p:sp>
      <p:sp>
        <p:nvSpPr>
          <p:cNvPr id="27651" name="Rectangle 2"/>
          <p:cNvSpPr>
            <a:spLocks noChangeArrowheads="1"/>
          </p:cNvSpPr>
          <p:nvPr/>
        </p:nvSpPr>
        <p:spPr bwMode="ltGray">
          <a:xfrm>
            <a:off x="366713" y="350838"/>
            <a:ext cx="438150" cy="47466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charset="0"/>
            </a:endParaRPr>
          </a:p>
        </p:txBody>
      </p:sp>
      <p:sp>
        <p:nvSpPr>
          <p:cNvPr id="27652" name="Rectangle 3"/>
          <p:cNvSpPr>
            <a:spLocks noChangeArrowheads="1"/>
          </p:cNvSpPr>
          <p:nvPr/>
        </p:nvSpPr>
        <p:spPr bwMode="ltGray">
          <a:xfrm>
            <a:off x="749300" y="350838"/>
            <a:ext cx="328613" cy="47466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charset="0"/>
            </a:endParaRPr>
          </a:p>
        </p:txBody>
      </p:sp>
      <p:grpSp>
        <p:nvGrpSpPr>
          <p:cNvPr id="27653" name="Group 14"/>
          <p:cNvGrpSpPr>
            <a:grpSpLocks/>
          </p:cNvGrpSpPr>
          <p:nvPr/>
        </p:nvGrpSpPr>
        <p:grpSpPr bwMode="auto">
          <a:xfrm>
            <a:off x="490538" y="773113"/>
            <a:ext cx="738187" cy="474662"/>
            <a:chOff x="309" y="487"/>
            <a:chExt cx="465" cy="299"/>
          </a:xfrm>
        </p:grpSpPr>
        <p:sp>
          <p:nvSpPr>
            <p:cNvPr id="27660" name="Rectangle 4"/>
            <p:cNvSpPr>
              <a:spLocks noChangeArrowheads="1"/>
            </p:cNvSpPr>
            <p:nvPr/>
          </p:nvSpPr>
          <p:spPr bwMode="ltGray">
            <a:xfrm>
              <a:off x="309" y="487"/>
              <a:ext cx="266" cy="299"/>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charset="0"/>
              </a:endParaRPr>
            </a:p>
          </p:txBody>
        </p:sp>
        <p:sp>
          <p:nvSpPr>
            <p:cNvPr id="27661" name="Rectangle 5"/>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charset="0"/>
              </a:endParaRPr>
            </a:p>
          </p:txBody>
        </p:sp>
      </p:grpSp>
      <p:sp>
        <p:nvSpPr>
          <p:cNvPr id="27654" name="Rectangle 6"/>
          <p:cNvSpPr>
            <a:spLocks noChangeArrowheads="1"/>
          </p:cNvSpPr>
          <p:nvPr/>
        </p:nvSpPr>
        <p:spPr bwMode="ltGray">
          <a:xfrm>
            <a:off x="76200" y="700088"/>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charset="0"/>
            </a:endParaRPr>
          </a:p>
        </p:txBody>
      </p:sp>
      <p:sp>
        <p:nvSpPr>
          <p:cNvPr id="27655" name="Rectangle 7"/>
          <p:cNvSpPr>
            <a:spLocks noChangeArrowheads="1"/>
          </p:cNvSpPr>
          <p:nvPr/>
        </p:nvSpPr>
        <p:spPr bwMode="gray">
          <a:xfrm>
            <a:off x="711200" y="242888"/>
            <a:ext cx="31750" cy="10525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charset="0"/>
            </a:endParaRPr>
          </a:p>
        </p:txBody>
      </p:sp>
      <p:sp>
        <p:nvSpPr>
          <p:cNvPr id="27656" name="Rectangle 8"/>
          <p:cNvSpPr>
            <a:spLocks noChangeArrowheads="1"/>
          </p:cNvSpPr>
          <p:nvPr/>
        </p:nvSpPr>
        <p:spPr bwMode="gray">
          <a:xfrm>
            <a:off x="442913" y="773113"/>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charset="0"/>
            </a:endParaRPr>
          </a:p>
        </p:txBody>
      </p:sp>
      <p:sp>
        <p:nvSpPr>
          <p:cNvPr id="27657" name="Rectangle 10"/>
          <p:cNvSpPr>
            <a:spLocks noChangeArrowheads="1"/>
          </p:cNvSpPr>
          <p:nvPr/>
        </p:nvSpPr>
        <p:spPr bwMode="auto">
          <a:xfrm>
            <a:off x="152400" y="1447800"/>
            <a:ext cx="8839200" cy="3810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58" name="Rectangle 11"/>
          <p:cNvSpPr>
            <a:spLocks noChangeArrowheads="1"/>
          </p:cNvSpPr>
          <p:nvPr/>
        </p:nvSpPr>
        <p:spPr bwMode="auto">
          <a:xfrm>
            <a:off x="228600" y="1447800"/>
            <a:ext cx="8534400"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i="1" dirty="0"/>
              <a:t>In Figure 2.19 a node with physical address 10 sends a frame to a node with physical address 87. The two nodes are connected by a link (bus topology LAN). As the figure shows, the computer with physical address </a:t>
            </a:r>
            <a:r>
              <a:rPr lang="en-US" altLang="en-US" sz="2800" i="1" dirty="0">
                <a:solidFill>
                  <a:schemeClr val="hlink"/>
                </a:solidFill>
              </a:rPr>
              <a:t>10</a:t>
            </a:r>
            <a:r>
              <a:rPr lang="en-US" altLang="en-US" sz="2800" i="1" dirty="0"/>
              <a:t> is the sender, and the computer with physical address </a:t>
            </a:r>
            <a:r>
              <a:rPr lang="en-US" altLang="en-US" sz="2800" i="1" dirty="0">
                <a:solidFill>
                  <a:schemeClr val="hlink"/>
                </a:solidFill>
              </a:rPr>
              <a:t>87</a:t>
            </a:r>
            <a:r>
              <a:rPr lang="en-US" altLang="en-US" sz="2800" i="1" dirty="0"/>
              <a:t> is the receiver.</a:t>
            </a:r>
          </a:p>
          <a:p>
            <a:pPr algn="just"/>
            <a:endParaRPr lang="en-US" altLang="en-US" sz="2800" i="1" dirty="0"/>
          </a:p>
          <a:p>
            <a:pPr algn="just"/>
            <a:endParaRPr lang="en-US" altLang="en-US" sz="2800" i="1" dirty="0"/>
          </a:p>
          <a:p>
            <a:pPr algn="just"/>
            <a:endParaRPr lang="en-US" altLang="en-US" sz="2800" i="1" dirty="0"/>
          </a:p>
          <a:p>
            <a:pPr algn="just"/>
            <a:endParaRPr lang="en-US" altLang="en-US" sz="2800" i="1" dirty="0"/>
          </a:p>
        </p:txBody>
      </p:sp>
      <p:sp>
        <p:nvSpPr>
          <p:cNvPr id="27659" name="Text Box 13"/>
          <p:cNvSpPr txBox="1">
            <a:spLocks noChangeArrowheads="1"/>
          </p:cNvSpPr>
          <p:nvPr/>
        </p:nvSpPr>
        <p:spPr bwMode="auto">
          <a:xfrm>
            <a:off x="1143000" y="182563"/>
            <a:ext cx="22844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imes New Roman" charset="0"/>
              </a:defRPr>
            </a:lvl1pPr>
            <a:lvl2pPr marL="742950" indent="-285750">
              <a:defRPr b="1">
                <a:solidFill>
                  <a:schemeClr val="tx1"/>
                </a:solidFill>
                <a:latin typeface="Times New Roman" charset="0"/>
              </a:defRPr>
            </a:lvl2pPr>
            <a:lvl3pPr marL="1143000" indent="-228600">
              <a:defRPr b="1">
                <a:solidFill>
                  <a:schemeClr val="tx1"/>
                </a:solidFill>
                <a:latin typeface="Times New Roman" charset="0"/>
              </a:defRPr>
            </a:lvl3pPr>
            <a:lvl4pPr marL="1600200" indent="-228600">
              <a:defRPr b="1">
                <a:solidFill>
                  <a:schemeClr val="tx1"/>
                </a:solidFill>
                <a:latin typeface="Times New Roman" charset="0"/>
              </a:defRPr>
            </a:lvl4pPr>
            <a:lvl5pPr marL="2057400" indent="-228600">
              <a:defRPr b="1">
                <a:solidFill>
                  <a:schemeClr val="tx1"/>
                </a:solidFill>
                <a:latin typeface="Times New Roman" charset="0"/>
              </a:defRPr>
            </a:lvl5pPr>
            <a:lvl6pPr marL="2514600" indent="-228600" eaLnBrk="0" fontAlgn="base" hangingPunct="0">
              <a:spcBef>
                <a:spcPct val="0"/>
              </a:spcBef>
              <a:spcAft>
                <a:spcPct val="0"/>
              </a:spcAft>
              <a:defRPr b="1">
                <a:solidFill>
                  <a:schemeClr val="tx1"/>
                </a:solidFill>
                <a:latin typeface="Times New Roman" charset="0"/>
              </a:defRPr>
            </a:lvl6pPr>
            <a:lvl7pPr marL="2971800" indent="-228600" eaLnBrk="0" fontAlgn="base" hangingPunct="0">
              <a:spcBef>
                <a:spcPct val="0"/>
              </a:spcBef>
              <a:spcAft>
                <a:spcPct val="0"/>
              </a:spcAft>
              <a:defRPr b="1">
                <a:solidFill>
                  <a:schemeClr val="tx1"/>
                </a:solidFill>
                <a:latin typeface="Times New Roman" charset="0"/>
              </a:defRPr>
            </a:lvl7pPr>
            <a:lvl8pPr marL="3429000" indent="-228600" eaLnBrk="0" fontAlgn="base" hangingPunct="0">
              <a:spcBef>
                <a:spcPct val="0"/>
              </a:spcBef>
              <a:spcAft>
                <a:spcPct val="0"/>
              </a:spcAft>
              <a:defRPr b="1">
                <a:solidFill>
                  <a:schemeClr val="tx1"/>
                </a:solidFill>
                <a:latin typeface="Times New Roman" charset="0"/>
              </a:defRPr>
            </a:lvl8pPr>
            <a:lvl9pPr marL="3886200" indent="-228600" eaLnBrk="0" fontAlgn="base" hangingPunct="0">
              <a:spcBef>
                <a:spcPct val="0"/>
              </a:spcBef>
              <a:spcAft>
                <a:spcPct val="0"/>
              </a:spcAft>
              <a:defRPr b="1">
                <a:solidFill>
                  <a:schemeClr val="tx1"/>
                </a:solidFill>
                <a:latin typeface="Times New Roman" charset="0"/>
              </a:defRPr>
            </a:lvl9pPr>
          </a:lstStyle>
          <a:p>
            <a:r>
              <a:rPr lang="en-US" altLang="en-US" sz="3200" i="1">
                <a:solidFill>
                  <a:schemeClr val="hlink"/>
                </a:solidFill>
              </a:rPr>
              <a:t>Example 2.1</a:t>
            </a:r>
          </a:p>
        </p:txBody>
      </p:sp>
      <p:cxnSp>
        <p:nvCxnSpPr>
          <p:cNvPr id="3" name="Straight Connector 2"/>
          <p:cNvCxnSpPr/>
          <p:nvPr/>
        </p:nvCxnSpPr>
        <p:spPr bwMode="auto">
          <a:xfrm>
            <a:off x="2819400" y="4876800"/>
            <a:ext cx="4572000"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 name="Oval 3"/>
          <p:cNvSpPr/>
          <p:nvPr/>
        </p:nvSpPr>
        <p:spPr bwMode="auto">
          <a:xfrm>
            <a:off x="4572000" y="5257800"/>
            <a:ext cx="381000" cy="2286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Times New Roman" panose="02020603050405020304" pitchFamily="18" charset="0"/>
            </a:endParaRPr>
          </a:p>
        </p:txBody>
      </p:sp>
      <p:sp>
        <p:nvSpPr>
          <p:cNvPr id="17" name="Oval 16"/>
          <p:cNvSpPr/>
          <p:nvPr/>
        </p:nvSpPr>
        <p:spPr bwMode="auto">
          <a:xfrm>
            <a:off x="4462130" y="4191000"/>
            <a:ext cx="381000" cy="228600"/>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Times New Roman" panose="02020603050405020304" pitchFamily="18" charset="0"/>
            </a:endParaRPr>
          </a:p>
        </p:txBody>
      </p:sp>
      <p:cxnSp>
        <p:nvCxnSpPr>
          <p:cNvPr id="6" name="Straight Connector 5"/>
          <p:cNvCxnSpPr>
            <a:stCxn id="17" idx="3"/>
          </p:cNvCxnSpPr>
          <p:nvPr/>
        </p:nvCxnSpPr>
        <p:spPr bwMode="auto">
          <a:xfrm>
            <a:off x="4517926" y="4386122"/>
            <a:ext cx="54074" cy="490678"/>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Straight Connector 19"/>
          <p:cNvCxnSpPr/>
          <p:nvPr/>
        </p:nvCxnSpPr>
        <p:spPr bwMode="auto">
          <a:xfrm>
            <a:off x="4670326" y="4938225"/>
            <a:ext cx="54074" cy="490678"/>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21748552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1"/>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imes New Roman" charset="0"/>
              </a:defRPr>
            </a:lvl1pPr>
            <a:lvl2pPr marL="742950" indent="-285750">
              <a:defRPr b="1">
                <a:solidFill>
                  <a:schemeClr val="tx1"/>
                </a:solidFill>
                <a:latin typeface="Times New Roman" charset="0"/>
              </a:defRPr>
            </a:lvl2pPr>
            <a:lvl3pPr marL="1143000" indent="-228600">
              <a:defRPr b="1">
                <a:solidFill>
                  <a:schemeClr val="tx1"/>
                </a:solidFill>
                <a:latin typeface="Times New Roman" charset="0"/>
              </a:defRPr>
            </a:lvl3pPr>
            <a:lvl4pPr marL="1600200" indent="-228600">
              <a:defRPr b="1">
                <a:solidFill>
                  <a:schemeClr val="tx1"/>
                </a:solidFill>
                <a:latin typeface="Times New Roman" charset="0"/>
              </a:defRPr>
            </a:lvl4pPr>
            <a:lvl5pPr marL="2057400" indent="-228600">
              <a:defRPr b="1">
                <a:solidFill>
                  <a:schemeClr val="tx1"/>
                </a:solidFill>
                <a:latin typeface="Times New Roman" charset="0"/>
              </a:defRPr>
            </a:lvl5pPr>
            <a:lvl6pPr marL="2514600" indent="-228600" eaLnBrk="0" fontAlgn="base" hangingPunct="0">
              <a:spcBef>
                <a:spcPct val="0"/>
              </a:spcBef>
              <a:spcAft>
                <a:spcPct val="0"/>
              </a:spcAft>
              <a:defRPr b="1">
                <a:solidFill>
                  <a:schemeClr val="tx1"/>
                </a:solidFill>
                <a:latin typeface="Times New Roman" charset="0"/>
              </a:defRPr>
            </a:lvl6pPr>
            <a:lvl7pPr marL="2971800" indent="-228600" eaLnBrk="0" fontAlgn="base" hangingPunct="0">
              <a:spcBef>
                <a:spcPct val="0"/>
              </a:spcBef>
              <a:spcAft>
                <a:spcPct val="0"/>
              </a:spcAft>
              <a:defRPr b="1">
                <a:solidFill>
                  <a:schemeClr val="tx1"/>
                </a:solidFill>
                <a:latin typeface="Times New Roman" charset="0"/>
              </a:defRPr>
            </a:lvl7pPr>
            <a:lvl8pPr marL="3429000" indent="-228600" eaLnBrk="0" fontAlgn="base" hangingPunct="0">
              <a:spcBef>
                <a:spcPct val="0"/>
              </a:spcBef>
              <a:spcAft>
                <a:spcPct val="0"/>
              </a:spcAft>
              <a:defRPr b="1">
                <a:solidFill>
                  <a:schemeClr val="tx1"/>
                </a:solidFill>
                <a:latin typeface="Times New Roman" charset="0"/>
              </a:defRPr>
            </a:lvl8pPr>
            <a:lvl9pPr marL="3886200" indent="-228600" eaLnBrk="0" fontAlgn="base" hangingPunct="0">
              <a:spcBef>
                <a:spcPct val="0"/>
              </a:spcBef>
              <a:spcAft>
                <a:spcPct val="0"/>
              </a:spcAft>
              <a:defRPr b="1">
                <a:solidFill>
                  <a:schemeClr val="tx1"/>
                </a:solidFill>
                <a:latin typeface="Times New Roman" charset="0"/>
              </a:defRPr>
            </a:lvl9pPr>
          </a:lstStyle>
          <a:p>
            <a:r>
              <a:rPr lang="en-US" altLang="en-US">
                <a:latin typeface="Arial" charset="0"/>
              </a:rPr>
              <a:t>2.</a:t>
            </a:r>
            <a:fld id="{6F203C67-16B2-43ED-9932-3FB1FD6DD074}" type="slidenum">
              <a:rPr lang="en-US" altLang="en-US">
                <a:latin typeface="Arial" charset="0"/>
              </a:rPr>
              <a:pPr/>
              <a:t>67</a:t>
            </a:fld>
            <a:endParaRPr lang="en-US" altLang="en-US">
              <a:latin typeface="Arial" charset="0"/>
            </a:endParaRPr>
          </a:p>
        </p:txBody>
      </p:sp>
      <p:sp>
        <p:nvSpPr>
          <p:cNvPr id="29699" name="Line 2"/>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00" name="Line 3"/>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01" name="Text Box 4"/>
          <p:cNvSpPr txBox="1">
            <a:spLocks noChangeArrowheads="1"/>
          </p:cNvSpPr>
          <p:nvPr/>
        </p:nvSpPr>
        <p:spPr bwMode="auto">
          <a:xfrm>
            <a:off x="304800" y="381000"/>
            <a:ext cx="37639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imes New Roman" charset="0"/>
              </a:defRPr>
            </a:lvl1pPr>
            <a:lvl2pPr marL="742950" indent="-285750">
              <a:defRPr b="1">
                <a:solidFill>
                  <a:schemeClr val="tx1"/>
                </a:solidFill>
                <a:latin typeface="Times New Roman" charset="0"/>
              </a:defRPr>
            </a:lvl2pPr>
            <a:lvl3pPr marL="1143000" indent="-228600">
              <a:defRPr b="1">
                <a:solidFill>
                  <a:schemeClr val="tx1"/>
                </a:solidFill>
                <a:latin typeface="Times New Roman" charset="0"/>
              </a:defRPr>
            </a:lvl3pPr>
            <a:lvl4pPr marL="1600200" indent="-228600">
              <a:defRPr b="1">
                <a:solidFill>
                  <a:schemeClr val="tx1"/>
                </a:solidFill>
                <a:latin typeface="Times New Roman" charset="0"/>
              </a:defRPr>
            </a:lvl4pPr>
            <a:lvl5pPr marL="2057400" indent="-228600">
              <a:defRPr b="1">
                <a:solidFill>
                  <a:schemeClr val="tx1"/>
                </a:solidFill>
                <a:latin typeface="Times New Roman" charset="0"/>
              </a:defRPr>
            </a:lvl5pPr>
            <a:lvl6pPr marL="2514600" indent="-228600" eaLnBrk="0" fontAlgn="base" hangingPunct="0">
              <a:spcBef>
                <a:spcPct val="0"/>
              </a:spcBef>
              <a:spcAft>
                <a:spcPct val="0"/>
              </a:spcAft>
              <a:defRPr b="1">
                <a:solidFill>
                  <a:schemeClr val="tx1"/>
                </a:solidFill>
                <a:latin typeface="Times New Roman" charset="0"/>
              </a:defRPr>
            </a:lvl6pPr>
            <a:lvl7pPr marL="2971800" indent="-228600" eaLnBrk="0" fontAlgn="base" hangingPunct="0">
              <a:spcBef>
                <a:spcPct val="0"/>
              </a:spcBef>
              <a:spcAft>
                <a:spcPct val="0"/>
              </a:spcAft>
              <a:defRPr b="1">
                <a:solidFill>
                  <a:schemeClr val="tx1"/>
                </a:solidFill>
                <a:latin typeface="Times New Roman" charset="0"/>
              </a:defRPr>
            </a:lvl7pPr>
            <a:lvl8pPr marL="3429000" indent="-228600" eaLnBrk="0" fontAlgn="base" hangingPunct="0">
              <a:spcBef>
                <a:spcPct val="0"/>
              </a:spcBef>
              <a:spcAft>
                <a:spcPct val="0"/>
              </a:spcAft>
              <a:defRPr b="1">
                <a:solidFill>
                  <a:schemeClr val="tx1"/>
                </a:solidFill>
                <a:latin typeface="Times New Roman" charset="0"/>
              </a:defRPr>
            </a:lvl8pPr>
            <a:lvl9pPr marL="3886200" indent="-228600" eaLnBrk="0" fontAlgn="base" hangingPunct="0">
              <a:spcBef>
                <a:spcPct val="0"/>
              </a:spcBef>
              <a:spcAft>
                <a:spcPct val="0"/>
              </a:spcAft>
              <a:defRPr b="1">
                <a:solidFill>
                  <a:schemeClr val="tx1"/>
                </a:solidFill>
                <a:latin typeface="Times New Roman" charset="0"/>
              </a:defRPr>
            </a:lvl9pPr>
          </a:lstStyle>
          <a:p>
            <a:r>
              <a:rPr lang="en-US" altLang="en-US" sz="2400">
                <a:solidFill>
                  <a:schemeClr val="folHlink"/>
                </a:solidFill>
              </a:rPr>
              <a:t>Figure 2.19  </a:t>
            </a:r>
            <a:r>
              <a:rPr lang="en-US" altLang="en-US" sz="2000" i="1"/>
              <a:t>Physical addresses</a:t>
            </a:r>
          </a:p>
        </p:txBody>
      </p:sp>
      <p:sp>
        <p:nvSpPr>
          <p:cNvPr id="29702" name="Line 5"/>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29703"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1013" y="2487613"/>
            <a:ext cx="8053387" cy="1855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5149209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1"/>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imes New Roman" charset="0"/>
              </a:defRPr>
            </a:lvl1pPr>
            <a:lvl2pPr marL="742950" indent="-285750">
              <a:defRPr b="1">
                <a:solidFill>
                  <a:schemeClr val="tx1"/>
                </a:solidFill>
                <a:latin typeface="Times New Roman" charset="0"/>
              </a:defRPr>
            </a:lvl2pPr>
            <a:lvl3pPr marL="1143000" indent="-228600">
              <a:defRPr b="1">
                <a:solidFill>
                  <a:schemeClr val="tx1"/>
                </a:solidFill>
                <a:latin typeface="Times New Roman" charset="0"/>
              </a:defRPr>
            </a:lvl3pPr>
            <a:lvl4pPr marL="1600200" indent="-228600">
              <a:defRPr b="1">
                <a:solidFill>
                  <a:schemeClr val="tx1"/>
                </a:solidFill>
                <a:latin typeface="Times New Roman" charset="0"/>
              </a:defRPr>
            </a:lvl4pPr>
            <a:lvl5pPr marL="2057400" indent="-228600">
              <a:defRPr b="1">
                <a:solidFill>
                  <a:schemeClr val="tx1"/>
                </a:solidFill>
                <a:latin typeface="Times New Roman" charset="0"/>
              </a:defRPr>
            </a:lvl5pPr>
            <a:lvl6pPr marL="2514600" indent="-228600" eaLnBrk="0" fontAlgn="base" hangingPunct="0">
              <a:spcBef>
                <a:spcPct val="0"/>
              </a:spcBef>
              <a:spcAft>
                <a:spcPct val="0"/>
              </a:spcAft>
              <a:defRPr b="1">
                <a:solidFill>
                  <a:schemeClr val="tx1"/>
                </a:solidFill>
                <a:latin typeface="Times New Roman" charset="0"/>
              </a:defRPr>
            </a:lvl6pPr>
            <a:lvl7pPr marL="2971800" indent="-228600" eaLnBrk="0" fontAlgn="base" hangingPunct="0">
              <a:spcBef>
                <a:spcPct val="0"/>
              </a:spcBef>
              <a:spcAft>
                <a:spcPct val="0"/>
              </a:spcAft>
              <a:defRPr b="1">
                <a:solidFill>
                  <a:schemeClr val="tx1"/>
                </a:solidFill>
                <a:latin typeface="Times New Roman" charset="0"/>
              </a:defRPr>
            </a:lvl7pPr>
            <a:lvl8pPr marL="3429000" indent="-228600" eaLnBrk="0" fontAlgn="base" hangingPunct="0">
              <a:spcBef>
                <a:spcPct val="0"/>
              </a:spcBef>
              <a:spcAft>
                <a:spcPct val="0"/>
              </a:spcAft>
              <a:defRPr b="1">
                <a:solidFill>
                  <a:schemeClr val="tx1"/>
                </a:solidFill>
                <a:latin typeface="Times New Roman" charset="0"/>
              </a:defRPr>
            </a:lvl8pPr>
            <a:lvl9pPr marL="3886200" indent="-228600" eaLnBrk="0" fontAlgn="base" hangingPunct="0">
              <a:spcBef>
                <a:spcPct val="0"/>
              </a:spcBef>
              <a:spcAft>
                <a:spcPct val="0"/>
              </a:spcAft>
              <a:defRPr b="1">
                <a:solidFill>
                  <a:schemeClr val="tx1"/>
                </a:solidFill>
                <a:latin typeface="Times New Roman" charset="0"/>
              </a:defRPr>
            </a:lvl9pPr>
          </a:lstStyle>
          <a:p>
            <a:r>
              <a:rPr lang="en-US" altLang="en-US">
                <a:latin typeface="Arial" charset="0"/>
              </a:rPr>
              <a:t>2.</a:t>
            </a:r>
            <a:fld id="{F78003F7-A9E7-4CBE-B940-29BA805F8B95}" type="slidenum">
              <a:rPr lang="en-US" altLang="en-US">
                <a:latin typeface="Arial" charset="0"/>
              </a:rPr>
              <a:pPr/>
              <a:t>68</a:t>
            </a:fld>
            <a:endParaRPr lang="en-US" altLang="en-US">
              <a:latin typeface="Arial" charset="0"/>
            </a:endParaRPr>
          </a:p>
        </p:txBody>
      </p:sp>
      <p:sp>
        <p:nvSpPr>
          <p:cNvPr id="31747" name="Rectangle 2"/>
          <p:cNvSpPr>
            <a:spLocks noChangeArrowheads="1"/>
          </p:cNvSpPr>
          <p:nvPr/>
        </p:nvSpPr>
        <p:spPr bwMode="ltGray">
          <a:xfrm>
            <a:off x="366713" y="350838"/>
            <a:ext cx="438150" cy="47466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charset="0"/>
            </a:endParaRPr>
          </a:p>
        </p:txBody>
      </p:sp>
      <p:sp>
        <p:nvSpPr>
          <p:cNvPr id="31748" name="Rectangle 3"/>
          <p:cNvSpPr>
            <a:spLocks noChangeArrowheads="1"/>
          </p:cNvSpPr>
          <p:nvPr/>
        </p:nvSpPr>
        <p:spPr bwMode="ltGray">
          <a:xfrm>
            <a:off x="749300" y="350838"/>
            <a:ext cx="328613" cy="47466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charset="0"/>
            </a:endParaRPr>
          </a:p>
        </p:txBody>
      </p:sp>
      <p:grpSp>
        <p:nvGrpSpPr>
          <p:cNvPr id="31749" name="Group 4"/>
          <p:cNvGrpSpPr>
            <a:grpSpLocks/>
          </p:cNvGrpSpPr>
          <p:nvPr/>
        </p:nvGrpSpPr>
        <p:grpSpPr bwMode="auto">
          <a:xfrm>
            <a:off x="490538" y="773113"/>
            <a:ext cx="738187" cy="474662"/>
            <a:chOff x="309" y="487"/>
            <a:chExt cx="465" cy="299"/>
          </a:xfrm>
        </p:grpSpPr>
        <p:sp>
          <p:nvSpPr>
            <p:cNvPr id="31757" name="Rectangle 5"/>
            <p:cNvSpPr>
              <a:spLocks noChangeArrowheads="1"/>
            </p:cNvSpPr>
            <p:nvPr/>
          </p:nvSpPr>
          <p:spPr bwMode="ltGray">
            <a:xfrm>
              <a:off x="309" y="487"/>
              <a:ext cx="266" cy="299"/>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charset="0"/>
              </a:endParaRPr>
            </a:p>
          </p:txBody>
        </p:sp>
        <p:sp>
          <p:nvSpPr>
            <p:cNvPr id="31758" name="Rectangle 6"/>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charset="0"/>
              </a:endParaRPr>
            </a:p>
          </p:txBody>
        </p:sp>
      </p:grpSp>
      <p:sp>
        <p:nvSpPr>
          <p:cNvPr id="31750" name="Rectangle 7"/>
          <p:cNvSpPr>
            <a:spLocks noChangeArrowheads="1"/>
          </p:cNvSpPr>
          <p:nvPr/>
        </p:nvSpPr>
        <p:spPr bwMode="ltGray">
          <a:xfrm>
            <a:off x="76200" y="700088"/>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charset="0"/>
            </a:endParaRPr>
          </a:p>
        </p:txBody>
      </p:sp>
      <p:sp>
        <p:nvSpPr>
          <p:cNvPr id="31751" name="Rectangle 8"/>
          <p:cNvSpPr>
            <a:spLocks noChangeArrowheads="1"/>
          </p:cNvSpPr>
          <p:nvPr/>
        </p:nvSpPr>
        <p:spPr bwMode="gray">
          <a:xfrm>
            <a:off x="711200" y="242888"/>
            <a:ext cx="31750" cy="10525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charset="0"/>
            </a:endParaRPr>
          </a:p>
        </p:txBody>
      </p:sp>
      <p:sp>
        <p:nvSpPr>
          <p:cNvPr id="31752" name="Rectangle 9"/>
          <p:cNvSpPr>
            <a:spLocks noChangeArrowheads="1"/>
          </p:cNvSpPr>
          <p:nvPr/>
        </p:nvSpPr>
        <p:spPr bwMode="gray">
          <a:xfrm>
            <a:off x="442913" y="773113"/>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charset="0"/>
            </a:endParaRPr>
          </a:p>
        </p:txBody>
      </p:sp>
      <p:sp>
        <p:nvSpPr>
          <p:cNvPr id="31753" name="Rectangle 10"/>
          <p:cNvSpPr>
            <a:spLocks noChangeArrowheads="1"/>
          </p:cNvSpPr>
          <p:nvPr/>
        </p:nvSpPr>
        <p:spPr bwMode="auto">
          <a:xfrm>
            <a:off x="152400" y="1447800"/>
            <a:ext cx="8839200" cy="3810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54" name="Rectangle 11"/>
          <p:cNvSpPr>
            <a:spLocks noChangeArrowheads="1"/>
          </p:cNvSpPr>
          <p:nvPr/>
        </p:nvSpPr>
        <p:spPr bwMode="auto">
          <a:xfrm>
            <a:off x="228600" y="1447800"/>
            <a:ext cx="85344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i="1"/>
              <a:t>Most local-area networks use a </a:t>
            </a:r>
            <a:r>
              <a:rPr lang="en-US" altLang="en-US" sz="2800" i="1">
                <a:solidFill>
                  <a:schemeClr val="hlink"/>
                </a:solidFill>
              </a:rPr>
              <a:t>48-bit</a:t>
            </a:r>
            <a:r>
              <a:rPr lang="en-US" altLang="en-US" sz="2800" i="1"/>
              <a:t> (6-byte) physical address written as 12 hexadecimal digits; every byte (2 hexadecimal digits) is separated by a colon, as shown below:</a:t>
            </a:r>
          </a:p>
        </p:txBody>
      </p:sp>
      <p:sp>
        <p:nvSpPr>
          <p:cNvPr id="31755" name="Text Box 12"/>
          <p:cNvSpPr txBox="1">
            <a:spLocks noChangeArrowheads="1"/>
          </p:cNvSpPr>
          <p:nvPr/>
        </p:nvSpPr>
        <p:spPr bwMode="auto">
          <a:xfrm>
            <a:off x="1143000" y="182563"/>
            <a:ext cx="22844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imes New Roman" charset="0"/>
              </a:defRPr>
            </a:lvl1pPr>
            <a:lvl2pPr marL="742950" indent="-285750">
              <a:defRPr b="1">
                <a:solidFill>
                  <a:schemeClr val="tx1"/>
                </a:solidFill>
                <a:latin typeface="Times New Roman" charset="0"/>
              </a:defRPr>
            </a:lvl2pPr>
            <a:lvl3pPr marL="1143000" indent="-228600">
              <a:defRPr b="1">
                <a:solidFill>
                  <a:schemeClr val="tx1"/>
                </a:solidFill>
                <a:latin typeface="Times New Roman" charset="0"/>
              </a:defRPr>
            </a:lvl3pPr>
            <a:lvl4pPr marL="1600200" indent="-228600">
              <a:defRPr b="1">
                <a:solidFill>
                  <a:schemeClr val="tx1"/>
                </a:solidFill>
                <a:latin typeface="Times New Roman" charset="0"/>
              </a:defRPr>
            </a:lvl4pPr>
            <a:lvl5pPr marL="2057400" indent="-228600">
              <a:defRPr b="1">
                <a:solidFill>
                  <a:schemeClr val="tx1"/>
                </a:solidFill>
                <a:latin typeface="Times New Roman" charset="0"/>
              </a:defRPr>
            </a:lvl5pPr>
            <a:lvl6pPr marL="2514600" indent="-228600" eaLnBrk="0" fontAlgn="base" hangingPunct="0">
              <a:spcBef>
                <a:spcPct val="0"/>
              </a:spcBef>
              <a:spcAft>
                <a:spcPct val="0"/>
              </a:spcAft>
              <a:defRPr b="1">
                <a:solidFill>
                  <a:schemeClr val="tx1"/>
                </a:solidFill>
                <a:latin typeface="Times New Roman" charset="0"/>
              </a:defRPr>
            </a:lvl6pPr>
            <a:lvl7pPr marL="2971800" indent="-228600" eaLnBrk="0" fontAlgn="base" hangingPunct="0">
              <a:spcBef>
                <a:spcPct val="0"/>
              </a:spcBef>
              <a:spcAft>
                <a:spcPct val="0"/>
              </a:spcAft>
              <a:defRPr b="1">
                <a:solidFill>
                  <a:schemeClr val="tx1"/>
                </a:solidFill>
                <a:latin typeface="Times New Roman" charset="0"/>
              </a:defRPr>
            </a:lvl7pPr>
            <a:lvl8pPr marL="3429000" indent="-228600" eaLnBrk="0" fontAlgn="base" hangingPunct="0">
              <a:spcBef>
                <a:spcPct val="0"/>
              </a:spcBef>
              <a:spcAft>
                <a:spcPct val="0"/>
              </a:spcAft>
              <a:defRPr b="1">
                <a:solidFill>
                  <a:schemeClr val="tx1"/>
                </a:solidFill>
                <a:latin typeface="Times New Roman" charset="0"/>
              </a:defRPr>
            </a:lvl8pPr>
            <a:lvl9pPr marL="3886200" indent="-228600" eaLnBrk="0" fontAlgn="base" hangingPunct="0">
              <a:spcBef>
                <a:spcPct val="0"/>
              </a:spcBef>
              <a:spcAft>
                <a:spcPct val="0"/>
              </a:spcAft>
              <a:defRPr b="1">
                <a:solidFill>
                  <a:schemeClr val="tx1"/>
                </a:solidFill>
                <a:latin typeface="Times New Roman" charset="0"/>
              </a:defRPr>
            </a:lvl9pPr>
          </a:lstStyle>
          <a:p>
            <a:r>
              <a:rPr lang="en-US" altLang="en-US" sz="3200" i="1">
                <a:solidFill>
                  <a:schemeClr val="hlink"/>
                </a:solidFill>
              </a:rPr>
              <a:t>Example 2.2</a:t>
            </a:r>
          </a:p>
        </p:txBody>
      </p:sp>
      <p:sp>
        <p:nvSpPr>
          <p:cNvPr id="31756" name="Rectangle 14"/>
          <p:cNvSpPr>
            <a:spLocks noChangeArrowheads="1"/>
          </p:cNvSpPr>
          <p:nvPr/>
        </p:nvSpPr>
        <p:spPr bwMode="auto">
          <a:xfrm>
            <a:off x="228600" y="3717925"/>
            <a:ext cx="8534400" cy="1503363"/>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3200" dirty="0">
                <a:solidFill>
                  <a:schemeClr val="folHlink"/>
                </a:solidFill>
              </a:rPr>
              <a:t>07:01:02:01:2C:4B</a:t>
            </a:r>
            <a:br>
              <a:rPr lang="en-US" altLang="en-US" sz="3200" dirty="0">
                <a:solidFill>
                  <a:schemeClr val="folHlink"/>
                </a:solidFill>
              </a:rPr>
            </a:br>
            <a:endParaRPr lang="en-US" altLang="en-US" sz="3200" dirty="0">
              <a:solidFill>
                <a:schemeClr val="folHlink"/>
              </a:solidFill>
            </a:endParaRPr>
          </a:p>
          <a:p>
            <a:pPr algn="ctr"/>
            <a:r>
              <a:rPr lang="en-US" altLang="en-US" sz="2800" dirty="0"/>
              <a:t>A 6-byte (12 hexadecimal digits) physical address.</a:t>
            </a:r>
          </a:p>
        </p:txBody>
      </p:sp>
    </p:spTree>
    <p:extLst>
      <p:ext uri="{BB962C8B-B14F-4D97-AF65-F5344CB8AC3E}">
        <p14:creationId xmlns:p14="http://schemas.microsoft.com/office/powerpoint/2010/main" val="175160856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1"/>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imes New Roman" charset="0"/>
              </a:defRPr>
            </a:lvl1pPr>
            <a:lvl2pPr marL="742950" indent="-285750">
              <a:defRPr b="1">
                <a:solidFill>
                  <a:schemeClr val="tx1"/>
                </a:solidFill>
                <a:latin typeface="Times New Roman" charset="0"/>
              </a:defRPr>
            </a:lvl2pPr>
            <a:lvl3pPr marL="1143000" indent="-228600">
              <a:defRPr b="1">
                <a:solidFill>
                  <a:schemeClr val="tx1"/>
                </a:solidFill>
                <a:latin typeface="Times New Roman" charset="0"/>
              </a:defRPr>
            </a:lvl3pPr>
            <a:lvl4pPr marL="1600200" indent="-228600">
              <a:defRPr b="1">
                <a:solidFill>
                  <a:schemeClr val="tx1"/>
                </a:solidFill>
                <a:latin typeface="Times New Roman" charset="0"/>
              </a:defRPr>
            </a:lvl4pPr>
            <a:lvl5pPr marL="2057400" indent="-228600">
              <a:defRPr b="1">
                <a:solidFill>
                  <a:schemeClr val="tx1"/>
                </a:solidFill>
                <a:latin typeface="Times New Roman" charset="0"/>
              </a:defRPr>
            </a:lvl5pPr>
            <a:lvl6pPr marL="2514600" indent="-228600" eaLnBrk="0" fontAlgn="base" hangingPunct="0">
              <a:spcBef>
                <a:spcPct val="0"/>
              </a:spcBef>
              <a:spcAft>
                <a:spcPct val="0"/>
              </a:spcAft>
              <a:defRPr b="1">
                <a:solidFill>
                  <a:schemeClr val="tx1"/>
                </a:solidFill>
                <a:latin typeface="Times New Roman" charset="0"/>
              </a:defRPr>
            </a:lvl6pPr>
            <a:lvl7pPr marL="2971800" indent="-228600" eaLnBrk="0" fontAlgn="base" hangingPunct="0">
              <a:spcBef>
                <a:spcPct val="0"/>
              </a:spcBef>
              <a:spcAft>
                <a:spcPct val="0"/>
              </a:spcAft>
              <a:defRPr b="1">
                <a:solidFill>
                  <a:schemeClr val="tx1"/>
                </a:solidFill>
                <a:latin typeface="Times New Roman" charset="0"/>
              </a:defRPr>
            </a:lvl7pPr>
            <a:lvl8pPr marL="3429000" indent="-228600" eaLnBrk="0" fontAlgn="base" hangingPunct="0">
              <a:spcBef>
                <a:spcPct val="0"/>
              </a:spcBef>
              <a:spcAft>
                <a:spcPct val="0"/>
              </a:spcAft>
              <a:defRPr b="1">
                <a:solidFill>
                  <a:schemeClr val="tx1"/>
                </a:solidFill>
                <a:latin typeface="Times New Roman" charset="0"/>
              </a:defRPr>
            </a:lvl8pPr>
            <a:lvl9pPr marL="3886200" indent="-228600" eaLnBrk="0" fontAlgn="base" hangingPunct="0">
              <a:spcBef>
                <a:spcPct val="0"/>
              </a:spcBef>
              <a:spcAft>
                <a:spcPct val="0"/>
              </a:spcAft>
              <a:defRPr b="1">
                <a:solidFill>
                  <a:schemeClr val="tx1"/>
                </a:solidFill>
                <a:latin typeface="Times New Roman" charset="0"/>
              </a:defRPr>
            </a:lvl9pPr>
          </a:lstStyle>
          <a:p>
            <a:r>
              <a:rPr lang="en-US" altLang="en-US">
                <a:latin typeface="Arial" charset="0"/>
              </a:rPr>
              <a:t>2.</a:t>
            </a:r>
            <a:fld id="{AB6E05E9-2D7E-44CC-A18C-53DA6F075855}" type="slidenum">
              <a:rPr lang="en-US" altLang="en-US">
                <a:latin typeface="Arial" charset="0"/>
              </a:rPr>
              <a:pPr/>
              <a:t>69</a:t>
            </a:fld>
            <a:endParaRPr lang="en-US" altLang="en-US">
              <a:latin typeface="Arial" charset="0"/>
            </a:endParaRPr>
          </a:p>
        </p:txBody>
      </p:sp>
      <p:sp>
        <p:nvSpPr>
          <p:cNvPr id="33795" name="Rectangle 2"/>
          <p:cNvSpPr>
            <a:spLocks noChangeArrowheads="1"/>
          </p:cNvSpPr>
          <p:nvPr/>
        </p:nvSpPr>
        <p:spPr bwMode="ltGray">
          <a:xfrm>
            <a:off x="366713" y="350838"/>
            <a:ext cx="438150" cy="47466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charset="0"/>
            </a:endParaRPr>
          </a:p>
        </p:txBody>
      </p:sp>
      <p:sp>
        <p:nvSpPr>
          <p:cNvPr id="33796" name="Rectangle 3"/>
          <p:cNvSpPr>
            <a:spLocks noChangeArrowheads="1"/>
          </p:cNvSpPr>
          <p:nvPr/>
        </p:nvSpPr>
        <p:spPr bwMode="ltGray">
          <a:xfrm>
            <a:off x="749300" y="350838"/>
            <a:ext cx="328613" cy="47466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charset="0"/>
            </a:endParaRPr>
          </a:p>
        </p:txBody>
      </p:sp>
      <p:grpSp>
        <p:nvGrpSpPr>
          <p:cNvPr id="33797" name="Group 4"/>
          <p:cNvGrpSpPr>
            <a:grpSpLocks/>
          </p:cNvGrpSpPr>
          <p:nvPr/>
        </p:nvGrpSpPr>
        <p:grpSpPr bwMode="auto">
          <a:xfrm>
            <a:off x="490538" y="773113"/>
            <a:ext cx="738187" cy="474662"/>
            <a:chOff x="309" y="487"/>
            <a:chExt cx="465" cy="299"/>
          </a:xfrm>
        </p:grpSpPr>
        <p:sp>
          <p:nvSpPr>
            <p:cNvPr id="33804" name="Rectangle 5"/>
            <p:cNvSpPr>
              <a:spLocks noChangeArrowheads="1"/>
            </p:cNvSpPr>
            <p:nvPr/>
          </p:nvSpPr>
          <p:spPr bwMode="ltGray">
            <a:xfrm>
              <a:off x="309" y="487"/>
              <a:ext cx="266" cy="299"/>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charset="0"/>
              </a:endParaRPr>
            </a:p>
          </p:txBody>
        </p:sp>
        <p:sp>
          <p:nvSpPr>
            <p:cNvPr id="33805" name="Rectangle 6"/>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charset="0"/>
              </a:endParaRPr>
            </a:p>
          </p:txBody>
        </p:sp>
      </p:grpSp>
      <p:sp>
        <p:nvSpPr>
          <p:cNvPr id="33798" name="Rectangle 7"/>
          <p:cNvSpPr>
            <a:spLocks noChangeArrowheads="1"/>
          </p:cNvSpPr>
          <p:nvPr/>
        </p:nvSpPr>
        <p:spPr bwMode="ltGray">
          <a:xfrm>
            <a:off x="76200" y="700088"/>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charset="0"/>
            </a:endParaRPr>
          </a:p>
        </p:txBody>
      </p:sp>
      <p:sp>
        <p:nvSpPr>
          <p:cNvPr id="33799" name="Rectangle 8"/>
          <p:cNvSpPr>
            <a:spLocks noChangeArrowheads="1"/>
          </p:cNvSpPr>
          <p:nvPr/>
        </p:nvSpPr>
        <p:spPr bwMode="gray">
          <a:xfrm>
            <a:off x="711200" y="242888"/>
            <a:ext cx="31750" cy="10525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charset="0"/>
            </a:endParaRPr>
          </a:p>
        </p:txBody>
      </p:sp>
      <p:sp>
        <p:nvSpPr>
          <p:cNvPr id="33800" name="Rectangle 9"/>
          <p:cNvSpPr>
            <a:spLocks noChangeArrowheads="1"/>
          </p:cNvSpPr>
          <p:nvPr/>
        </p:nvSpPr>
        <p:spPr bwMode="gray">
          <a:xfrm>
            <a:off x="442913" y="773113"/>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charset="0"/>
            </a:endParaRPr>
          </a:p>
        </p:txBody>
      </p:sp>
      <p:sp>
        <p:nvSpPr>
          <p:cNvPr id="33801" name="Rectangle 10"/>
          <p:cNvSpPr>
            <a:spLocks noChangeArrowheads="1"/>
          </p:cNvSpPr>
          <p:nvPr/>
        </p:nvSpPr>
        <p:spPr bwMode="auto">
          <a:xfrm>
            <a:off x="152400" y="1447800"/>
            <a:ext cx="8839200" cy="3810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02" name="Rectangle 11"/>
          <p:cNvSpPr>
            <a:spLocks noChangeArrowheads="1"/>
          </p:cNvSpPr>
          <p:nvPr/>
        </p:nvSpPr>
        <p:spPr bwMode="auto">
          <a:xfrm>
            <a:off x="228600" y="1524000"/>
            <a:ext cx="8534400" cy="3935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i="1"/>
              <a:t>Figure 2.20 shows a part of an internet with two routers connecting three LANs. Each device (computer or router) has a pair of addresses (logical and physical) for each connection. In this case, each computer is connected to only one link and therefore has only one pair of addresses. Each router, however, is connected to three networks (only two are shown in the figure). So each router has three pairs of addresses, one for each connection. </a:t>
            </a:r>
          </a:p>
        </p:txBody>
      </p:sp>
      <p:sp>
        <p:nvSpPr>
          <p:cNvPr id="33803" name="Text Box 12"/>
          <p:cNvSpPr txBox="1">
            <a:spLocks noChangeArrowheads="1"/>
          </p:cNvSpPr>
          <p:nvPr/>
        </p:nvSpPr>
        <p:spPr bwMode="auto">
          <a:xfrm>
            <a:off x="1143000" y="182563"/>
            <a:ext cx="22844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imes New Roman" charset="0"/>
              </a:defRPr>
            </a:lvl1pPr>
            <a:lvl2pPr marL="742950" indent="-285750">
              <a:defRPr b="1">
                <a:solidFill>
                  <a:schemeClr val="tx1"/>
                </a:solidFill>
                <a:latin typeface="Times New Roman" charset="0"/>
              </a:defRPr>
            </a:lvl2pPr>
            <a:lvl3pPr marL="1143000" indent="-228600">
              <a:defRPr b="1">
                <a:solidFill>
                  <a:schemeClr val="tx1"/>
                </a:solidFill>
                <a:latin typeface="Times New Roman" charset="0"/>
              </a:defRPr>
            </a:lvl3pPr>
            <a:lvl4pPr marL="1600200" indent="-228600">
              <a:defRPr b="1">
                <a:solidFill>
                  <a:schemeClr val="tx1"/>
                </a:solidFill>
                <a:latin typeface="Times New Roman" charset="0"/>
              </a:defRPr>
            </a:lvl4pPr>
            <a:lvl5pPr marL="2057400" indent="-228600">
              <a:defRPr b="1">
                <a:solidFill>
                  <a:schemeClr val="tx1"/>
                </a:solidFill>
                <a:latin typeface="Times New Roman" charset="0"/>
              </a:defRPr>
            </a:lvl5pPr>
            <a:lvl6pPr marL="2514600" indent="-228600" eaLnBrk="0" fontAlgn="base" hangingPunct="0">
              <a:spcBef>
                <a:spcPct val="0"/>
              </a:spcBef>
              <a:spcAft>
                <a:spcPct val="0"/>
              </a:spcAft>
              <a:defRPr b="1">
                <a:solidFill>
                  <a:schemeClr val="tx1"/>
                </a:solidFill>
                <a:latin typeface="Times New Roman" charset="0"/>
              </a:defRPr>
            </a:lvl6pPr>
            <a:lvl7pPr marL="2971800" indent="-228600" eaLnBrk="0" fontAlgn="base" hangingPunct="0">
              <a:spcBef>
                <a:spcPct val="0"/>
              </a:spcBef>
              <a:spcAft>
                <a:spcPct val="0"/>
              </a:spcAft>
              <a:defRPr b="1">
                <a:solidFill>
                  <a:schemeClr val="tx1"/>
                </a:solidFill>
                <a:latin typeface="Times New Roman" charset="0"/>
              </a:defRPr>
            </a:lvl7pPr>
            <a:lvl8pPr marL="3429000" indent="-228600" eaLnBrk="0" fontAlgn="base" hangingPunct="0">
              <a:spcBef>
                <a:spcPct val="0"/>
              </a:spcBef>
              <a:spcAft>
                <a:spcPct val="0"/>
              </a:spcAft>
              <a:defRPr b="1">
                <a:solidFill>
                  <a:schemeClr val="tx1"/>
                </a:solidFill>
                <a:latin typeface="Times New Roman" charset="0"/>
              </a:defRPr>
            </a:lvl8pPr>
            <a:lvl9pPr marL="3886200" indent="-228600" eaLnBrk="0" fontAlgn="base" hangingPunct="0">
              <a:spcBef>
                <a:spcPct val="0"/>
              </a:spcBef>
              <a:spcAft>
                <a:spcPct val="0"/>
              </a:spcAft>
              <a:defRPr b="1">
                <a:solidFill>
                  <a:schemeClr val="tx1"/>
                </a:solidFill>
                <a:latin typeface="Times New Roman" charset="0"/>
              </a:defRPr>
            </a:lvl9pPr>
          </a:lstStyle>
          <a:p>
            <a:r>
              <a:rPr lang="en-US" altLang="en-US" sz="3200" i="1">
                <a:solidFill>
                  <a:schemeClr val="hlink"/>
                </a:solidFill>
              </a:rPr>
              <a:t>Example 2.3</a:t>
            </a:r>
          </a:p>
        </p:txBody>
      </p:sp>
    </p:spTree>
    <p:extLst>
      <p:ext uri="{BB962C8B-B14F-4D97-AF65-F5344CB8AC3E}">
        <p14:creationId xmlns:p14="http://schemas.microsoft.com/office/powerpoint/2010/main" val="30718651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solidFill>
            <a:schemeClr val="accent1"/>
          </a:solidFill>
        </p:spPr>
        <p:txBody>
          <a:bodyPr/>
          <a:lstStyle/>
          <a:p>
            <a:r>
              <a:rPr lang="en-US" b="1" dirty="0"/>
              <a:t>LAN (Local Area Network)</a:t>
            </a:r>
            <a:r>
              <a:rPr lang="en-US" dirty="0"/>
              <a:t> </a:t>
            </a:r>
          </a:p>
        </p:txBody>
      </p:sp>
      <p:sp>
        <p:nvSpPr>
          <p:cNvPr id="4" name="Content Placeholder 3"/>
          <p:cNvSpPr>
            <a:spLocks noGrp="1"/>
          </p:cNvSpPr>
          <p:nvPr>
            <p:ph idx="1"/>
          </p:nvPr>
        </p:nvSpPr>
        <p:spPr>
          <a:solidFill>
            <a:schemeClr val="bg1"/>
          </a:solidFill>
        </p:spPr>
        <p:txBody>
          <a:bodyPr>
            <a:normAutofit/>
          </a:bodyPr>
          <a:lstStyle/>
          <a:p>
            <a:pPr algn="just"/>
            <a:r>
              <a:rPr lang="en-US" sz="2800" dirty="0">
                <a:solidFill>
                  <a:srgbClr val="0070C0"/>
                </a:solidFill>
              </a:rPr>
              <a:t>Covers up to 1 KM radius. </a:t>
            </a:r>
          </a:p>
          <a:p>
            <a:pPr algn="just"/>
            <a:r>
              <a:rPr lang="en-US" sz="2800" dirty="0">
                <a:solidFill>
                  <a:srgbClr val="0070C0"/>
                </a:solidFill>
              </a:rPr>
              <a:t>A group of computers and associated devices that share a common communications line or wireless link to a server. T</a:t>
            </a:r>
          </a:p>
          <a:p>
            <a:pPr algn="just"/>
            <a:r>
              <a:rPr lang="en-US" sz="2800" dirty="0">
                <a:solidFill>
                  <a:srgbClr val="0070C0"/>
                </a:solidFill>
              </a:rPr>
              <a:t>It encompasses computers and peripherals connected to a server within a distinct geographic area such as an office or a commercial establishment.</a:t>
            </a:r>
          </a:p>
          <a:p>
            <a:pPr algn="just"/>
            <a:r>
              <a:rPr lang="en-US" sz="2800" dirty="0">
                <a:solidFill>
                  <a:srgbClr val="0070C0"/>
                </a:solidFill>
              </a:rPr>
              <a:t>LAN is owned by privately owned companies.</a:t>
            </a:r>
          </a:p>
        </p:txBody>
      </p:sp>
    </p:spTree>
    <p:extLst>
      <p:ext uri="{BB962C8B-B14F-4D97-AF65-F5344CB8AC3E}">
        <p14:creationId xmlns:p14="http://schemas.microsoft.com/office/powerpoint/2010/main" val="164001600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1"/>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imes New Roman" charset="0"/>
              </a:defRPr>
            </a:lvl1pPr>
            <a:lvl2pPr marL="742950" indent="-285750">
              <a:defRPr b="1">
                <a:solidFill>
                  <a:schemeClr val="tx1"/>
                </a:solidFill>
                <a:latin typeface="Times New Roman" charset="0"/>
              </a:defRPr>
            </a:lvl2pPr>
            <a:lvl3pPr marL="1143000" indent="-228600">
              <a:defRPr b="1">
                <a:solidFill>
                  <a:schemeClr val="tx1"/>
                </a:solidFill>
                <a:latin typeface="Times New Roman" charset="0"/>
              </a:defRPr>
            </a:lvl3pPr>
            <a:lvl4pPr marL="1600200" indent="-228600">
              <a:defRPr b="1">
                <a:solidFill>
                  <a:schemeClr val="tx1"/>
                </a:solidFill>
                <a:latin typeface="Times New Roman" charset="0"/>
              </a:defRPr>
            </a:lvl4pPr>
            <a:lvl5pPr marL="2057400" indent="-228600">
              <a:defRPr b="1">
                <a:solidFill>
                  <a:schemeClr val="tx1"/>
                </a:solidFill>
                <a:latin typeface="Times New Roman" charset="0"/>
              </a:defRPr>
            </a:lvl5pPr>
            <a:lvl6pPr marL="2514600" indent="-228600" eaLnBrk="0" fontAlgn="base" hangingPunct="0">
              <a:spcBef>
                <a:spcPct val="0"/>
              </a:spcBef>
              <a:spcAft>
                <a:spcPct val="0"/>
              </a:spcAft>
              <a:defRPr b="1">
                <a:solidFill>
                  <a:schemeClr val="tx1"/>
                </a:solidFill>
                <a:latin typeface="Times New Roman" charset="0"/>
              </a:defRPr>
            </a:lvl6pPr>
            <a:lvl7pPr marL="2971800" indent="-228600" eaLnBrk="0" fontAlgn="base" hangingPunct="0">
              <a:spcBef>
                <a:spcPct val="0"/>
              </a:spcBef>
              <a:spcAft>
                <a:spcPct val="0"/>
              </a:spcAft>
              <a:defRPr b="1">
                <a:solidFill>
                  <a:schemeClr val="tx1"/>
                </a:solidFill>
                <a:latin typeface="Times New Roman" charset="0"/>
              </a:defRPr>
            </a:lvl7pPr>
            <a:lvl8pPr marL="3429000" indent="-228600" eaLnBrk="0" fontAlgn="base" hangingPunct="0">
              <a:spcBef>
                <a:spcPct val="0"/>
              </a:spcBef>
              <a:spcAft>
                <a:spcPct val="0"/>
              </a:spcAft>
              <a:defRPr b="1">
                <a:solidFill>
                  <a:schemeClr val="tx1"/>
                </a:solidFill>
                <a:latin typeface="Times New Roman" charset="0"/>
              </a:defRPr>
            </a:lvl8pPr>
            <a:lvl9pPr marL="3886200" indent="-228600" eaLnBrk="0" fontAlgn="base" hangingPunct="0">
              <a:spcBef>
                <a:spcPct val="0"/>
              </a:spcBef>
              <a:spcAft>
                <a:spcPct val="0"/>
              </a:spcAft>
              <a:defRPr b="1">
                <a:solidFill>
                  <a:schemeClr val="tx1"/>
                </a:solidFill>
                <a:latin typeface="Times New Roman" charset="0"/>
              </a:defRPr>
            </a:lvl9pPr>
          </a:lstStyle>
          <a:p>
            <a:r>
              <a:rPr lang="en-US" altLang="en-US">
                <a:latin typeface="Arial" charset="0"/>
              </a:rPr>
              <a:t>2.</a:t>
            </a:r>
            <a:fld id="{1A8D485B-DB81-4075-9083-F74409FCC58B}" type="slidenum">
              <a:rPr lang="en-US" altLang="en-US">
                <a:latin typeface="Arial" charset="0"/>
              </a:rPr>
              <a:pPr/>
              <a:t>70</a:t>
            </a:fld>
            <a:endParaRPr lang="en-US" altLang="en-US">
              <a:latin typeface="Arial" charset="0"/>
            </a:endParaRPr>
          </a:p>
        </p:txBody>
      </p:sp>
      <p:sp>
        <p:nvSpPr>
          <p:cNvPr id="35843" name="Line 2"/>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844" name="Line 3"/>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845" name="Text Box 4"/>
          <p:cNvSpPr txBox="1">
            <a:spLocks noChangeArrowheads="1"/>
          </p:cNvSpPr>
          <p:nvPr/>
        </p:nvSpPr>
        <p:spPr bwMode="auto">
          <a:xfrm>
            <a:off x="304800" y="381000"/>
            <a:ext cx="31289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imes New Roman" charset="0"/>
              </a:defRPr>
            </a:lvl1pPr>
            <a:lvl2pPr marL="742950" indent="-285750">
              <a:defRPr b="1">
                <a:solidFill>
                  <a:schemeClr val="tx1"/>
                </a:solidFill>
                <a:latin typeface="Times New Roman" charset="0"/>
              </a:defRPr>
            </a:lvl2pPr>
            <a:lvl3pPr marL="1143000" indent="-228600">
              <a:defRPr b="1">
                <a:solidFill>
                  <a:schemeClr val="tx1"/>
                </a:solidFill>
                <a:latin typeface="Times New Roman" charset="0"/>
              </a:defRPr>
            </a:lvl3pPr>
            <a:lvl4pPr marL="1600200" indent="-228600">
              <a:defRPr b="1">
                <a:solidFill>
                  <a:schemeClr val="tx1"/>
                </a:solidFill>
                <a:latin typeface="Times New Roman" charset="0"/>
              </a:defRPr>
            </a:lvl4pPr>
            <a:lvl5pPr marL="2057400" indent="-228600">
              <a:defRPr b="1">
                <a:solidFill>
                  <a:schemeClr val="tx1"/>
                </a:solidFill>
                <a:latin typeface="Times New Roman" charset="0"/>
              </a:defRPr>
            </a:lvl5pPr>
            <a:lvl6pPr marL="2514600" indent="-228600" eaLnBrk="0" fontAlgn="base" hangingPunct="0">
              <a:spcBef>
                <a:spcPct val="0"/>
              </a:spcBef>
              <a:spcAft>
                <a:spcPct val="0"/>
              </a:spcAft>
              <a:defRPr b="1">
                <a:solidFill>
                  <a:schemeClr val="tx1"/>
                </a:solidFill>
                <a:latin typeface="Times New Roman" charset="0"/>
              </a:defRPr>
            </a:lvl6pPr>
            <a:lvl7pPr marL="2971800" indent="-228600" eaLnBrk="0" fontAlgn="base" hangingPunct="0">
              <a:spcBef>
                <a:spcPct val="0"/>
              </a:spcBef>
              <a:spcAft>
                <a:spcPct val="0"/>
              </a:spcAft>
              <a:defRPr b="1">
                <a:solidFill>
                  <a:schemeClr val="tx1"/>
                </a:solidFill>
                <a:latin typeface="Times New Roman" charset="0"/>
              </a:defRPr>
            </a:lvl7pPr>
            <a:lvl8pPr marL="3429000" indent="-228600" eaLnBrk="0" fontAlgn="base" hangingPunct="0">
              <a:spcBef>
                <a:spcPct val="0"/>
              </a:spcBef>
              <a:spcAft>
                <a:spcPct val="0"/>
              </a:spcAft>
              <a:defRPr b="1">
                <a:solidFill>
                  <a:schemeClr val="tx1"/>
                </a:solidFill>
                <a:latin typeface="Times New Roman" charset="0"/>
              </a:defRPr>
            </a:lvl8pPr>
            <a:lvl9pPr marL="3886200" indent="-228600" eaLnBrk="0" fontAlgn="base" hangingPunct="0">
              <a:spcBef>
                <a:spcPct val="0"/>
              </a:spcBef>
              <a:spcAft>
                <a:spcPct val="0"/>
              </a:spcAft>
              <a:defRPr b="1">
                <a:solidFill>
                  <a:schemeClr val="tx1"/>
                </a:solidFill>
                <a:latin typeface="Times New Roman" charset="0"/>
              </a:defRPr>
            </a:lvl9pPr>
          </a:lstStyle>
          <a:p>
            <a:r>
              <a:rPr lang="en-US" altLang="en-US" sz="2400">
                <a:solidFill>
                  <a:schemeClr val="folHlink"/>
                </a:solidFill>
              </a:rPr>
              <a:t>Figure 2.20  </a:t>
            </a:r>
            <a:r>
              <a:rPr lang="en-US" altLang="en-US" sz="2000" i="1"/>
              <a:t>IP addresses</a:t>
            </a:r>
          </a:p>
        </p:txBody>
      </p:sp>
      <p:sp>
        <p:nvSpPr>
          <p:cNvPr id="35846" name="Line 5"/>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35847"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50988" y="1089025"/>
            <a:ext cx="6069012" cy="5083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150001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1"/>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imes New Roman" charset="0"/>
              </a:defRPr>
            </a:lvl1pPr>
            <a:lvl2pPr marL="742950" indent="-285750">
              <a:defRPr b="1">
                <a:solidFill>
                  <a:schemeClr val="tx1"/>
                </a:solidFill>
                <a:latin typeface="Times New Roman" charset="0"/>
              </a:defRPr>
            </a:lvl2pPr>
            <a:lvl3pPr marL="1143000" indent="-228600">
              <a:defRPr b="1">
                <a:solidFill>
                  <a:schemeClr val="tx1"/>
                </a:solidFill>
                <a:latin typeface="Times New Roman" charset="0"/>
              </a:defRPr>
            </a:lvl3pPr>
            <a:lvl4pPr marL="1600200" indent="-228600">
              <a:defRPr b="1">
                <a:solidFill>
                  <a:schemeClr val="tx1"/>
                </a:solidFill>
                <a:latin typeface="Times New Roman" charset="0"/>
              </a:defRPr>
            </a:lvl4pPr>
            <a:lvl5pPr marL="2057400" indent="-228600">
              <a:defRPr b="1">
                <a:solidFill>
                  <a:schemeClr val="tx1"/>
                </a:solidFill>
                <a:latin typeface="Times New Roman" charset="0"/>
              </a:defRPr>
            </a:lvl5pPr>
            <a:lvl6pPr marL="2514600" indent="-228600" eaLnBrk="0" fontAlgn="base" hangingPunct="0">
              <a:spcBef>
                <a:spcPct val="0"/>
              </a:spcBef>
              <a:spcAft>
                <a:spcPct val="0"/>
              </a:spcAft>
              <a:defRPr b="1">
                <a:solidFill>
                  <a:schemeClr val="tx1"/>
                </a:solidFill>
                <a:latin typeface="Times New Roman" charset="0"/>
              </a:defRPr>
            </a:lvl6pPr>
            <a:lvl7pPr marL="2971800" indent="-228600" eaLnBrk="0" fontAlgn="base" hangingPunct="0">
              <a:spcBef>
                <a:spcPct val="0"/>
              </a:spcBef>
              <a:spcAft>
                <a:spcPct val="0"/>
              </a:spcAft>
              <a:defRPr b="1">
                <a:solidFill>
                  <a:schemeClr val="tx1"/>
                </a:solidFill>
                <a:latin typeface="Times New Roman" charset="0"/>
              </a:defRPr>
            </a:lvl7pPr>
            <a:lvl8pPr marL="3429000" indent="-228600" eaLnBrk="0" fontAlgn="base" hangingPunct="0">
              <a:spcBef>
                <a:spcPct val="0"/>
              </a:spcBef>
              <a:spcAft>
                <a:spcPct val="0"/>
              </a:spcAft>
              <a:defRPr b="1">
                <a:solidFill>
                  <a:schemeClr val="tx1"/>
                </a:solidFill>
                <a:latin typeface="Times New Roman" charset="0"/>
              </a:defRPr>
            </a:lvl8pPr>
            <a:lvl9pPr marL="3886200" indent="-228600" eaLnBrk="0" fontAlgn="base" hangingPunct="0">
              <a:spcBef>
                <a:spcPct val="0"/>
              </a:spcBef>
              <a:spcAft>
                <a:spcPct val="0"/>
              </a:spcAft>
              <a:defRPr b="1">
                <a:solidFill>
                  <a:schemeClr val="tx1"/>
                </a:solidFill>
                <a:latin typeface="Times New Roman" charset="0"/>
              </a:defRPr>
            </a:lvl9pPr>
          </a:lstStyle>
          <a:p>
            <a:r>
              <a:rPr lang="en-US" altLang="en-US">
                <a:latin typeface="Arial" charset="0"/>
              </a:rPr>
              <a:t>2.</a:t>
            </a:r>
            <a:fld id="{0CC5E256-E742-4D24-A26F-203CF56F0F69}" type="slidenum">
              <a:rPr lang="en-US" altLang="en-US">
                <a:latin typeface="Arial" charset="0"/>
              </a:rPr>
              <a:pPr/>
              <a:t>71</a:t>
            </a:fld>
            <a:endParaRPr lang="en-US" altLang="en-US">
              <a:latin typeface="Arial" charset="0"/>
            </a:endParaRPr>
          </a:p>
        </p:txBody>
      </p:sp>
      <p:sp>
        <p:nvSpPr>
          <p:cNvPr id="37891" name="Rectangle 2"/>
          <p:cNvSpPr>
            <a:spLocks noChangeArrowheads="1"/>
          </p:cNvSpPr>
          <p:nvPr/>
        </p:nvSpPr>
        <p:spPr bwMode="ltGray">
          <a:xfrm>
            <a:off x="366713" y="350838"/>
            <a:ext cx="438150" cy="47466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charset="0"/>
            </a:endParaRPr>
          </a:p>
        </p:txBody>
      </p:sp>
      <p:sp>
        <p:nvSpPr>
          <p:cNvPr id="37892" name="Rectangle 3"/>
          <p:cNvSpPr>
            <a:spLocks noChangeArrowheads="1"/>
          </p:cNvSpPr>
          <p:nvPr/>
        </p:nvSpPr>
        <p:spPr bwMode="ltGray">
          <a:xfrm>
            <a:off x="749300" y="350838"/>
            <a:ext cx="328613" cy="47466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charset="0"/>
            </a:endParaRPr>
          </a:p>
        </p:txBody>
      </p:sp>
      <p:grpSp>
        <p:nvGrpSpPr>
          <p:cNvPr id="37893" name="Group 4"/>
          <p:cNvGrpSpPr>
            <a:grpSpLocks/>
          </p:cNvGrpSpPr>
          <p:nvPr/>
        </p:nvGrpSpPr>
        <p:grpSpPr bwMode="auto">
          <a:xfrm>
            <a:off x="490538" y="773113"/>
            <a:ext cx="738187" cy="474662"/>
            <a:chOff x="309" y="487"/>
            <a:chExt cx="465" cy="299"/>
          </a:xfrm>
        </p:grpSpPr>
        <p:sp>
          <p:nvSpPr>
            <p:cNvPr id="37900" name="Rectangle 5"/>
            <p:cNvSpPr>
              <a:spLocks noChangeArrowheads="1"/>
            </p:cNvSpPr>
            <p:nvPr/>
          </p:nvSpPr>
          <p:spPr bwMode="ltGray">
            <a:xfrm>
              <a:off x="309" y="487"/>
              <a:ext cx="266" cy="299"/>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charset="0"/>
              </a:endParaRPr>
            </a:p>
          </p:txBody>
        </p:sp>
        <p:sp>
          <p:nvSpPr>
            <p:cNvPr id="37901" name="Rectangle 6"/>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charset="0"/>
              </a:endParaRPr>
            </a:p>
          </p:txBody>
        </p:sp>
      </p:grpSp>
      <p:sp>
        <p:nvSpPr>
          <p:cNvPr id="37894" name="Rectangle 7"/>
          <p:cNvSpPr>
            <a:spLocks noChangeArrowheads="1"/>
          </p:cNvSpPr>
          <p:nvPr/>
        </p:nvSpPr>
        <p:spPr bwMode="ltGray">
          <a:xfrm>
            <a:off x="76200" y="700088"/>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charset="0"/>
            </a:endParaRPr>
          </a:p>
        </p:txBody>
      </p:sp>
      <p:sp>
        <p:nvSpPr>
          <p:cNvPr id="37895" name="Rectangle 8"/>
          <p:cNvSpPr>
            <a:spLocks noChangeArrowheads="1"/>
          </p:cNvSpPr>
          <p:nvPr/>
        </p:nvSpPr>
        <p:spPr bwMode="gray">
          <a:xfrm>
            <a:off x="711200" y="242888"/>
            <a:ext cx="31750" cy="10525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charset="0"/>
            </a:endParaRPr>
          </a:p>
        </p:txBody>
      </p:sp>
      <p:sp>
        <p:nvSpPr>
          <p:cNvPr id="37896" name="Rectangle 9"/>
          <p:cNvSpPr>
            <a:spLocks noChangeArrowheads="1"/>
          </p:cNvSpPr>
          <p:nvPr/>
        </p:nvSpPr>
        <p:spPr bwMode="gray">
          <a:xfrm>
            <a:off x="442913" y="773113"/>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charset="0"/>
            </a:endParaRPr>
          </a:p>
        </p:txBody>
      </p:sp>
      <p:sp>
        <p:nvSpPr>
          <p:cNvPr id="37897" name="Rectangle 10"/>
          <p:cNvSpPr>
            <a:spLocks noChangeArrowheads="1"/>
          </p:cNvSpPr>
          <p:nvPr/>
        </p:nvSpPr>
        <p:spPr bwMode="auto">
          <a:xfrm>
            <a:off x="152400" y="1447800"/>
            <a:ext cx="8839200" cy="3810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898" name="Rectangle 11"/>
          <p:cNvSpPr>
            <a:spLocks noChangeArrowheads="1"/>
          </p:cNvSpPr>
          <p:nvPr/>
        </p:nvSpPr>
        <p:spPr bwMode="auto">
          <a:xfrm>
            <a:off x="228600" y="1371600"/>
            <a:ext cx="8534400" cy="436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i="1"/>
              <a:t>Figure 2.21 shows two computers communicating via the Internet. The sending computer is running three processes at this time with port addresses a, b, and c. The receiving computer is running two processes at this time with port addresses j and k. Process </a:t>
            </a:r>
            <a:r>
              <a:rPr lang="en-US" altLang="en-US" sz="2800" i="1">
                <a:solidFill>
                  <a:schemeClr val="hlink"/>
                </a:solidFill>
              </a:rPr>
              <a:t>a</a:t>
            </a:r>
            <a:r>
              <a:rPr lang="en-US" altLang="en-US" sz="2800" i="1"/>
              <a:t> in the sending computer needs to communicate with process </a:t>
            </a:r>
            <a:r>
              <a:rPr lang="en-US" altLang="en-US" sz="2800" i="1">
                <a:solidFill>
                  <a:schemeClr val="hlink"/>
                </a:solidFill>
              </a:rPr>
              <a:t>j</a:t>
            </a:r>
            <a:r>
              <a:rPr lang="en-US" altLang="en-US" sz="2800" i="1"/>
              <a:t> in the receiving computer. Note that although physical addresses change from hop to hop, logical and port addresses remain the same from the source to destination. </a:t>
            </a:r>
          </a:p>
        </p:txBody>
      </p:sp>
      <p:sp>
        <p:nvSpPr>
          <p:cNvPr id="37899" name="Text Box 12"/>
          <p:cNvSpPr txBox="1">
            <a:spLocks noChangeArrowheads="1"/>
          </p:cNvSpPr>
          <p:nvPr/>
        </p:nvSpPr>
        <p:spPr bwMode="auto">
          <a:xfrm>
            <a:off x="1143000" y="182563"/>
            <a:ext cx="22844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imes New Roman" charset="0"/>
              </a:defRPr>
            </a:lvl1pPr>
            <a:lvl2pPr marL="742950" indent="-285750">
              <a:defRPr b="1">
                <a:solidFill>
                  <a:schemeClr val="tx1"/>
                </a:solidFill>
                <a:latin typeface="Times New Roman" charset="0"/>
              </a:defRPr>
            </a:lvl2pPr>
            <a:lvl3pPr marL="1143000" indent="-228600">
              <a:defRPr b="1">
                <a:solidFill>
                  <a:schemeClr val="tx1"/>
                </a:solidFill>
                <a:latin typeface="Times New Roman" charset="0"/>
              </a:defRPr>
            </a:lvl3pPr>
            <a:lvl4pPr marL="1600200" indent="-228600">
              <a:defRPr b="1">
                <a:solidFill>
                  <a:schemeClr val="tx1"/>
                </a:solidFill>
                <a:latin typeface="Times New Roman" charset="0"/>
              </a:defRPr>
            </a:lvl4pPr>
            <a:lvl5pPr marL="2057400" indent="-228600">
              <a:defRPr b="1">
                <a:solidFill>
                  <a:schemeClr val="tx1"/>
                </a:solidFill>
                <a:latin typeface="Times New Roman" charset="0"/>
              </a:defRPr>
            </a:lvl5pPr>
            <a:lvl6pPr marL="2514600" indent="-228600" eaLnBrk="0" fontAlgn="base" hangingPunct="0">
              <a:spcBef>
                <a:spcPct val="0"/>
              </a:spcBef>
              <a:spcAft>
                <a:spcPct val="0"/>
              </a:spcAft>
              <a:defRPr b="1">
                <a:solidFill>
                  <a:schemeClr val="tx1"/>
                </a:solidFill>
                <a:latin typeface="Times New Roman" charset="0"/>
              </a:defRPr>
            </a:lvl6pPr>
            <a:lvl7pPr marL="2971800" indent="-228600" eaLnBrk="0" fontAlgn="base" hangingPunct="0">
              <a:spcBef>
                <a:spcPct val="0"/>
              </a:spcBef>
              <a:spcAft>
                <a:spcPct val="0"/>
              </a:spcAft>
              <a:defRPr b="1">
                <a:solidFill>
                  <a:schemeClr val="tx1"/>
                </a:solidFill>
                <a:latin typeface="Times New Roman" charset="0"/>
              </a:defRPr>
            </a:lvl7pPr>
            <a:lvl8pPr marL="3429000" indent="-228600" eaLnBrk="0" fontAlgn="base" hangingPunct="0">
              <a:spcBef>
                <a:spcPct val="0"/>
              </a:spcBef>
              <a:spcAft>
                <a:spcPct val="0"/>
              </a:spcAft>
              <a:defRPr b="1">
                <a:solidFill>
                  <a:schemeClr val="tx1"/>
                </a:solidFill>
                <a:latin typeface="Times New Roman" charset="0"/>
              </a:defRPr>
            </a:lvl8pPr>
            <a:lvl9pPr marL="3886200" indent="-228600" eaLnBrk="0" fontAlgn="base" hangingPunct="0">
              <a:spcBef>
                <a:spcPct val="0"/>
              </a:spcBef>
              <a:spcAft>
                <a:spcPct val="0"/>
              </a:spcAft>
              <a:defRPr b="1">
                <a:solidFill>
                  <a:schemeClr val="tx1"/>
                </a:solidFill>
                <a:latin typeface="Times New Roman" charset="0"/>
              </a:defRPr>
            </a:lvl9pPr>
          </a:lstStyle>
          <a:p>
            <a:r>
              <a:rPr lang="en-US" altLang="en-US" sz="3200" i="1">
                <a:solidFill>
                  <a:schemeClr val="hlink"/>
                </a:solidFill>
              </a:rPr>
              <a:t>Example 2.4</a:t>
            </a:r>
          </a:p>
        </p:txBody>
      </p:sp>
    </p:spTree>
    <p:extLst>
      <p:ext uri="{BB962C8B-B14F-4D97-AF65-F5344CB8AC3E}">
        <p14:creationId xmlns:p14="http://schemas.microsoft.com/office/powerpoint/2010/main" val="133738375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1"/>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imes New Roman" charset="0"/>
              </a:defRPr>
            </a:lvl1pPr>
            <a:lvl2pPr marL="742950" indent="-285750">
              <a:defRPr b="1">
                <a:solidFill>
                  <a:schemeClr val="tx1"/>
                </a:solidFill>
                <a:latin typeface="Times New Roman" charset="0"/>
              </a:defRPr>
            </a:lvl2pPr>
            <a:lvl3pPr marL="1143000" indent="-228600">
              <a:defRPr b="1">
                <a:solidFill>
                  <a:schemeClr val="tx1"/>
                </a:solidFill>
                <a:latin typeface="Times New Roman" charset="0"/>
              </a:defRPr>
            </a:lvl3pPr>
            <a:lvl4pPr marL="1600200" indent="-228600">
              <a:defRPr b="1">
                <a:solidFill>
                  <a:schemeClr val="tx1"/>
                </a:solidFill>
                <a:latin typeface="Times New Roman" charset="0"/>
              </a:defRPr>
            </a:lvl4pPr>
            <a:lvl5pPr marL="2057400" indent="-228600">
              <a:defRPr b="1">
                <a:solidFill>
                  <a:schemeClr val="tx1"/>
                </a:solidFill>
                <a:latin typeface="Times New Roman" charset="0"/>
              </a:defRPr>
            </a:lvl5pPr>
            <a:lvl6pPr marL="2514600" indent="-228600" eaLnBrk="0" fontAlgn="base" hangingPunct="0">
              <a:spcBef>
                <a:spcPct val="0"/>
              </a:spcBef>
              <a:spcAft>
                <a:spcPct val="0"/>
              </a:spcAft>
              <a:defRPr b="1">
                <a:solidFill>
                  <a:schemeClr val="tx1"/>
                </a:solidFill>
                <a:latin typeface="Times New Roman" charset="0"/>
              </a:defRPr>
            </a:lvl6pPr>
            <a:lvl7pPr marL="2971800" indent="-228600" eaLnBrk="0" fontAlgn="base" hangingPunct="0">
              <a:spcBef>
                <a:spcPct val="0"/>
              </a:spcBef>
              <a:spcAft>
                <a:spcPct val="0"/>
              </a:spcAft>
              <a:defRPr b="1">
                <a:solidFill>
                  <a:schemeClr val="tx1"/>
                </a:solidFill>
                <a:latin typeface="Times New Roman" charset="0"/>
              </a:defRPr>
            </a:lvl7pPr>
            <a:lvl8pPr marL="3429000" indent="-228600" eaLnBrk="0" fontAlgn="base" hangingPunct="0">
              <a:spcBef>
                <a:spcPct val="0"/>
              </a:spcBef>
              <a:spcAft>
                <a:spcPct val="0"/>
              </a:spcAft>
              <a:defRPr b="1">
                <a:solidFill>
                  <a:schemeClr val="tx1"/>
                </a:solidFill>
                <a:latin typeface="Times New Roman" charset="0"/>
              </a:defRPr>
            </a:lvl8pPr>
            <a:lvl9pPr marL="3886200" indent="-228600" eaLnBrk="0" fontAlgn="base" hangingPunct="0">
              <a:spcBef>
                <a:spcPct val="0"/>
              </a:spcBef>
              <a:spcAft>
                <a:spcPct val="0"/>
              </a:spcAft>
              <a:defRPr b="1">
                <a:solidFill>
                  <a:schemeClr val="tx1"/>
                </a:solidFill>
                <a:latin typeface="Times New Roman" charset="0"/>
              </a:defRPr>
            </a:lvl9pPr>
          </a:lstStyle>
          <a:p>
            <a:r>
              <a:rPr lang="en-US" altLang="en-US">
                <a:latin typeface="Arial" charset="0"/>
              </a:rPr>
              <a:t>2.</a:t>
            </a:r>
            <a:fld id="{CADBD196-0BD6-4D91-A44A-C90C107D9495}" type="slidenum">
              <a:rPr lang="en-US" altLang="en-US">
                <a:latin typeface="Arial" charset="0"/>
              </a:rPr>
              <a:pPr/>
              <a:t>72</a:t>
            </a:fld>
            <a:endParaRPr lang="en-US" altLang="en-US">
              <a:latin typeface="Arial" charset="0"/>
            </a:endParaRPr>
          </a:p>
        </p:txBody>
      </p:sp>
      <p:sp>
        <p:nvSpPr>
          <p:cNvPr id="39939" name="Line 2"/>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40" name="Line 3"/>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41" name="Text Box 4"/>
          <p:cNvSpPr txBox="1">
            <a:spLocks noChangeArrowheads="1"/>
          </p:cNvSpPr>
          <p:nvPr/>
        </p:nvSpPr>
        <p:spPr bwMode="auto">
          <a:xfrm>
            <a:off x="304800" y="381000"/>
            <a:ext cx="3325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imes New Roman" charset="0"/>
              </a:defRPr>
            </a:lvl1pPr>
            <a:lvl2pPr marL="742950" indent="-285750">
              <a:defRPr b="1">
                <a:solidFill>
                  <a:schemeClr val="tx1"/>
                </a:solidFill>
                <a:latin typeface="Times New Roman" charset="0"/>
              </a:defRPr>
            </a:lvl2pPr>
            <a:lvl3pPr marL="1143000" indent="-228600">
              <a:defRPr b="1">
                <a:solidFill>
                  <a:schemeClr val="tx1"/>
                </a:solidFill>
                <a:latin typeface="Times New Roman" charset="0"/>
              </a:defRPr>
            </a:lvl3pPr>
            <a:lvl4pPr marL="1600200" indent="-228600">
              <a:defRPr b="1">
                <a:solidFill>
                  <a:schemeClr val="tx1"/>
                </a:solidFill>
                <a:latin typeface="Times New Roman" charset="0"/>
              </a:defRPr>
            </a:lvl4pPr>
            <a:lvl5pPr marL="2057400" indent="-228600">
              <a:defRPr b="1">
                <a:solidFill>
                  <a:schemeClr val="tx1"/>
                </a:solidFill>
                <a:latin typeface="Times New Roman" charset="0"/>
              </a:defRPr>
            </a:lvl5pPr>
            <a:lvl6pPr marL="2514600" indent="-228600" eaLnBrk="0" fontAlgn="base" hangingPunct="0">
              <a:spcBef>
                <a:spcPct val="0"/>
              </a:spcBef>
              <a:spcAft>
                <a:spcPct val="0"/>
              </a:spcAft>
              <a:defRPr b="1">
                <a:solidFill>
                  <a:schemeClr val="tx1"/>
                </a:solidFill>
                <a:latin typeface="Times New Roman" charset="0"/>
              </a:defRPr>
            </a:lvl6pPr>
            <a:lvl7pPr marL="2971800" indent="-228600" eaLnBrk="0" fontAlgn="base" hangingPunct="0">
              <a:spcBef>
                <a:spcPct val="0"/>
              </a:spcBef>
              <a:spcAft>
                <a:spcPct val="0"/>
              </a:spcAft>
              <a:defRPr b="1">
                <a:solidFill>
                  <a:schemeClr val="tx1"/>
                </a:solidFill>
                <a:latin typeface="Times New Roman" charset="0"/>
              </a:defRPr>
            </a:lvl7pPr>
            <a:lvl8pPr marL="3429000" indent="-228600" eaLnBrk="0" fontAlgn="base" hangingPunct="0">
              <a:spcBef>
                <a:spcPct val="0"/>
              </a:spcBef>
              <a:spcAft>
                <a:spcPct val="0"/>
              </a:spcAft>
              <a:defRPr b="1">
                <a:solidFill>
                  <a:schemeClr val="tx1"/>
                </a:solidFill>
                <a:latin typeface="Times New Roman" charset="0"/>
              </a:defRPr>
            </a:lvl8pPr>
            <a:lvl9pPr marL="3886200" indent="-228600" eaLnBrk="0" fontAlgn="base" hangingPunct="0">
              <a:spcBef>
                <a:spcPct val="0"/>
              </a:spcBef>
              <a:spcAft>
                <a:spcPct val="0"/>
              </a:spcAft>
              <a:defRPr b="1">
                <a:solidFill>
                  <a:schemeClr val="tx1"/>
                </a:solidFill>
                <a:latin typeface="Times New Roman" charset="0"/>
              </a:defRPr>
            </a:lvl9pPr>
          </a:lstStyle>
          <a:p>
            <a:r>
              <a:rPr lang="en-US" altLang="en-US" sz="2400">
                <a:solidFill>
                  <a:schemeClr val="folHlink"/>
                </a:solidFill>
              </a:rPr>
              <a:t>Figure 2.21  </a:t>
            </a:r>
            <a:r>
              <a:rPr lang="en-US" altLang="en-US" sz="2000" i="1"/>
              <a:t>Port addresses</a:t>
            </a:r>
          </a:p>
        </p:txBody>
      </p:sp>
      <p:sp>
        <p:nvSpPr>
          <p:cNvPr id="39942" name="Line 5"/>
          <p:cNvSpPr>
            <a:spLocks noChangeShapeType="1"/>
          </p:cNvSpPr>
          <p:nvPr/>
        </p:nvSpPr>
        <p:spPr bwMode="auto">
          <a:xfrm>
            <a:off x="152400" y="63246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39943"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5825" y="990600"/>
            <a:ext cx="7038975" cy="527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8896443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1"/>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Times New Roman" charset="0"/>
              </a:defRPr>
            </a:lvl1pPr>
            <a:lvl2pPr marL="742950" indent="-285750">
              <a:defRPr b="1">
                <a:solidFill>
                  <a:schemeClr val="tx1"/>
                </a:solidFill>
                <a:latin typeface="Times New Roman" charset="0"/>
              </a:defRPr>
            </a:lvl2pPr>
            <a:lvl3pPr marL="1143000" indent="-228600">
              <a:defRPr b="1">
                <a:solidFill>
                  <a:schemeClr val="tx1"/>
                </a:solidFill>
                <a:latin typeface="Times New Roman" charset="0"/>
              </a:defRPr>
            </a:lvl3pPr>
            <a:lvl4pPr marL="1600200" indent="-228600">
              <a:defRPr b="1">
                <a:solidFill>
                  <a:schemeClr val="tx1"/>
                </a:solidFill>
                <a:latin typeface="Times New Roman" charset="0"/>
              </a:defRPr>
            </a:lvl4pPr>
            <a:lvl5pPr marL="2057400" indent="-228600">
              <a:defRPr b="1">
                <a:solidFill>
                  <a:schemeClr val="tx1"/>
                </a:solidFill>
                <a:latin typeface="Times New Roman" charset="0"/>
              </a:defRPr>
            </a:lvl5pPr>
            <a:lvl6pPr marL="2514600" indent="-228600" eaLnBrk="0" fontAlgn="base" hangingPunct="0">
              <a:spcBef>
                <a:spcPct val="0"/>
              </a:spcBef>
              <a:spcAft>
                <a:spcPct val="0"/>
              </a:spcAft>
              <a:defRPr b="1">
                <a:solidFill>
                  <a:schemeClr val="tx1"/>
                </a:solidFill>
                <a:latin typeface="Times New Roman" charset="0"/>
              </a:defRPr>
            </a:lvl6pPr>
            <a:lvl7pPr marL="2971800" indent="-228600" eaLnBrk="0" fontAlgn="base" hangingPunct="0">
              <a:spcBef>
                <a:spcPct val="0"/>
              </a:spcBef>
              <a:spcAft>
                <a:spcPct val="0"/>
              </a:spcAft>
              <a:defRPr b="1">
                <a:solidFill>
                  <a:schemeClr val="tx1"/>
                </a:solidFill>
                <a:latin typeface="Times New Roman" charset="0"/>
              </a:defRPr>
            </a:lvl7pPr>
            <a:lvl8pPr marL="3429000" indent="-228600" eaLnBrk="0" fontAlgn="base" hangingPunct="0">
              <a:spcBef>
                <a:spcPct val="0"/>
              </a:spcBef>
              <a:spcAft>
                <a:spcPct val="0"/>
              </a:spcAft>
              <a:defRPr b="1">
                <a:solidFill>
                  <a:schemeClr val="tx1"/>
                </a:solidFill>
                <a:latin typeface="Times New Roman" charset="0"/>
              </a:defRPr>
            </a:lvl8pPr>
            <a:lvl9pPr marL="3886200" indent="-228600" eaLnBrk="0" fontAlgn="base" hangingPunct="0">
              <a:spcBef>
                <a:spcPct val="0"/>
              </a:spcBef>
              <a:spcAft>
                <a:spcPct val="0"/>
              </a:spcAft>
              <a:defRPr b="1">
                <a:solidFill>
                  <a:schemeClr val="tx1"/>
                </a:solidFill>
                <a:latin typeface="Times New Roman" charset="0"/>
              </a:defRPr>
            </a:lvl9pPr>
          </a:lstStyle>
          <a:p>
            <a:r>
              <a:rPr lang="en-US" altLang="en-US">
                <a:latin typeface="Arial" charset="0"/>
              </a:rPr>
              <a:t>2.</a:t>
            </a:r>
            <a:fld id="{E94FC063-D411-4761-8942-6018301C5686}" type="slidenum">
              <a:rPr lang="en-US" altLang="en-US">
                <a:latin typeface="Arial" charset="0"/>
              </a:rPr>
              <a:pPr/>
              <a:t>73</a:t>
            </a:fld>
            <a:endParaRPr lang="en-US" altLang="en-US">
              <a:latin typeface="Arial" charset="0"/>
            </a:endParaRPr>
          </a:p>
        </p:txBody>
      </p:sp>
      <p:sp>
        <p:nvSpPr>
          <p:cNvPr id="41987" name="Rectangle 2"/>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charset="0"/>
            </a:endParaRPr>
          </a:p>
        </p:txBody>
      </p:sp>
      <p:sp>
        <p:nvSpPr>
          <p:cNvPr id="41988"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charset="0"/>
            </a:endParaRPr>
          </a:p>
        </p:txBody>
      </p:sp>
      <p:sp>
        <p:nvSpPr>
          <p:cNvPr id="41989" name="Rectangle 4"/>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charset="0"/>
            </a:endParaRPr>
          </a:p>
        </p:txBody>
      </p:sp>
      <p:sp>
        <p:nvSpPr>
          <p:cNvPr id="41990"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charset="0"/>
            </a:endParaRPr>
          </a:p>
        </p:txBody>
      </p:sp>
      <p:sp>
        <p:nvSpPr>
          <p:cNvPr id="41991"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charset="0"/>
            </a:endParaRPr>
          </a:p>
        </p:txBody>
      </p:sp>
      <p:sp>
        <p:nvSpPr>
          <p:cNvPr id="41992" name="Rectangle 7"/>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charset="0"/>
            </a:endParaRPr>
          </a:p>
        </p:txBody>
      </p:sp>
      <p:sp>
        <p:nvSpPr>
          <p:cNvPr id="41993"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charset="0"/>
            </a:endParaRPr>
          </a:p>
        </p:txBody>
      </p:sp>
      <p:sp>
        <p:nvSpPr>
          <p:cNvPr id="41994" name="Line 9"/>
          <p:cNvSpPr>
            <a:spLocks noChangeShapeType="1"/>
          </p:cNvSpPr>
          <p:nvPr/>
        </p:nvSpPr>
        <p:spPr bwMode="auto">
          <a:xfrm>
            <a:off x="457200" y="29718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995" name="Line 10"/>
          <p:cNvSpPr>
            <a:spLocks noChangeShapeType="1"/>
          </p:cNvSpPr>
          <p:nvPr/>
        </p:nvSpPr>
        <p:spPr bwMode="auto">
          <a:xfrm>
            <a:off x="458788" y="39624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996" name="Rectangle 11"/>
          <p:cNvSpPr>
            <a:spLocks noChangeArrowheads="1"/>
          </p:cNvSpPr>
          <p:nvPr/>
        </p:nvSpPr>
        <p:spPr bwMode="auto">
          <a:xfrm>
            <a:off x="495300" y="3063875"/>
            <a:ext cx="8077200" cy="822325"/>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2400"/>
              <a:t>The physical addresses will change from hop to hop,</a:t>
            </a:r>
          </a:p>
          <a:p>
            <a:pPr algn="ctr"/>
            <a:r>
              <a:rPr lang="en-US" altLang="en-US" sz="2400"/>
              <a:t>but the logical addresses usually remain the same.</a:t>
            </a:r>
          </a:p>
        </p:txBody>
      </p:sp>
      <p:grpSp>
        <p:nvGrpSpPr>
          <p:cNvPr id="41997" name="Group 15"/>
          <p:cNvGrpSpPr>
            <a:grpSpLocks/>
          </p:cNvGrpSpPr>
          <p:nvPr/>
        </p:nvGrpSpPr>
        <p:grpSpPr bwMode="auto">
          <a:xfrm>
            <a:off x="533400" y="2286000"/>
            <a:ext cx="1143000" cy="566738"/>
            <a:chOff x="1200" y="1248"/>
            <a:chExt cx="720" cy="357"/>
          </a:xfrm>
        </p:grpSpPr>
        <p:pic>
          <p:nvPicPr>
            <p:cNvPr id="41998" name="Picture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1999" name="Text Box 17"/>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imes New Roman" charset="0"/>
                </a:defRPr>
              </a:lvl1pPr>
              <a:lvl2pPr marL="742950" indent="-285750">
                <a:defRPr b="1">
                  <a:solidFill>
                    <a:schemeClr val="tx1"/>
                  </a:solidFill>
                  <a:latin typeface="Times New Roman" charset="0"/>
                </a:defRPr>
              </a:lvl2pPr>
              <a:lvl3pPr marL="1143000" indent="-228600">
                <a:defRPr b="1">
                  <a:solidFill>
                    <a:schemeClr val="tx1"/>
                  </a:solidFill>
                  <a:latin typeface="Times New Roman" charset="0"/>
                </a:defRPr>
              </a:lvl3pPr>
              <a:lvl4pPr marL="1600200" indent="-228600">
                <a:defRPr b="1">
                  <a:solidFill>
                    <a:schemeClr val="tx1"/>
                  </a:solidFill>
                  <a:latin typeface="Times New Roman" charset="0"/>
                </a:defRPr>
              </a:lvl4pPr>
              <a:lvl5pPr marL="2057400" indent="-228600">
                <a:defRPr b="1">
                  <a:solidFill>
                    <a:schemeClr val="tx1"/>
                  </a:solidFill>
                  <a:latin typeface="Times New Roman" charset="0"/>
                </a:defRPr>
              </a:lvl5pPr>
              <a:lvl6pPr marL="2514600" indent="-228600" eaLnBrk="0" fontAlgn="base" hangingPunct="0">
                <a:spcBef>
                  <a:spcPct val="0"/>
                </a:spcBef>
                <a:spcAft>
                  <a:spcPct val="0"/>
                </a:spcAft>
                <a:defRPr b="1">
                  <a:solidFill>
                    <a:schemeClr val="tx1"/>
                  </a:solidFill>
                  <a:latin typeface="Times New Roman" charset="0"/>
                </a:defRPr>
              </a:lvl6pPr>
              <a:lvl7pPr marL="2971800" indent="-228600" eaLnBrk="0" fontAlgn="base" hangingPunct="0">
                <a:spcBef>
                  <a:spcPct val="0"/>
                </a:spcBef>
                <a:spcAft>
                  <a:spcPct val="0"/>
                </a:spcAft>
                <a:defRPr b="1">
                  <a:solidFill>
                    <a:schemeClr val="tx1"/>
                  </a:solidFill>
                  <a:latin typeface="Times New Roman" charset="0"/>
                </a:defRPr>
              </a:lvl7pPr>
              <a:lvl8pPr marL="3429000" indent="-228600" eaLnBrk="0" fontAlgn="base" hangingPunct="0">
                <a:spcBef>
                  <a:spcPct val="0"/>
                </a:spcBef>
                <a:spcAft>
                  <a:spcPct val="0"/>
                </a:spcAft>
                <a:defRPr b="1">
                  <a:solidFill>
                    <a:schemeClr val="tx1"/>
                  </a:solidFill>
                  <a:latin typeface="Times New Roman" charset="0"/>
                </a:defRPr>
              </a:lvl8pPr>
              <a:lvl9pPr marL="3886200" indent="-228600" eaLnBrk="0" fontAlgn="base" hangingPunct="0">
                <a:spcBef>
                  <a:spcPct val="0"/>
                </a:spcBef>
                <a:spcAft>
                  <a:spcPct val="0"/>
                </a:spcAft>
                <a:defRPr b="1">
                  <a:solidFill>
                    <a:schemeClr val="tx1"/>
                  </a:solidFill>
                  <a:latin typeface="Times New Roman" charset="0"/>
                </a:defRPr>
              </a:lvl9pPr>
            </a:lstStyle>
            <a:p>
              <a:r>
                <a:rPr lang="en-US" altLang="en-US" sz="2800" i="1">
                  <a:solidFill>
                    <a:schemeClr val="hlink"/>
                  </a:solidFill>
                </a:rPr>
                <a:t>Note</a:t>
              </a:r>
            </a:p>
          </p:txBody>
        </p:sp>
      </p:grpSp>
    </p:spTree>
    <p:extLst>
      <p:ext uri="{BB962C8B-B14F-4D97-AF65-F5344CB8AC3E}">
        <p14:creationId xmlns:p14="http://schemas.microsoft.com/office/powerpoint/2010/main" val="416444513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1143000"/>
            <a:ext cx="7924800" cy="923330"/>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Assume that source S and destination D are connected through two intermediate routers labeled R. Determine how many times each packet has to visit the network layer and the data link layer during a transmission from S to D.</a:t>
            </a:r>
            <a:endParaRPr lang="en-US" dirty="0"/>
          </a:p>
        </p:txBody>
      </p:sp>
      <p:pic>
        <p:nvPicPr>
          <p:cNvPr id="3" name="Picture 5" descr="gatecs2013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1947" y="2169993"/>
            <a:ext cx="5117910" cy="83251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63857" y="3795805"/>
            <a:ext cx="8194344" cy="1477328"/>
          </a:xfrm>
          <a:prstGeom prst="rect">
            <a:avLst/>
          </a:prstGeom>
        </p:spPr>
        <p:txBody>
          <a:bodyPr wrap="square">
            <a:spAutoFit/>
          </a:bodyPr>
          <a:lstStyle/>
          <a:p>
            <a:r>
              <a:rPr lang="en-US" b="1" dirty="0">
                <a:latin typeface="Roboto"/>
              </a:rPr>
              <a:t>(A)</a:t>
            </a:r>
            <a:r>
              <a:rPr lang="en-US" dirty="0">
                <a:latin typeface="Roboto"/>
              </a:rPr>
              <a:t> Network layer – 4 times and Data link layer – 4 times</a:t>
            </a:r>
            <a:br>
              <a:rPr lang="en-US" dirty="0"/>
            </a:br>
            <a:r>
              <a:rPr lang="en-US" b="1" dirty="0">
                <a:latin typeface="Roboto"/>
              </a:rPr>
              <a:t>(B)</a:t>
            </a:r>
            <a:r>
              <a:rPr lang="en-US" dirty="0">
                <a:latin typeface="Roboto"/>
              </a:rPr>
              <a:t> Network layer – 4 times and Data link layer – 3 times</a:t>
            </a:r>
            <a:br>
              <a:rPr lang="en-US" dirty="0"/>
            </a:br>
            <a:r>
              <a:rPr lang="en-US" b="1" dirty="0">
                <a:latin typeface="Roboto"/>
              </a:rPr>
              <a:t>(C)</a:t>
            </a:r>
            <a:r>
              <a:rPr lang="en-US" dirty="0">
                <a:latin typeface="Roboto"/>
              </a:rPr>
              <a:t> Network layer – 4 times and Data link layer – 6 times</a:t>
            </a:r>
            <a:br>
              <a:rPr lang="en-US" dirty="0"/>
            </a:br>
            <a:r>
              <a:rPr lang="en-US" b="1" dirty="0">
                <a:latin typeface="Roboto"/>
              </a:rPr>
              <a:t>(D)</a:t>
            </a:r>
            <a:r>
              <a:rPr lang="en-US" dirty="0">
                <a:latin typeface="Roboto"/>
              </a:rPr>
              <a:t> Network layer – 2 times and Data link layer – 6 times</a:t>
            </a:r>
            <a:br>
              <a:rPr lang="en-US" dirty="0"/>
            </a:br>
            <a:endParaRPr lang="en-US" dirty="0"/>
          </a:p>
        </p:txBody>
      </p:sp>
    </p:spTree>
    <p:extLst>
      <p:ext uri="{BB962C8B-B14F-4D97-AF65-F5344CB8AC3E}">
        <p14:creationId xmlns:p14="http://schemas.microsoft.com/office/powerpoint/2010/main" val="1308752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6752567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6" descr="Figure6_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762000"/>
            <a:ext cx="7287498" cy="36075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76793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457200"/>
            <a:ext cx="8458200" cy="2293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069" y="2750310"/>
            <a:ext cx="5867400" cy="31789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72225" y="2590800"/>
            <a:ext cx="2626468"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394227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solidFill>
            <a:schemeClr val="accent1"/>
          </a:solidFill>
        </p:spPr>
        <p:txBody>
          <a:bodyPr/>
          <a:lstStyle/>
          <a:p>
            <a:r>
              <a:rPr lang="en-US" b="1" dirty="0"/>
              <a:t>WAN (Wide Area Network)</a:t>
            </a:r>
            <a:r>
              <a:rPr lang="en-US" dirty="0"/>
              <a:t> </a:t>
            </a:r>
          </a:p>
        </p:txBody>
      </p:sp>
      <p:sp>
        <p:nvSpPr>
          <p:cNvPr id="4" name="Content Placeholder 3"/>
          <p:cNvSpPr>
            <a:spLocks noGrp="1"/>
          </p:cNvSpPr>
          <p:nvPr>
            <p:ph idx="1"/>
          </p:nvPr>
        </p:nvSpPr>
        <p:spPr>
          <a:xfrm>
            <a:off x="457200" y="1600200"/>
            <a:ext cx="8382000" cy="4983162"/>
          </a:xfrm>
          <a:solidFill>
            <a:schemeClr val="bg1"/>
          </a:solidFill>
        </p:spPr>
        <p:txBody>
          <a:bodyPr>
            <a:normAutofit fontScale="92500" lnSpcReduction="20000"/>
          </a:bodyPr>
          <a:lstStyle/>
          <a:p>
            <a:pPr algn="just"/>
            <a:r>
              <a:rPr lang="en-US" sz="2800" dirty="0">
                <a:solidFill>
                  <a:srgbClr val="0070C0"/>
                </a:solidFill>
              </a:rPr>
              <a:t>No Limit. </a:t>
            </a:r>
          </a:p>
          <a:p>
            <a:pPr algn="just"/>
            <a:r>
              <a:rPr lang="en-US" sz="2800" dirty="0">
                <a:solidFill>
                  <a:srgbClr val="0070C0"/>
                </a:solidFill>
              </a:rPr>
              <a:t>A network that exists over a large-scale geographical area. Spans a town, a state, a country, or even the world.</a:t>
            </a:r>
          </a:p>
          <a:p>
            <a:pPr algn="just"/>
            <a:r>
              <a:rPr lang="en-US" sz="2800" dirty="0">
                <a:solidFill>
                  <a:srgbClr val="0070C0"/>
                </a:solidFill>
              </a:rPr>
              <a:t>A WAN connects different smaller networks, including local area networks (LANs) and metro area networks (MANs).</a:t>
            </a:r>
          </a:p>
          <a:p>
            <a:pPr algn="just"/>
            <a:r>
              <a:rPr lang="en-US" sz="2800" dirty="0">
                <a:solidFill>
                  <a:srgbClr val="0070C0"/>
                </a:solidFill>
              </a:rPr>
              <a:t>WAN interconnects connecting devices such as switches, routers, or modems.</a:t>
            </a:r>
          </a:p>
          <a:p>
            <a:pPr algn="just"/>
            <a:r>
              <a:rPr lang="en-US" sz="2800" dirty="0">
                <a:solidFill>
                  <a:srgbClr val="0070C0"/>
                </a:solidFill>
              </a:rPr>
              <a:t>It is ensures that computers and users in one location can communicate with computers and users in other locations. </a:t>
            </a:r>
          </a:p>
          <a:p>
            <a:pPr algn="just"/>
            <a:r>
              <a:rPr lang="en-US" sz="2800" dirty="0">
                <a:solidFill>
                  <a:srgbClr val="0070C0"/>
                </a:solidFill>
              </a:rPr>
              <a:t>WAN – created and run by communication companies and leased by an organization that uses it.</a:t>
            </a:r>
          </a:p>
        </p:txBody>
      </p:sp>
    </p:spTree>
    <p:extLst>
      <p:ext uri="{BB962C8B-B14F-4D97-AF65-F5344CB8AC3E}">
        <p14:creationId xmlns:p14="http://schemas.microsoft.com/office/powerpoint/2010/main" val="23270576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10337</TotalTime>
  <Words>2696</Words>
  <Application>Microsoft Office PowerPoint</Application>
  <PresentationFormat>On-screen Show (4:3)</PresentationFormat>
  <Paragraphs>266</Paragraphs>
  <Slides>76</Slides>
  <Notes>18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76</vt:i4>
      </vt:variant>
    </vt:vector>
  </HeadingPairs>
  <TitlesOfParts>
    <vt:vector size="84" baseType="lpstr">
      <vt:lpstr>Arial</vt:lpstr>
      <vt:lpstr>Calibri</vt:lpstr>
      <vt:lpstr>Roboto</vt:lpstr>
      <vt:lpstr>Tahoma</vt:lpstr>
      <vt:lpstr>Times</vt:lpstr>
      <vt:lpstr>Times New Roman</vt:lpstr>
      <vt:lpstr>Wingdings</vt:lpstr>
      <vt:lpstr>Office Theme</vt:lpstr>
      <vt:lpstr>PowerPoint Presentation</vt:lpstr>
      <vt:lpstr>PowerPoint Presentation</vt:lpstr>
      <vt:lpstr>PowerPoint Presentation</vt:lpstr>
      <vt:lpstr>PowerPoint Presentation</vt:lpstr>
      <vt:lpstr>1.1 NETWORK</vt:lpstr>
      <vt:lpstr>PowerPoint Presentation</vt:lpstr>
      <vt:lpstr>LAN (Local Area Network) </vt:lpstr>
      <vt:lpstr>PowerPoint Presentation</vt:lpstr>
      <vt:lpstr>WAN (Wide Area Network) </vt:lpstr>
      <vt:lpstr>PowerPoint Presentation</vt:lpstr>
      <vt:lpstr>WLAN(Wireless Local Area Network) </vt:lpstr>
      <vt:lpstr>MAN(Metropolitan Area Network) </vt:lpstr>
      <vt:lpstr>INTERNETWORK</vt:lpstr>
      <vt:lpstr>PowerPoint Presentation</vt:lpstr>
      <vt:lpstr>  INTERNET- A COMBINATION OF LINKS AND                                              SWITCHES.  </vt:lpstr>
      <vt:lpstr> CIRCUIT SWITCHED NETWORK </vt:lpstr>
      <vt:lpstr>PACKET SWITCHED NETWORK</vt:lpstr>
      <vt:lpstr>EFFICIENT???? WHY???? QUIZ CONDUCTED</vt:lpstr>
      <vt:lpstr>NETWORKING DEVICES</vt:lpstr>
      <vt:lpstr>ROUTER</vt:lpstr>
      <vt:lpstr> Bridge </vt:lpstr>
      <vt:lpstr> HUB </vt:lpstr>
      <vt:lpstr> Gateway </vt:lpstr>
      <vt:lpstr>TOPOLOGIES</vt:lpstr>
      <vt:lpstr>PowerPoint Presentation</vt:lpstr>
      <vt:lpstr>PowerPoint Presentation</vt:lpstr>
      <vt:lpstr>1.1.4 ACCESSING THE INTERNET</vt:lpstr>
      <vt:lpstr>PowerPoint Presentation</vt:lpstr>
      <vt:lpstr>PowerPoint Presentation</vt:lpstr>
      <vt:lpstr>PowerPoint Presentation</vt:lpstr>
      <vt:lpstr>1.1.5 HARDWARE &amp; SOFTWARE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DESCRIPTION OF LAYERS</vt:lpstr>
      <vt:lpstr>PowerPoint Presentation</vt:lpstr>
      <vt:lpstr>PowerPoint Presentation</vt:lpstr>
      <vt:lpstr>Protocols used in TL</vt:lpstr>
      <vt:lpstr>PowerPoint Presentation</vt:lpstr>
      <vt:lpstr>NETWORK LAYER</vt:lpstr>
      <vt:lpstr>IP – Internet Protocol -connectionless protocol </vt:lpstr>
      <vt:lpstr>NETWORK LAYER – ROUTING PROTOCOLS</vt:lpstr>
      <vt:lpstr>PowerPoint Presentation</vt:lpstr>
      <vt:lpstr>DATA LINK LAYER</vt:lpstr>
      <vt:lpstr>PHYSICAL LAYER</vt:lpstr>
      <vt:lpstr>ENCAPSULATION AND DECPASULATION</vt:lpstr>
      <vt:lpstr>PowerPoint Presentation</vt:lpstr>
      <vt:lpstr> De-capsulation and Encapsulation at Router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Deepthi</dc:creator>
  <cp:lastModifiedBy>My PC</cp:lastModifiedBy>
  <cp:revision>71</cp:revision>
  <dcterms:created xsi:type="dcterms:W3CDTF">2006-08-16T00:00:00Z</dcterms:created>
  <dcterms:modified xsi:type="dcterms:W3CDTF">2023-10-29T03:21:05Z</dcterms:modified>
</cp:coreProperties>
</file>