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sldIdLst>
    <p:sldId id="364" r:id="rId3"/>
    <p:sldId id="355" r:id="rId4"/>
    <p:sldId id="338" r:id="rId5"/>
    <p:sldId id="339" r:id="rId6"/>
    <p:sldId id="340" r:id="rId7"/>
    <p:sldId id="341" r:id="rId8"/>
    <p:sldId id="353" r:id="rId9"/>
    <p:sldId id="352" r:id="rId10"/>
    <p:sldId id="354" r:id="rId11"/>
    <p:sldId id="342" r:id="rId12"/>
    <p:sldId id="343" r:id="rId13"/>
    <p:sldId id="365" r:id="rId14"/>
    <p:sldId id="366" r:id="rId15"/>
    <p:sldId id="360" r:id="rId16"/>
    <p:sldId id="367" r:id="rId17"/>
    <p:sldId id="347" r:id="rId18"/>
    <p:sldId id="348" r:id="rId19"/>
    <p:sldId id="358" r:id="rId20"/>
    <p:sldId id="359" r:id="rId21"/>
    <p:sldId id="363" r:id="rId2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rgbClr val="000000"/>
        </a:solidFill>
        <a:latin typeface="Times New Roman" panose="02020603050405020304" pitchFamily="18" charset="0"/>
        <a:ea typeface="ヒラギノ明朝 ProN W3" pitchFamily="-32" charset="-128"/>
        <a:cs typeface="+mn-cs"/>
        <a:sym typeface="Times New Roman" panose="02020603050405020304" pitchFamily="18" charset="0"/>
      </a:defRPr>
    </a:lvl1pPr>
    <a:lvl2pPr marL="457200" algn="l" rtl="0" eaLnBrk="0" fontAlgn="base" hangingPunct="0">
      <a:spcBef>
        <a:spcPct val="0"/>
      </a:spcBef>
      <a:spcAft>
        <a:spcPct val="0"/>
      </a:spcAft>
      <a:defRPr sz="2400" kern="1200">
        <a:solidFill>
          <a:srgbClr val="000000"/>
        </a:solidFill>
        <a:latin typeface="Times New Roman" panose="02020603050405020304" pitchFamily="18" charset="0"/>
        <a:ea typeface="ヒラギノ明朝 ProN W3" pitchFamily="-32" charset="-128"/>
        <a:cs typeface="+mn-cs"/>
        <a:sym typeface="Times New Roman" panose="02020603050405020304" pitchFamily="18" charset="0"/>
      </a:defRPr>
    </a:lvl2pPr>
    <a:lvl3pPr marL="914400" algn="l" rtl="0" eaLnBrk="0" fontAlgn="base" hangingPunct="0">
      <a:spcBef>
        <a:spcPct val="0"/>
      </a:spcBef>
      <a:spcAft>
        <a:spcPct val="0"/>
      </a:spcAft>
      <a:defRPr sz="2400" kern="1200">
        <a:solidFill>
          <a:srgbClr val="000000"/>
        </a:solidFill>
        <a:latin typeface="Times New Roman" panose="02020603050405020304" pitchFamily="18" charset="0"/>
        <a:ea typeface="ヒラギノ明朝 ProN W3" pitchFamily="-32" charset="-128"/>
        <a:cs typeface="+mn-cs"/>
        <a:sym typeface="Times New Roman" panose="02020603050405020304" pitchFamily="18" charset="0"/>
      </a:defRPr>
    </a:lvl3pPr>
    <a:lvl4pPr marL="1371600" algn="l" rtl="0" eaLnBrk="0" fontAlgn="base" hangingPunct="0">
      <a:spcBef>
        <a:spcPct val="0"/>
      </a:spcBef>
      <a:spcAft>
        <a:spcPct val="0"/>
      </a:spcAft>
      <a:defRPr sz="2400" kern="1200">
        <a:solidFill>
          <a:srgbClr val="000000"/>
        </a:solidFill>
        <a:latin typeface="Times New Roman" panose="02020603050405020304" pitchFamily="18" charset="0"/>
        <a:ea typeface="ヒラギノ明朝 ProN W3" pitchFamily="-32" charset="-128"/>
        <a:cs typeface="+mn-cs"/>
        <a:sym typeface="Times New Roman" panose="02020603050405020304" pitchFamily="18" charset="0"/>
      </a:defRPr>
    </a:lvl4pPr>
    <a:lvl5pPr marL="1828800" algn="l" rtl="0" eaLnBrk="0" fontAlgn="base" hangingPunct="0">
      <a:spcBef>
        <a:spcPct val="0"/>
      </a:spcBef>
      <a:spcAft>
        <a:spcPct val="0"/>
      </a:spcAft>
      <a:defRPr sz="2400" kern="1200">
        <a:solidFill>
          <a:srgbClr val="000000"/>
        </a:solidFill>
        <a:latin typeface="Times New Roman" panose="02020603050405020304" pitchFamily="18" charset="0"/>
        <a:ea typeface="ヒラギノ明朝 ProN W3" pitchFamily="-32" charset="-128"/>
        <a:cs typeface="+mn-cs"/>
        <a:sym typeface="Times New Roman" panose="02020603050405020304" pitchFamily="18" charset="0"/>
      </a:defRPr>
    </a:lvl5pPr>
    <a:lvl6pPr marL="2286000" algn="l" defTabSz="914400" rtl="0" eaLnBrk="1" latinLnBrk="0" hangingPunct="1">
      <a:defRPr sz="2400" kern="1200">
        <a:solidFill>
          <a:srgbClr val="000000"/>
        </a:solidFill>
        <a:latin typeface="Times New Roman" panose="02020603050405020304" pitchFamily="18" charset="0"/>
        <a:ea typeface="ヒラギノ明朝 ProN W3" pitchFamily="-32" charset="-128"/>
        <a:cs typeface="+mn-cs"/>
        <a:sym typeface="Times New Roman" panose="02020603050405020304" pitchFamily="18" charset="0"/>
      </a:defRPr>
    </a:lvl6pPr>
    <a:lvl7pPr marL="2743200" algn="l" defTabSz="914400" rtl="0" eaLnBrk="1" latinLnBrk="0" hangingPunct="1">
      <a:defRPr sz="2400" kern="1200">
        <a:solidFill>
          <a:srgbClr val="000000"/>
        </a:solidFill>
        <a:latin typeface="Times New Roman" panose="02020603050405020304" pitchFamily="18" charset="0"/>
        <a:ea typeface="ヒラギノ明朝 ProN W3" pitchFamily="-32" charset="-128"/>
        <a:cs typeface="+mn-cs"/>
        <a:sym typeface="Times New Roman" panose="02020603050405020304" pitchFamily="18" charset="0"/>
      </a:defRPr>
    </a:lvl7pPr>
    <a:lvl8pPr marL="3200400" algn="l" defTabSz="914400" rtl="0" eaLnBrk="1" latinLnBrk="0" hangingPunct="1">
      <a:defRPr sz="2400" kern="1200">
        <a:solidFill>
          <a:srgbClr val="000000"/>
        </a:solidFill>
        <a:latin typeface="Times New Roman" panose="02020603050405020304" pitchFamily="18" charset="0"/>
        <a:ea typeface="ヒラギノ明朝 ProN W3" pitchFamily="-32" charset="-128"/>
        <a:cs typeface="+mn-cs"/>
        <a:sym typeface="Times New Roman" panose="02020603050405020304" pitchFamily="18" charset="0"/>
      </a:defRPr>
    </a:lvl8pPr>
    <a:lvl9pPr marL="3657600" algn="l" defTabSz="914400" rtl="0" eaLnBrk="1" latinLnBrk="0" hangingPunct="1">
      <a:defRPr sz="2400" kern="1200">
        <a:solidFill>
          <a:srgbClr val="000000"/>
        </a:solidFill>
        <a:latin typeface="Times New Roman" panose="02020603050405020304" pitchFamily="18" charset="0"/>
        <a:ea typeface="ヒラギノ明朝 ProN W3" pitchFamily="-32" charset="-128"/>
        <a:cs typeface="+mn-cs"/>
        <a:sym typeface="Times New Roman" panose="02020603050405020304" pitchFamily="18" charset="0"/>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35" autoAdjust="0"/>
    <p:restoredTop sz="90976" autoAdjust="0"/>
  </p:normalViewPr>
  <p:slideViewPr>
    <p:cSldViewPr>
      <p:cViewPr>
        <p:scale>
          <a:sx n="90" d="100"/>
          <a:sy n="90" d="100"/>
        </p:scale>
        <p:origin x="-912" y="282"/>
      </p:cViewPr>
      <p:guideLst>
        <p:guide orient="horz" pos="2160"/>
        <p:guide pos="2880"/>
      </p:guideLst>
    </p:cSldViewPr>
  </p:slideViewPr>
  <p:outlineViewPr>
    <p:cViewPr>
      <p:scale>
        <a:sx n="1" d="2"/>
        <a:sy n="1" d="2"/>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8068061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205192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398675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 Box 13">
            <a:extLst>
              <a:ext uri="{FF2B5EF4-FFF2-40B4-BE49-F238E27FC236}">
                <a16:creationId xmlns:a16="http://schemas.microsoft.com/office/drawing/2014/main" xmlns="" id="{711D3823-8D13-4717-8AB8-BBA9D5C5A8F0}"/>
              </a:ext>
            </a:extLst>
          </p:cNvPr>
          <p:cNvSpPr txBox="1">
            <a:spLocks noGrp="1" noChangeArrowheads="1"/>
          </p:cNvSpPr>
          <p:nvPr>
            <p:ph type="sldNum" sz="quarter" idx="10"/>
          </p:nvPr>
        </p:nvSpPr>
        <p:spPr>
          <a:ln/>
        </p:spPr>
        <p:txBody>
          <a:bodyPr/>
          <a:lstStyle>
            <a:lvl1pPr>
              <a:defRPr/>
            </a:lvl1pPr>
          </a:lstStyle>
          <a:p>
            <a:pPr>
              <a:defRPr/>
            </a:pPr>
            <a:fld id="{429DB47D-AB64-4360-92DA-5F772A3286EE}" type="slidenum">
              <a:rPr lang="en-US" altLang="en-US"/>
              <a:pPr>
                <a:defRPr/>
              </a:pPr>
              <a:t>‹#›</a:t>
            </a:fld>
            <a:endParaRPr lang="en-US" altLang="en-US"/>
          </a:p>
        </p:txBody>
      </p:sp>
    </p:spTree>
    <p:extLst>
      <p:ext uri="{BB962C8B-B14F-4D97-AF65-F5344CB8AC3E}">
        <p14:creationId xmlns:p14="http://schemas.microsoft.com/office/powerpoint/2010/main" val="27657157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13">
            <a:extLst>
              <a:ext uri="{FF2B5EF4-FFF2-40B4-BE49-F238E27FC236}">
                <a16:creationId xmlns:a16="http://schemas.microsoft.com/office/drawing/2014/main" xmlns="" id="{F81BA7C8-AC9F-43F2-8F4F-0559A2967BD2}"/>
              </a:ext>
            </a:extLst>
          </p:cNvPr>
          <p:cNvSpPr txBox="1">
            <a:spLocks noGrp="1" noChangeArrowheads="1"/>
          </p:cNvSpPr>
          <p:nvPr>
            <p:ph type="sldNum" sz="quarter" idx="10"/>
          </p:nvPr>
        </p:nvSpPr>
        <p:spPr>
          <a:ln/>
        </p:spPr>
        <p:txBody>
          <a:bodyPr/>
          <a:lstStyle>
            <a:lvl1pPr>
              <a:defRPr/>
            </a:lvl1pPr>
          </a:lstStyle>
          <a:p>
            <a:pPr>
              <a:defRPr/>
            </a:pPr>
            <a:fld id="{88EF222D-7D59-45E2-A38C-807DA3226042}" type="slidenum">
              <a:rPr lang="en-US" altLang="en-US"/>
              <a:pPr>
                <a:defRPr/>
              </a:pPr>
              <a:t>‹#›</a:t>
            </a:fld>
            <a:endParaRPr lang="en-US" altLang="en-US"/>
          </a:p>
        </p:txBody>
      </p:sp>
    </p:spTree>
    <p:extLst>
      <p:ext uri="{BB962C8B-B14F-4D97-AF65-F5344CB8AC3E}">
        <p14:creationId xmlns:p14="http://schemas.microsoft.com/office/powerpoint/2010/main" val="92101405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Text Box 13">
            <a:extLst>
              <a:ext uri="{FF2B5EF4-FFF2-40B4-BE49-F238E27FC236}">
                <a16:creationId xmlns:a16="http://schemas.microsoft.com/office/drawing/2014/main" xmlns="" id="{34AE8C3C-B8C3-4753-A034-77E8823B728F}"/>
              </a:ext>
            </a:extLst>
          </p:cNvPr>
          <p:cNvSpPr txBox="1">
            <a:spLocks noGrp="1" noChangeArrowheads="1"/>
          </p:cNvSpPr>
          <p:nvPr>
            <p:ph type="sldNum" sz="quarter" idx="10"/>
          </p:nvPr>
        </p:nvSpPr>
        <p:spPr>
          <a:ln/>
        </p:spPr>
        <p:txBody>
          <a:bodyPr/>
          <a:lstStyle>
            <a:lvl1pPr>
              <a:defRPr/>
            </a:lvl1pPr>
          </a:lstStyle>
          <a:p>
            <a:pPr>
              <a:defRPr/>
            </a:pPr>
            <a:fld id="{D79F7500-A5DF-4963-8927-4C8BE04D2951}" type="slidenum">
              <a:rPr lang="en-US" altLang="en-US"/>
              <a:pPr>
                <a:defRPr/>
              </a:pPr>
              <a:t>‹#›</a:t>
            </a:fld>
            <a:endParaRPr lang="en-US" altLang="en-US"/>
          </a:p>
        </p:txBody>
      </p:sp>
    </p:spTree>
    <p:extLst>
      <p:ext uri="{BB962C8B-B14F-4D97-AF65-F5344CB8AC3E}">
        <p14:creationId xmlns:p14="http://schemas.microsoft.com/office/powerpoint/2010/main" val="115479351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71600" y="3886200"/>
            <a:ext cx="3124200" cy="297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3886200"/>
            <a:ext cx="3124200" cy="297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13">
            <a:extLst>
              <a:ext uri="{FF2B5EF4-FFF2-40B4-BE49-F238E27FC236}">
                <a16:creationId xmlns:a16="http://schemas.microsoft.com/office/drawing/2014/main" xmlns="" id="{7638C5D0-9F46-4758-BDBB-AD026D471C4D}"/>
              </a:ext>
            </a:extLst>
          </p:cNvPr>
          <p:cNvSpPr txBox="1">
            <a:spLocks noGrp="1" noChangeArrowheads="1"/>
          </p:cNvSpPr>
          <p:nvPr>
            <p:ph type="sldNum" sz="quarter" idx="10"/>
          </p:nvPr>
        </p:nvSpPr>
        <p:spPr>
          <a:ln/>
        </p:spPr>
        <p:txBody>
          <a:bodyPr/>
          <a:lstStyle>
            <a:lvl1pPr>
              <a:defRPr/>
            </a:lvl1pPr>
          </a:lstStyle>
          <a:p>
            <a:pPr>
              <a:defRPr/>
            </a:pPr>
            <a:fld id="{31CDB178-3EC2-4CBF-91A3-9C5646420EAD}" type="slidenum">
              <a:rPr lang="en-US" altLang="en-US"/>
              <a:pPr>
                <a:defRPr/>
              </a:pPr>
              <a:t>‹#›</a:t>
            </a:fld>
            <a:endParaRPr lang="en-US" altLang="en-US"/>
          </a:p>
        </p:txBody>
      </p:sp>
    </p:spTree>
    <p:extLst>
      <p:ext uri="{BB962C8B-B14F-4D97-AF65-F5344CB8AC3E}">
        <p14:creationId xmlns:p14="http://schemas.microsoft.com/office/powerpoint/2010/main" val="217536077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13">
            <a:extLst>
              <a:ext uri="{FF2B5EF4-FFF2-40B4-BE49-F238E27FC236}">
                <a16:creationId xmlns:a16="http://schemas.microsoft.com/office/drawing/2014/main" xmlns="" id="{5387D9DB-0A73-4F13-9105-CA73EF2D2669}"/>
              </a:ext>
            </a:extLst>
          </p:cNvPr>
          <p:cNvSpPr txBox="1">
            <a:spLocks noGrp="1" noChangeArrowheads="1"/>
          </p:cNvSpPr>
          <p:nvPr>
            <p:ph type="sldNum" sz="quarter" idx="10"/>
          </p:nvPr>
        </p:nvSpPr>
        <p:spPr>
          <a:ln/>
        </p:spPr>
        <p:txBody>
          <a:bodyPr/>
          <a:lstStyle>
            <a:lvl1pPr>
              <a:defRPr/>
            </a:lvl1pPr>
          </a:lstStyle>
          <a:p>
            <a:pPr>
              <a:defRPr/>
            </a:pPr>
            <a:fld id="{2B7E3CFC-D691-4D8E-8C42-19B7F3FF3A0F}" type="slidenum">
              <a:rPr lang="en-US" altLang="en-US"/>
              <a:pPr>
                <a:defRPr/>
              </a:pPr>
              <a:t>‹#›</a:t>
            </a:fld>
            <a:endParaRPr lang="en-US" altLang="en-US"/>
          </a:p>
        </p:txBody>
      </p:sp>
    </p:spTree>
    <p:extLst>
      <p:ext uri="{BB962C8B-B14F-4D97-AF65-F5344CB8AC3E}">
        <p14:creationId xmlns:p14="http://schemas.microsoft.com/office/powerpoint/2010/main" val="365303391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13">
            <a:extLst>
              <a:ext uri="{FF2B5EF4-FFF2-40B4-BE49-F238E27FC236}">
                <a16:creationId xmlns:a16="http://schemas.microsoft.com/office/drawing/2014/main" xmlns="" id="{9A2C787F-A372-45A2-8A86-5530D853D65E}"/>
              </a:ext>
            </a:extLst>
          </p:cNvPr>
          <p:cNvSpPr txBox="1">
            <a:spLocks noGrp="1" noChangeArrowheads="1"/>
          </p:cNvSpPr>
          <p:nvPr>
            <p:ph type="sldNum" sz="quarter" idx="10"/>
          </p:nvPr>
        </p:nvSpPr>
        <p:spPr>
          <a:ln/>
        </p:spPr>
        <p:txBody>
          <a:bodyPr/>
          <a:lstStyle>
            <a:lvl1pPr>
              <a:defRPr/>
            </a:lvl1pPr>
          </a:lstStyle>
          <a:p>
            <a:pPr>
              <a:defRPr/>
            </a:pPr>
            <a:fld id="{CA57E4AC-6931-495A-95BB-9C4FAEAFA354}" type="slidenum">
              <a:rPr lang="en-US" altLang="en-US"/>
              <a:pPr>
                <a:defRPr/>
              </a:pPr>
              <a:t>‹#›</a:t>
            </a:fld>
            <a:endParaRPr lang="en-US" altLang="en-US"/>
          </a:p>
        </p:txBody>
      </p:sp>
    </p:spTree>
    <p:extLst>
      <p:ext uri="{BB962C8B-B14F-4D97-AF65-F5344CB8AC3E}">
        <p14:creationId xmlns:p14="http://schemas.microsoft.com/office/powerpoint/2010/main" val="32578474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3">
            <a:extLst>
              <a:ext uri="{FF2B5EF4-FFF2-40B4-BE49-F238E27FC236}">
                <a16:creationId xmlns:a16="http://schemas.microsoft.com/office/drawing/2014/main" xmlns="" id="{BCC50CF1-0F7B-4D30-9FA7-BD46B2DB3439}"/>
              </a:ext>
            </a:extLst>
          </p:cNvPr>
          <p:cNvSpPr txBox="1">
            <a:spLocks noGrp="1" noChangeArrowheads="1"/>
          </p:cNvSpPr>
          <p:nvPr>
            <p:ph type="sldNum" sz="quarter" idx="10"/>
          </p:nvPr>
        </p:nvSpPr>
        <p:spPr>
          <a:ln/>
        </p:spPr>
        <p:txBody>
          <a:bodyPr/>
          <a:lstStyle>
            <a:lvl1pPr>
              <a:defRPr/>
            </a:lvl1pPr>
          </a:lstStyle>
          <a:p>
            <a:pPr>
              <a:defRPr/>
            </a:pPr>
            <a:fld id="{A54B7040-50FC-4BDF-A765-EA0E930588AA}" type="slidenum">
              <a:rPr lang="en-US" altLang="en-US"/>
              <a:pPr>
                <a:defRPr/>
              </a:pPr>
              <a:t>‹#›</a:t>
            </a:fld>
            <a:endParaRPr lang="en-US" altLang="en-US"/>
          </a:p>
        </p:txBody>
      </p:sp>
    </p:spTree>
    <p:extLst>
      <p:ext uri="{BB962C8B-B14F-4D97-AF65-F5344CB8AC3E}">
        <p14:creationId xmlns:p14="http://schemas.microsoft.com/office/powerpoint/2010/main" val="38489720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ext Box 13">
            <a:extLst>
              <a:ext uri="{FF2B5EF4-FFF2-40B4-BE49-F238E27FC236}">
                <a16:creationId xmlns:a16="http://schemas.microsoft.com/office/drawing/2014/main" xmlns="" id="{E4269F41-D204-49F1-A0A3-C984996AA5FE}"/>
              </a:ext>
            </a:extLst>
          </p:cNvPr>
          <p:cNvSpPr txBox="1">
            <a:spLocks noGrp="1" noChangeArrowheads="1"/>
          </p:cNvSpPr>
          <p:nvPr>
            <p:ph type="sldNum" sz="quarter" idx="10"/>
          </p:nvPr>
        </p:nvSpPr>
        <p:spPr>
          <a:ln/>
        </p:spPr>
        <p:txBody>
          <a:bodyPr/>
          <a:lstStyle>
            <a:lvl1pPr>
              <a:defRPr/>
            </a:lvl1pPr>
          </a:lstStyle>
          <a:p>
            <a:pPr>
              <a:defRPr/>
            </a:pPr>
            <a:fld id="{28268156-79BE-49B9-907A-82387B4634FB}" type="slidenum">
              <a:rPr lang="en-US" altLang="en-US"/>
              <a:pPr>
                <a:defRPr/>
              </a:pPr>
              <a:t>‹#›</a:t>
            </a:fld>
            <a:endParaRPr lang="en-US" altLang="en-US"/>
          </a:p>
        </p:txBody>
      </p:sp>
    </p:spTree>
    <p:extLst>
      <p:ext uri="{BB962C8B-B14F-4D97-AF65-F5344CB8AC3E}">
        <p14:creationId xmlns:p14="http://schemas.microsoft.com/office/powerpoint/2010/main" val="346741583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4013453"/>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Tahoma" panose="020B0604030504040204" pitchFamily="34" charset="0"/>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ext Box 13">
            <a:extLst>
              <a:ext uri="{FF2B5EF4-FFF2-40B4-BE49-F238E27FC236}">
                <a16:creationId xmlns:a16="http://schemas.microsoft.com/office/drawing/2014/main" xmlns="" id="{12BDBFF7-7013-46A5-A1C7-F5BF21EA6C8E}"/>
              </a:ext>
            </a:extLst>
          </p:cNvPr>
          <p:cNvSpPr txBox="1">
            <a:spLocks noGrp="1" noChangeArrowheads="1"/>
          </p:cNvSpPr>
          <p:nvPr>
            <p:ph type="sldNum" sz="quarter" idx="10"/>
          </p:nvPr>
        </p:nvSpPr>
        <p:spPr>
          <a:ln/>
        </p:spPr>
        <p:txBody>
          <a:bodyPr/>
          <a:lstStyle>
            <a:lvl1pPr>
              <a:defRPr/>
            </a:lvl1pPr>
          </a:lstStyle>
          <a:p>
            <a:pPr>
              <a:defRPr/>
            </a:pPr>
            <a:fld id="{86BEE4A2-10C4-4073-B321-49A702DFFF0F}" type="slidenum">
              <a:rPr lang="en-US" altLang="en-US"/>
              <a:pPr>
                <a:defRPr/>
              </a:pPr>
              <a:t>‹#›</a:t>
            </a:fld>
            <a:endParaRPr lang="en-US" altLang="en-US"/>
          </a:p>
        </p:txBody>
      </p:sp>
    </p:spTree>
    <p:extLst>
      <p:ext uri="{BB962C8B-B14F-4D97-AF65-F5344CB8AC3E}">
        <p14:creationId xmlns:p14="http://schemas.microsoft.com/office/powerpoint/2010/main" val="413570665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13">
            <a:extLst>
              <a:ext uri="{FF2B5EF4-FFF2-40B4-BE49-F238E27FC236}">
                <a16:creationId xmlns:a16="http://schemas.microsoft.com/office/drawing/2014/main" xmlns="" id="{B6D958F9-EB3E-47AE-B56D-5DBD8BB0C99E}"/>
              </a:ext>
            </a:extLst>
          </p:cNvPr>
          <p:cNvSpPr txBox="1">
            <a:spLocks noGrp="1" noChangeArrowheads="1"/>
          </p:cNvSpPr>
          <p:nvPr>
            <p:ph type="sldNum" sz="quarter" idx="10"/>
          </p:nvPr>
        </p:nvSpPr>
        <p:spPr>
          <a:ln/>
        </p:spPr>
        <p:txBody>
          <a:bodyPr/>
          <a:lstStyle>
            <a:lvl1pPr>
              <a:defRPr/>
            </a:lvl1pPr>
          </a:lstStyle>
          <a:p>
            <a:pPr>
              <a:defRPr/>
            </a:pPr>
            <a:fld id="{5C4E344D-DEFF-48A1-B671-0E1EF9403F11}" type="slidenum">
              <a:rPr lang="en-US" altLang="en-US"/>
              <a:pPr>
                <a:defRPr/>
              </a:pPr>
              <a:t>‹#›</a:t>
            </a:fld>
            <a:endParaRPr lang="en-US" altLang="en-US"/>
          </a:p>
        </p:txBody>
      </p:sp>
    </p:spTree>
    <p:extLst>
      <p:ext uri="{BB962C8B-B14F-4D97-AF65-F5344CB8AC3E}">
        <p14:creationId xmlns:p14="http://schemas.microsoft.com/office/powerpoint/2010/main" val="204779824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0"/>
            <a:ext cx="1943100" cy="685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90600" y="0"/>
            <a:ext cx="5676900" cy="685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13">
            <a:extLst>
              <a:ext uri="{FF2B5EF4-FFF2-40B4-BE49-F238E27FC236}">
                <a16:creationId xmlns:a16="http://schemas.microsoft.com/office/drawing/2014/main" xmlns="" id="{45EE9CAE-94F6-443C-9FC8-C798C3A061FE}"/>
              </a:ext>
            </a:extLst>
          </p:cNvPr>
          <p:cNvSpPr txBox="1">
            <a:spLocks noGrp="1" noChangeArrowheads="1"/>
          </p:cNvSpPr>
          <p:nvPr>
            <p:ph type="sldNum" sz="quarter" idx="10"/>
          </p:nvPr>
        </p:nvSpPr>
        <p:spPr>
          <a:ln/>
        </p:spPr>
        <p:txBody>
          <a:bodyPr/>
          <a:lstStyle>
            <a:lvl1pPr>
              <a:defRPr/>
            </a:lvl1pPr>
          </a:lstStyle>
          <a:p>
            <a:pPr>
              <a:defRPr/>
            </a:pPr>
            <a:fld id="{AEF247B4-4097-493F-A7A1-60799F2BF51E}" type="slidenum">
              <a:rPr lang="en-US" altLang="en-US"/>
              <a:pPr>
                <a:defRPr/>
              </a:pPr>
              <a:t>‹#›</a:t>
            </a:fld>
            <a:endParaRPr lang="en-US" altLang="en-US"/>
          </a:p>
        </p:txBody>
      </p:sp>
    </p:spTree>
    <p:extLst>
      <p:ext uri="{BB962C8B-B14F-4D97-AF65-F5344CB8AC3E}">
        <p14:creationId xmlns:p14="http://schemas.microsoft.com/office/powerpoint/2010/main" val="145488766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4937678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335891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694262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83951695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940771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16460946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sym typeface="Tahoma" panose="020B0604030504040204" pitchFamily="34" charset="0"/>
              </a:rPr>
              <a:t>Click icon to add picture</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70561929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txStyles>
    <p:titleStyle>
      <a:lvl1pPr marL="39688" algn="l" rtl="0" eaLnBrk="1" fontAlgn="base" hangingPunct="1">
        <a:spcBef>
          <a:spcPct val="0"/>
        </a:spcBef>
        <a:spcAft>
          <a:spcPct val="0"/>
        </a:spcAft>
        <a:defRPr sz="4400" kern="1200">
          <a:solidFill>
            <a:srgbClr val="333399"/>
          </a:solidFill>
          <a:latin typeface="+mj-lt"/>
          <a:ea typeface="+mj-ea"/>
          <a:cs typeface="+mj-cs"/>
          <a:sym typeface="Tahoma" panose="020B0604030504040204" pitchFamily="34" charset="0"/>
        </a:defRPr>
      </a:lvl1pPr>
      <a:lvl2pPr marL="39688" algn="l" rtl="0" eaLnBrk="1" fontAlgn="base" hangingPunct="1">
        <a:spcBef>
          <a:spcPct val="0"/>
        </a:spcBef>
        <a:spcAft>
          <a:spcPct val="0"/>
        </a:spcAft>
        <a:defRPr sz="4400">
          <a:solidFill>
            <a:srgbClr val="333399"/>
          </a:solidFill>
          <a:latin typeface="Tahoma" panose="020B0604030504040204" pitchFamily="34" charset="0"/>
          <a:ea typeface="ヒラギノ角ゴ ProN W3" pitchFamily="-32" charset="-128"/>
          <a:sym typeface="Tahoma" panose="020B0604030504040204" pitchFamily="34" charset="0"/>
        </a:defRPr>
      </a:lvl2pPr>
      <a:lvl3pPr marL="39688" algn="l" rtl="0" eaLnBrk="1" fontAlgn="base" hangingPunct="1">
        <a:spcBef>
          <a:spcPct val="0"/>
        </a:spcBef>
        <a:spcAft>
          <a:spcPct val="0"/>
        </a:spcAft>
        <a:defRPr sz="4400">
          <a:solidFill>
            <a:srgbClr val="333399"/>
          </a:solidFill>
          <a:latin typeface="Tahoma" panose="020B0604030504040204" pitchFamily="34" charset="0"/>
          <a:ea typeface="ヒラギノ角ゴ ProN W3" pitchFamily="-32" charset="-128"/>
          <a:sym typeface="Tahoma" panose="020B0604030504040204" pitchFamily="34" charset="0"/>
        </a:defRPr>
      </a:lvl3pPr>
      <a:lvl4pPr marL="39688" algn="l" rtl="0" eaLnBrk="1" fontAlgn="base" hangingPunct="1">
        <a:spcBef>
          <a:spcPct val="0"/>
        </a:spcBef>
        <a:spcAft>
          <a:spcPct val="0"/>
        </a:spcAft>
        <a:defRPr sz="4400">
          <a:solidFill>
            <a:srgbClr val="333399"/>
          </a:solidFill>
          <a:latin typeface="Tahoma" panose="020B0604030504040204" pitchFamily="34" charset="0"/>
          <a:ea typeface="ヒラギノ角ゴ ProN W3" pitchFamily="-32" charset="-128"/>
          <a:sym typeface="Tahoma" panose="020B0604030504040204" pitchFamily="34" charset="0"/>
        </a:defRPr>
      </a:lvl4pPr>
      <a:lvl5pPr marL="39688" algn="l" rtl="0" eaLnBrk="1" fontAlgn="base" hangingPunct="1">
        <a:spcBef>
          <a:spcPct val="0"/>
        </a:spcBef>
        <a:spcAft>
          <a:spcPct val="0"/>
        </a:spcAft>
        <a:defRPr sz="4400">
          <a:solidFill>
            <a:srgbClr val="333399"/>
          </a:solidFill>
          <a:latin typeface="Tahoma" panose="020B0604030504040204" pitchFamily="34" charset="0"/>
          <a:ea typeface="ヒラギノ角ゴ ProN W3" pitchFamily="-32" charset="-128"/>
          <a:sym typeface="Tahoma" panose="020B0604030504040204" pitchFamily="34" charset="0"/>
        </a:defRPr>
      </a:lvl5pPr>
      <a:lvl6pPr marL="496888" algn="l" rtl="0" eaLnBrk="1" fontAlgn="base" hangingPunct="1">
        <a:spcBef>
          <a:spcPct val="0"/>
        </a:spcBef>
        <a:spcAft>
          <a:spcPct val="0"/>
        </a:spcAft>
        <a:defRPr sz="4400">
          <a:solidFill>
            <a:srgbClr val="333399"/>
          </a:solidFill>
          <a:latin typeface="Tahoma" panose="020B0604030504040204" pitchFamily="34" charset="0"/>
          <a:ea typeface="ヒラギノ角ゴ ProN W3" pitchFamily="-32" charset="-128"/>
          <a:sym typeface="Tahoma" panose="020B0604030504040204" pitchFamily="34" charset="0"/>
        </a:defRPr>
      </a:lvl6pPr>
      <a:lvl7pPr marL="954088" algn="l" rtl="0" eaLnBrk="1" fontAlgn="base" hangingPunct="1">
        <a:spcBef>
          <a:spcPct val="0"/>
        </a:spcBef>
        <a:spcAft>
          <a:spcPct val="0"/>
        </a:spcAft>
        <a:defRPr sz="4400">
          <a:solidFill>
            <a:srgbClr val="333399"/>
          </a:solidFill>
          <a:latin typeface="Tahoma" panose="020B0604030504040204" pitchFamily="34" charset="0"/>
          <a:ea typeface="ヒラギノ角ゴ ProN W3" pitchFamily="-32" charset="-128"/>
          <a:sym typeface="Tahoma" panose="020B0604030504040204" pitchFamily="34" charset="0"/>
        </a:defRPr>
      </a:lvl7pPr>
      <a:lvl8pPr marL="1411288" algn="l" rtl="0" eaLnBrk="1" fontAlgn="base" hangingPunct="1">
        <a:spcBef>
          <a:spcPct val="0"/>
        </a:spcBef>
        <a:spcAft>
          <a:spcPct val="0"/>
        </a:spcAft>
        <a:defRPr sz="4400">
          <a:solidFill>
            <a:srgbClr val="333399"/>
          </a:solidFill>
          <a:latin typeface="Tahoma" panose="020B0604030504040204" pitchFamily="34" charset="0"/>
          <a:ea typeface="ヒラギノ角ゴ ProN W3" pitchFamily="-32" charset="-128"/>
          <a:sym typeface="Tahoma" panose="020B0604030504040204" pitchFamily="34" charset="0"/>
        </a:defRPr>
      </a:lvl8pPr>
      <a:lvl9pPr marL="1868488" algn="l" rtl="0" eaLnBrk="1" fontAlgn="base" hangingPunct="1">
        <a:spcBef>
          <a:spcPct val="0"/>
        </a:spcBef>
        <a:spcAft>
          <a:spcPct val="0"/>
        </a:spcAft>
        <a:defRPr sz="4400">
          <a:solidFill>
            <a:srgbClr val="333399"/>
          </a:solidFill>
          <a:latin typeface="Tahoma" panose="020B0604030504040204" pitchFamily="34" charset="0"/>
          <a:ea typeface="ヒラギノ角ゴ ProN W3" pitchFamily="-32" charset="-128"/>
          <a:sym typeface="Tahoma" panose="020B0604030504040204" pitchFamily="34" charset="0"/>
        </a:defRPr>
      </a:lvl9pPr>
    </p:titleStyle>
    <p:bodyStyle>
      <a:lvl1pPr marL="382588" indent="-342900" algn="l" rtl="0" eaLnBrk="1" fontAlgn="base" hangingPunct="1">
        <a:spcBef>
          <a:spcPts val="800"/>
        </a:spcBef>
        <a:spcAft>
          <a:spcPct val="0"/>
        </a:spcAft>
        <a:buClr>
          <a:srgbClr val="3333CC"/>
        </a:buClr>
        <a:buSzPct val="60000"/>
        <a:buFont typeface="Wingdings" panose="05000000000000000000" pitchFamily="2" charset="2"/>
        <a:buChar char="n"/>
        <a:defRPr sz="3200" kern="1200">
          <a:solidFill>
            <a:schemeClr val="tx1"/>
          </a:solidFill>
          <a:latin typeface="+mn-lt"/>
          <a:ea typeface="+mn-ea"/>
          <a:cs typeface="+mn-cs"/>
          <a:sym typeface="Tahoma" panose="020B0604030504040204" pitchFamily="34" charset="0"/>
        </a:defRPr>
      </a:lvl1pPr>
      <a:lvl2pPr marL="782638" indent="-285750" algn="l" rtl="0" eaLnBrk="1" fontAlgn="base" hangingPunct="1">
        <a:spcBef>
          <a:spcPts val="700"/>
        </a:spcBef>
        <a:spcAft>
          <a:spcPct val="0"/>
        </a:spcAft>
        <a:buClr>
          <a:srgbClr val="FF0000"/>
        </a:buClr>
        <a:buSzPct val="55000"/>
        <a:buFont typeface="Wingdings" panose="05000000000000000000" pitchFamily="2" charset="2"/>
        <a:buChar char="n"/>
        <a:defRPr sz="2800" kern="1200">
          <a:solidFill>
            <a:schemeClr val="tx1"/>
          </a:solidFill>
          <a:latin typeface="+mn-lt"/>
          <a:ea typeface="+mn-ea"/>
          <a:cs typeface="+mn-cs"/>
          <a:sym typeface="Tahoma" panose="020B0604030504040204" pitchFamily="34" charset="0"/>
        </a:defRPr>
      </a:lvl2pPr>
      <a:lvl3pPr marL="1182688" indent="-228600" algn="l" rtl="0" eaLnBrk="1" fontAlgn="base" hangingPunct="1">
        <a:spcBef>
          <a:spcPts val="600"/>
        </a:spcBef>
        <a:spcAft>
          <a:spcPct val="0"/>
        </a:spcAft>
        <a:buClr>
          <a:srgbClr val="3333CC"/>
        </a:buClr>
        <a:buSzPct val="50000"/>
        <a:buFont typeface="Wingdings" panose="05000000000000000000" pitchFamily="2" charset="2"/>
        <a:buChar char="n"/>
        <a:defRPr sz="2400" kern="1200">
          <a:solidFill>
            <a:schemeClr val="tx1"/>
          </a:solidFill>
          <a:latin typeface="+mn-lt"/>
          <a:ea typeface="+mn-ea"/>
          <a:cs typeface="+mn-cs"/>
          <a:sym typeface="Tahoma" panose="020B0604030504040204" pitchFamily="34" charset="0"/>
        </a:defRPr>
      </a:lvl3pPr>
      <a:lvl4pPr marL="1639888" indent="-228600" algn="l" rtl="0" eaLnBrk="1" fontAlgn="base" hangingPunct="1">
        <a:spcBef>
          <a:spcPts val="500"/>
        </a:spcBef>
        <a:spcAft>
          <a:spcPct val="0"/>
        </a:spcAft>
        <a:buClr>
          <a:srgbClr val="FFCF01"/>
        </a:buClr>
        <a:buSzPct val="55000"/>
        <a:buFont typeface="Wingdings" panose="05000000000000000000" pitchFamily="2" charset="2"/>
        <a:buChar char="n"/>
        <a:defRPr sz="2000" kern="1200">
          <a:solidFill>
            <a:schemeClr val="tx1"/>
          </a:solidFill>
          <a:latin typeface="+mn-lt"/>
          <a:ea typeface="+mn-ea"/>
          <a:cs typeface="+mn-cs"/>
          <a:sym typeface="Tahoma" panose="020B0604030504040204" pitchFamily="34" charset="0"/>
        </a:defRPr>
      </a:lvl4pPr>
      <a:lvl5pPr marL="2097088" indent="-228600" algn="l" rtl="0" eaLnBrk="1" fontAlgn="base" hangingPunct="1">
        <a:spcBef>
          <a:spcPts val="500"/>
        </a:spcBef>
        <a:spcAft>
          <a:spcPct val="0"/>
        </a:spcAft>
        <a:buClr>
          <a:srgbClr val="00E4A8"/>
        </a:buClr>
        <a:buSzPct val="50000"/>
        <a:buFont typeface="Wingdings" panose="05000000000000000000" pitchFamily="2" charset="2"/>
        <a:buChar char="n"/>
        <a:defRPr sz="2000" kern="1200">
          <a:solidFill>
            <a:schemeClr val="tx1"/>
          </a:solidFill>
          <a:latin typeface="+mn-lt"/>
          <a:ea typeface="+mn-ea"/>
          <a:cs typeface="+mn-cs"/>
          <a:sym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
            <a:extLst>
              <a:ext uri="{FF2B5EF4-FFF2-40B4-BE49-F238E27FC236}">
                <a16:creationId xmlns:a16="http://schemas.microsoft.com/office/drawing/2014/main" xmlns="" id="{EBFAF612-8C0E-47E6-91F6-1AC205C116DF}"/>
              </a:ext>
            </a:extLst>
          </p:cNvPr>
          <p:cNvGrpSpPr>
            <a:grpSpLocks/>
          </p:cNvGrpSpPr>
          <p:nvPr/>
        </p:nvGrpSpPr>
        <p:grpSpPr bwMode="auto">
          <a:xfrm>
            <a:off x="0" y="2438400"/>
            <a:ext cx="9009063" cy="1052513"/>
            <a:chOff x="0" y="0"/>
            <a:chExt cx="5675" cy="663"/>
          </a:xfrm>
        </p:grpSpPr>
        <p:grpSp>
          <p:nvGrpSpPr>
            <p:cNvPr id="1032" name="Group 2">
              <a:extLst>
                <a:ext uri="{FF2B5EF4-FFF2-40B4-BE49-F238E27FC236}">
                  <a16:creationId xmlns:a16="http://schemas.microsoft.com/office/drawing/2014/main" xmlns="" id="{9D9B259C-148D-4A7C-9813-2F2D4B54EB2E}"/>
                </a:ext>
              </a:extLst>
            </p:cNvPr>
            <p:cNvGrpSpPr>
              <a:grpSpLocks/>
            </p:cNvGrpSpPr>
            <p:nvPr/>
          </p:nvGrpSpPr>
          <p:grpSpPr bwMode="auto">
            <a:xfrm>
              <a:off x="182" y="68"/>
              <a:ext cx="449" cy="299"/>
              <a:chOff x="0" y="0"/>
              <a:chExt cx="448" cy="299"/>
            </a:xfrm>
          </p:grpSpPr>
          <p:sp>
            <p:nvSpPr>
              <p:cNvPr id="1039" name="Rectangle 3">
                <a:extLst>
                  <a:ext uri="{FF2B5EF4-FFF2-40B4-BE49-F238E27FC236}">
                    <a16:creationId xmlns:a16="http://schemas.microsoft.com/office/drawing/2014/main" xmlns="" id="{A80A3D0A-F500-4B51-A157-07D868D92B07}"/>
                  </a:ext>
                </a:extLst>
              </p:cNvPr>
              <p:cNvSpPr>
                <a:spLocks/>
              </p:cNvSpPr>
              <p:nvPr/>
            </p:nvSpPr>
            <p:spPr bwMode="auto">
              <a:xfrm>
                <a:off x="0" y="0"/>
                <a:ext cx="275" cy="299"/>
              </a:xfrm>
              <a:prstGeom prst="rect">
                <a:avLst/>
              </a:prstGeom>
              <a:solidFill>
                <a:srgbClr val="3333CC"/>
              </a:solidFill>
              <a:ln>
                <a:noFill/>
              </a:ln>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defRPr/>
                </a:pPr>
                <a:endParaRPr lang="en-US" altLang="en-US"/>
              </a:p>
            </p:txBody>
          </p:sp>
          <p:sp>
            <p:nvSpPr>
              <p:cNvPr id="1040" name="Rectangle 4">
                <a:extLst>
                  <a:ext uri="{FF2B5EF4-FFF2-40B4-BE49-F238E27FC236}">
                    <a16:creationId xmlns:a16="http://schemas.microsoft.com/office/drawing/2014/main" xmlns="" id="{B4ADBA2E-A3A1-47A2-87F2-8BA16CC8539A}"/>
                  </a:ext>
                </a:extLst>
              </p:cNvPr>
              <p:cNvSpPr>
                <a:spLocks/>
              </p:cNvSpPr>
              <p:nvPr/>
            </p:nvSpPr>
            <p:spPr bwMode="auto">
              <a:xfrm>
                <a:off x="241" y="0"/>
                <a:ext cx="207" cy="299"/>
              </a:xfrm>
              <a:prstGeom prst="rect">
                <a:avLst/>
              </a:prstGeom>
              <a:gradFill rotWithShape="0">
                <a:gsLst>
                  <a:gs pos="0">
                    <a:srgbClr val="3333CC"/>
                  </a:gs>
                  <a:gs pos="100000">
                    <a:srgbClr val="FFFFFF"/>
                  </a:gs>
                </a:gsLst>
                <a:lin ang="0" scaled="1"/>
              </a:gradFill>
              <a:ln>
                <a:noFill/>
              </a:ln>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defRPr/>
                </a:pPr>
                <a:endParaRPr lang="en-US" altLang="en-US"/>
              </a:p>
            </p:txBody>
          </p:sp>
        </p:grpSp>
        <p:grpSp>
          <p:nvGrpSpPr>
            <p:cNvPr id="1033" name="Group 5">
              <a:extLst>
                <a:ext uri="{FF2B5EF4-FFF2-40B4-BE49-F238E27FC236}">
                  <a16:creationId xmlns:a16="http://schemas.microsoft.com/office/drawing/2014/main" xmlns="" id="{BA3DE7B8-9426-4190-942E-2A4448E823F5}"/>
                </a:ext>
              </a:extLst>
            </p:cNvPr>
            <p:cNvGrpSpPr>
              <a:grpSpLocks/>
            </p:cNvGrpSpPr>
            <p:nvPr/>
          </p:nvGrpSpPr>
          <p:grpSpPr bwMode="auto">
            <a:xfrm>
              <a:off x="261" y="334"/>
              <a:ext cx="465" cy="299"/>
              <a:chOff x="0" y="0"/>
              <a:chExt cx="465" cy="299"/>
            </a:xfrm>
          </p:grpSpPr>
          <p:sp>
            <p:nvSpPr>
              <p:cNvPr id="1037" name="Rectangle 6">
                <a:extLst>
                  <a:ext uri="{FF2B5EF4-FFF2-40B4-BE49-F238E27FC236}">
                    <a16:creationId xmlns:a16="http://schemas.microsoft.com/office/drawing/2014/main" xmlns="" id="{1704CBC4-CB34-4B5E-9D72-671ABBC1CA0C}"/>
                  </a:ext>
                </a:extLst>
              </p:cNvPr>
              <p:cNvSpPr>
                <a:spLocks/>
              </p:cNvSpPr>
              <p:nvPr/>
            </p:nvSpPr>
            <p:spPr bwMode="auto">
              <a:xfrm>
                <a:off x="0" y="0"/>
                <a:ext cx="265" cy="299"/>
              </a:xfrm>
              <a:prstGeom prst="rect">
                <a:avLst/>
              </a:prstGeom>
              <a:solidFill>
                <a:srgbClr val="FFCF01"/>
              </a:solidFill>
              <a:ln>
                <a:noFill/>
              </a:ln>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defRPr/>
                </a:pPr>
                <a:endParaRPr lang="en-US" altLang="en-US"/>
              </a:p>
            </p:txBody>
          </p:sp>
          <p:sp>
            <p:nvSpPr>
              <p:cNvPr id="1038" name="Rectangle 7">
                <a:extLst>
                  <a:ext uri="{FF2B5EF4-FFF2-40B4-BE49-F238E27FC236}">
                    <a16:creationId xmlns:a16="http://schemas.microsoft.com/office/drawing/2014/main" xmlns="" id="{E19B3599-292A-4C63-AD83-5BC88635F959}"/>
                  </a:ext>
                </a:extLst>
              </p:cNvPr>
              <p:cNvSpPr>
                <a:spLocks/>
              </p:cNvSpPr>
              <p:nvPr/>
            </p:nvSpPr>
            <p:spPr bwMode="auto">
              <a:xfrm>
                <a:off x="232" y="0"/>
                <a:ext cx="233" cy="299"/>
              </a:xfrm>
              <a:prstGeom prst="rect">
                <a:avLst/>
              </a:prstGeom>
              <a:gradFill rotWithShape="0">
                <a:gsLst>
                  <a:gs pos="0">
                    <a:srgbClr val="FFCF01"/>
                  </a:gs>
                  <a:gs pos="100000">
                    <a:srgbClr val="FFFFFF"/>
                  </a:gs>
                </a:gsLst>
                <a:lin ang="0" scaled="1"/>
              </a:gradFill>
              <a:ln>
                <a:noFill/>
              </a:ln>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defRPr/>
                </a:pPr>
                <a:endParaRPr lang="en-US" altLang="en-US"/>
              </a:p>
            </p:txBody>
          </p:sp>
        </p:grpSp>
        <p:sp>
          <p:nvSpPr>
            <p:cNvPr id="1034" name="Rectangle 8">
              <a:extLst>
                <a:ext uri="{FF2B5EF4-FFF2-40B4-BE49-F238E27FC236}">
                  <a16:creationId xmlns:a16="http://schemas.microsoft.com/office/drawing/2014/main" xmlns="" id="{A1DC1CA9-D2BA-45B9-ABA5-DA07F5AD4E1E}"/>
                </a:ext>
              </a:extLst>
            </p:cNvPr>
            <p:cNvSpPr>
              <a:spLocks/>
            </p:cNvSpPr>
            <p:nvPr/>
          </p:nvSpPr>
          <p:spPr bwMode="auto">
            <a:xfrm>
              <a:off x="0" y="288"/>
              <a:ext cx="353" cy="266"/>
            </a:xfrm>
            <a:prstGeom prst="rect">
              <a:avLst/>
            </a:prstGeom>
            <a:gradFill rotWithShape="0">
              <a:gsLst>
                <a:gs pos="0">
                  <a:srgbClr val="FFFFFF"/>
                </a:gs>
                <a:gs pos="100000">
                  <a:srgbClr val="FF0000"/>
                </a:gs>
              </a:gsLst>
              <a:lin ang="18900000" scaled="1"/>
            </a:gradFill>
            <a:ln>
              <a:noFill/>
            </a:ln>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defRPr/>
              </a:pPr>
              <a:endParaRPr lang="en-US" altLang="en-US"/>
            </a:p>
          </p:txBody>
        </p:sp>
        <p:sp>
          <p:nvSpPr>
            <p:cNvPr id="1035" name="Rectangle 9">
              <a:extLst>
                <a:ext uri="{FF2B5EF4-FFF2-40B4-BE49-F238E27FC236}">
                  <a16:creationId xmlns:a16="http://schemas.microsoft.com/office/drawing/2014/main" xmlns="" id="{32ACB0E8-C334-4C4E-9508-0DEFE5D62DB9}"/>
                </a:ext>
              </a:extLst>
            </p:cNvPr>
            <p:cNvSpPr>
              <a:spLocks/>
            </p:cNvSpPr>
            <p:nvPr/>
          </p:nvSpPr>
          <p:spPr bwMode="auto">
            <a:xfrm>
              <a:off x="400" y="0"/>
              <a:ext cx="20" cy="663"/>
            </a:xfrm>
            <a:prstGeom prst="rect">
              <a:avLst/>
            </a:prstGeom>
            <a:solidFill>
              <a:srgbClr val="1C1C1C"/>
            </a:solidFill>
            <a:ln>
              <a:noFill/>
            </a:ln>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defRPr/>
              </a:pPr>
              <a:endParaRPr lang="en-US" altLang="en-US"/>
            </a:p>
          </p:txBody>
        </p:sp>
        <p:sp>
          <p:nvSpPr>
            <p:cNvPr id="1036" name="Rectangle 10">
              <a:extLst>
                <a:ext uri="{FF2B5EF4-FFF2-40B4-BE49-F238E27FC236}">
                  <a16:creationId xmlns:a16="http://schemas.microsoft.com/office/drawing/2014/main" xmlns="" id="{DB0F2BC1-739F-4AE1-80E3-073D83F7ED75}"/>
                </a:ext>
              </a:extLst>
            </p:cNvPr>
            <p:cNvSpPr>
              <a:spLocks/>
            </p:cNvSpPr>
            <p:nvPr/>
          </p:nvSpPr>
          <p:spPr bwMode="auto">
            <a:xfrm rot="10800000" flipH="1">
              <a:off x="199" y="518"/>
              <a:ext cx="5476" cy="35"/>
            </a:xfrm>
            <a:prstGeom prst="rect">
              <a:avLst/>
            </a:prstGeom>
            <a:gradFill rotWithShape="0">
              <a:gsLst>
                <a:gs pos="0">
                  <a:srgbClr val="1C1C1C"/>
                </a:gs>
                <a:gs pos="100000">
                  <a:srgbClr val="FFFFFF"/>
                </a:gs>
              </a:gsLst>
              <a:lin ang="0" scaled="1"/>
            </a:gradFill>
            <a:ln>
              <a:noFill/>
            </a:ln>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defRPr/>
              </a:pPr>
              <a:endParaRPr lang="en-US" altLang="en-US"/>
            </a:p>
          </p:txBody>
        </p:sp>
      </p:grpSp>
      <p:sp>
        <p:nvSpPr>
          <p:cNvPr id="1027" name="Rectangle 11">
            <a:extLst>
              <a:ext uri="{FF2B5EF4-FFF2-40B4-BE49-F238E27FC236}">
                <a16:creationId xmlns:a16="http://schemas.microsoft.com/office/drawing/2014/main" xmlns="" id="{94EDED00-199C-4CA4-B156-9E33D1EABD47}"/>
              </a:ext>
            </a:extLst>
          </p:cNvPr>
          <p:cNvSpPr>
            <a:spLocks noGrp="1" noChangeArrowheads="1"/>
          </p:cNvSpPr>
          <p:nvPr>
            <p:ph type="title"/>
          </p:nvPr>
        </p:nvSpPr>
        <p:spPr bwMode="auto">
          <a:xfrm>
            <a:off x="990600" y="0"/>
            <a:ext cx="7772400" cy="313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91440" bIns="50800" numCol="1" anchor="b" anchorCtr="0" compatLnSpc="1">
            <a:prstTxWarp prst="textNoShape">
              <a:avLst/>
            </a:prstTxWarp>
          </a:bodyPr>
          <a:lstStyle/>
          <a:p>
            <a:pPr lvl="0"/>
            <a:r>
              <a:rPr lang="en-US" altLang="en-US">
                <a:sym typeface="Tahoma" panose="020B0604030504040204" pitchFamily="34" charset="0"/>
              </a:rPr>
              <a:t>Click to edit Master title style</a:t>
            </a:r>
          </a:p>
        </p:txBody>
      </p:sp>
      <p:sp>
        <p:nvSpPr>
          <p:cNvPr id="1028" name="Rectangle 12">
            <a:extLst>
              <a:ext uri="{FF2B5EF4-FFF2-40B4-BE49-F238E27FC236}">
                <a16:creationId xmlns:a16="http://schemas.microsoft.com/office/drawing/2014/main" xmlns="" id="{68918603-80B7-4057-8894-7A049F1A6FF8}"/>
              </a:ext>
            </a:extLst>
          </p:cNvPr>
          <p:cNvSpPr>
            <a:spLocks noGrp="1" noChangeArrowheads="1"/>
          </p:cNvSpPr>
          <p:nvPr>
            <p:ph type="body" idx="1"/>
          </p:nvPr>
        </p:nvSpPr>
        <p:spPr bwMode="auto">
          <a:xfrm>
            <a:off x="1371600" y="3886200"/>
            <a:ext cx="6400800"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91440" bIns="50800" numCol="1" anchor="t" anchorCtr="0" compatLnSpc="1">
            <a:prstTxWarp prst="textNoShape">
              <a:avLst/>
            </a:prstTxWarp>
          </a:bodyPr>
          <a:lstStyle/>
          <a:p>
            <a:pPr lvl="0"/>
            <a:r>
              <a:rPr lang="en-US" altLang="en-US">
                <a:sym typeface="Tahoma" panose="020B0604030504040204" pitchFamily="34" charset="0"/>
              </a:rPr>
              <a:t>Click to edit Master text styles</a:t>
            </a:r>
          </a:p>
          <a:p>
            <a:pPr lvl="1"/>
            <a:r>
              <a:rPr lang="en-US" altLang="en-US">
                <a:sym typeface="Tahoma" panose="020B0604030504040204" pitchFamily="34" charset="0"/>
              </a:rPr>
              <a:t>Second level</a:t>
            </a:r>
          </a:p>
          <a:p>
            <a:pPr lvl="2"/>
            <a:r>
              <a:rPr lang="en-US" altLang="en-US">
                <a:sym typeface="Tahoma" panose="020B0604030504040204" pitchFamily="34" charset="0"/>
              </a:rPr>
              <a:t>Third level</a:t>
            </a:r>
          </a:p>
          <a:p>
            <a:pPr lvl="3"/>
            <a:r>
              <a:rPr lang="en-US" altLang="en-US">
                <a:sym typeface="Tahoma" panose="020B0604030504040204" pitchFamily="34" charset="0"/>
              </a:rPr>
              <a:t>Fourth level</a:t>
            </a:r>
          </a:p>
          <a:p>
            <a:pPr lvl="4"/>
            <a:r>
              <a:rPr lang="en-US" altLang="en-US">
                <a:sym typeface="Tahoma" panose="020B0604030504040204" pitchFamily="34" charset="0"/>
              </a:rPr>
              <a:t>Fifth level</a:t>
            </a:r>
          </a:p>
        </p:txBody>
      </p:sp>
      <p:sp>
        <p:nvSpPr>
          <p:cNvPr id="2061" name="Text Box 13">
            <a:extLst>
              <a:ext uri="{FF2B5EF4-FFF2-40B4-BE49-F238E27FC236}">
                <a16:creationId xmlns:a16="http://schemas.microsoft.com/office/drawing/2014/main" xmlns="" id="{9CEE69D3-1A4D-47E4-803A-08A465FD92BD}"/>
              </a:ext>
            </a:extLst>
          </p:cNvPr>
          <p:cNvSpPr txBox="1">
            <a:spLocks noGrp="1" noChangeArrowheads="1"/>
          </p:cNvSpPr>
          <p:nvPr>
            <p:ph type="sldNum" sz="quarter" idx="4"/>
          </p:nvPr>
        </p:nvSpPr>
        <p:spPr bwMode="auto">
          <a:xfrm>
            <a:off x="7654925" y="6388100"/>
            <a:ext cx="309563" cy="317500"/>
          </a:xfrm>
          <a:prstGeom prst="rect">
            <a:avLst/>
          </a:prstGeom>
          <a:noFill/>
          <a:ln>
            <a:noFill/>
          </a:ln>
          <a:effectLst/>
        </p:spPr>
        <p:txBody>
          <a:bodyPr vert="horz" wrap="none" lIns="91440" tIns="45720" rIns="91440" bIns="45720" numCol="1" anchor="b" anchorCtr="0" compatLnSpc="1">
            <a:prstTxWarp prst="textNoShape">
              <a:avLst/>
            </a:prstTxWarp>
          </a:bodyPr>
          <a:lstStyle>
            <a:lvl1pPr algn="ctr" eaLnBrk="1" hangingPunct="1">
              <a:defRPr sz="1400">
                <a:solidFill>
                  <a:srgbClr val="1C1C1C"/>
                </a:solidFill>
                <a:latin typeface="+mn-lt"/>
                <a:cs typeface="Tahoma" panose="020B0604030504040204" pitchFamily="34" charset="0"/>
                <a:sym typeface="Tahoma" panose="020B0604030504040204" pitchFamily="34" charset="0"/>
              </a:defRPr>
            </a:lvl1pPr>
          </a:lstStyle>
          <a:p>
            <a:pPr>
              <a:defRPr/>
            </a:pPr>
            <a:fld id="{38041B8F-4299-47CF-B23E-A1373C413A40}" type="slidenum">
              <a:rPr lang="en-US" altLang="en-US"/>
              <a:pPr>
                <a:defRPr/>
              </a:pPr>
              <a:t>‹#›</a:t>
            </a:fld>
            <a:endParaRPr lang="en-US" altLang="en-US"/>
          </a:p>
        </p:txBody>
      </p:sp>
      <p:sp>
        <p:nvSpPr>
          <p:cNvPr id="2062" name="Rectangle 14">
            <a:extLst>
              <a:ext uri="{FF2B5EF4-FFF2-40B4-BE49-F238E27FC236}">
                <a16:creationId xmlns:a16="http://schemas.microsoft.com/office/drawing/2014/main" xmlns="" id="{EEFE04D7-1261-40DD-BEB2-DD1C7E1C4C5A}"/>
              </a:ext>
            </a:extLst>
          </p:cNvPr>
          <p:cNvSpPr>
            <a:spLocks/>
          </p:cNvSpPr>
          <p:nvPr/>
        </p:nvSpPr>
        <p:spPr bwMode="auto">
          <a:xfrm>
            <a:off x="0" y="6553200"/>
            <a:ext cx="2209800" cy="317500"/>
          </a:xfrm>
          <a:prstGeom prst="rect">
            <a:avLst/>
          </a:prstGeom>
          <a:noFill/>
          <a:ln>
            <a:noFill/>
          </a:ln>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eaLnBrk="1" hangingPunct="1">
              <a:spcBef>
                <a:spcPts val="850"/>
              </a:spcBef>
              <a:defRPr/>
            </a:pPr>
            <a:r>
              <a:rPr lang="en-US" altLang="en-US" sz="1400">
                <a:latin typeface="Lucida Grande" pitchFamily="-32" charset="0"/>
                <a:cs typeface="Lucida Grande" pitchFamily="-32" charset="0"/>
                <a:sym typeface="Lucida Grande" pitchFamily="-32" charset="0"/>
              </a:rPr>
              <a:t>McGraw-Hill</a:t>
            </a:r>
          </a:p>
        </p:txBody>
      </p:sp>
      <p:sp>
        <p:nvSpPr>
          <p:cNvPr id="2063" name="Rectangle 15">
            <a:extLst>
              <a:ext uri="{FF2B5EF4-FFF2-40B4-BE49-F238E27FC236}">
                <a16:creationId xmlns:a16="http://schemas.microsoft.com/office/drawing/2014/main" xmlns="" id="{F1347644-42F8-427F-9E2B-CF00B7AD0E63}"/>
              </a:ext>
            </a:extLst>
          </p:cNvPr>
          <p:cNvSpPr>
            <a:spLocks/>
          </p:cNvSpPr>
          <p:nvPr/>
        </p:nvSpPr>
        <p:spPr bwMode="auto">
          <a:xfrm>
            <a:off x="4572000" y="6553200"/>
            <a:ext cx="4572000" cy="317500"/>
          </a:xfrm>
          <a:prstGeom prst="rect">
            <a:avLst/>
          </a:prstGeom>
          <a:noFill/>
          <a:ln>
            <a:noFill/>
          </a:ln>
        </p:spPr>
        <p:txBody>
          <a:bodyPr lIns="0" tIns="0" rIns="40639" bIns="0"/>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r" eaLnBrk="1" hangingPunct="1">
              <a:spcBef>
                <a:spcPts val="850"/>
              </a:spcBef>
              <a:buClr>
                <a:srgbClr val="000000"/>
              </a:buClr>
              <a:buSzPct val="100000"/>
              <a:buFont typeface="Helvetica" panose="020B0604020202020204" pitchFamily="34" charset="0"/>
              <a:buChar char="©"/>
              <a:defRPr/>
            </a:pPr>
            <a:r>
              <a:rPr lang="en-US" altLang="en-US" sz="1400">
                <a:latin typeface="Lucida Grande" pitchFamily="-32" charset="0"/>
                <a:cs typeface="Lucida Grande" pitchFamily="-32" charset="0"/>
                <a:sym typeface="Lucida Grande" pitchFamily="-32" charset="0"/>
              </a:rPr>
              <a:t>The McGraw-Hill Companies, Inc., 2000</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hdr="0" ftr="0" dt="0"/>
  <p:txStyles>
    <p:titleStyle>
      <a:lvl1pPr marL="39688" algn="l" rtl="0" eaLnBrk="0" fontAlgn="base" hangingPunct="0">
        <a:spcBef>
          <a:spcPct val="0"/>
        </a:spcBef>
        <a:spcAft>
          <a:spcPct val="0"/>
        </a:spcAft>
        <a:defRPr sz="4400" kern="1200">
          <a:solidFill>
            <a:srgbClr val="333399"/>
          </a:solidFill>
          <a:latin typeface="+mj-lt"/>
          <a:ea typeface="+mj-ea"/>
          <a:cs typeface="+mj-cs"/>
          <a:sym typeface="Tahoma" panose="020B0604030504040204" pitchFamily="34" charset="0"/>
        </a:defRPr>
      </a:lvl1pPr>
      <a:lvl2pPr marL="39688" algn="l" rtl="0" eaLnBrk="0" fontAlgn="base" hangingPunct="0">
        <a:spcBef>
          <a:spcPct val="0"/>
        </a:spcBef>
        <a:spcAft>
          <a:spcPct val="0"/>
        </a:spcAft>
        <a:defRPr sz="4400">
          <a:solidFill>
            <a:srgbClr val="333399"/>
          </a:solidFill>
          <a:latin typeface="Tahoma" panose="020B0604030504040204" pitchFamily="34" charset="0"/>
          <a:ea typeface="ヒラギノ角ゴ ProN W3" pitchFamily="-32" charset="-128"/>
          <a:sym typeface="Tahoma" panose="020B0604030504040204" pitchFamily="34" charset="0"/>
        </a:defRPr>
      </a:lvl2pPr>
      <a:lvl3pPr marL="39688" algn="l" rtl="0" eaLnBrk="0" fontAlgn="base" hangingPunct="0">
        <a:spcBef>
          <a:spcPct val="0"/>
        </a:spcBef>
        <a:spcAft>
          <a:spcPct val="0"/>
        </a:spcAft>
        <a:defRPr sz="4400">
          <a:solidFill>
            <a:srgbClr val="333399"/>
          </a:solidFill>
          <a:latin typeface="Tahoma" panose="020B0604030504040204" pitchFamily="34" charset="0"/>
          <a:ea typeface="ヒラギノ角ゴ ProN W3" pitchFamily="-32" charset="-128"/>
          <a:sym typeface="Tahoma" panose="020B0604030504040204" pitchFamily="34" charset="0"/>
        </a:defRPr>
      </a:lvl3pPr>
      <a:lvl4pPr marL="39688" algn="l" rtl="0" eaLnBrk="0" fontAlgn="base" hangingPunct="0">
        <a:spcBef>
          <a:spcPct val="0"/>
        </a:spcBef>
        <a:spcAft>
          <a:spcPct val="0"/>
        </a:spcAft>
        <a:defRPr sz="4400">
          <a:solidFill>
            <a:srgbClr val="333399"/>
          </a:solidFill>
          <a:latin typeface="Tahoma" panose="020B0604030504040204" pitchFamily="34" charset="0"/>
          <a:ea typeface="ヒラギノ角ゴ ProN W3" pitchFamily="-32" charset="-128"/>
          <a:sym typeface="Tahoma" panose="020B0604030504040204" pitchFamily="34" charset="0"/>
        </a:defRPr>
      </a:lvl4pPr>
      <a:lvl5pPr marL="39688" algn="l" rtl="0" eaLnBrk="0" fontAlgn="base" hangingPunct="0">
        <a:spcBef>
          <a:spcPct val="0"/>
        </a:spcBef>
        <a:spcAft>
          <a:spcPct val="0"/>
        </a:spcAft>
        <a:defRPr sz="4400">
          <a:solidFill>
            <a:srgbClr val="333399"/>
          </a:solidFill>
          <a:latin typeface="Tahoma" panose="020B0604030504040204" pitchFamily="34" charset="0"/>
          <a:ea typeface="ヒラギノ角ゴ ProN W3" pitchFamily="-32" charset="-128"/>
          <a:sym typeface="Tahoma" panose="020B0604030504040204" pitchFamily="34" charset="0"/>
        </a:defRPr>
      </a:lvl5pPr>
      <a:lvl6pPr marL="496888" algn="l" rtl="0" fontAlgn="base">
        <a:spcBef>
          <a:spcPct val="0"/>
        </a:spcBef>
        <a:spcAft>
          <a:spcPct val="0"/>
        </a:spcAft>
        <a:defRPr sz="4400">
          <a:solidFill>
            <a:srgbClr val="333399"/>
          </a:solidFill>
          <a:latin typeface="Tahoma" panose="020B0604030504040204" pitchFamily="34" charset="0"/>
          <a:ea typeface="ヒラギノ角ゴ ProN W3" pitchFamily="-32" charset="-128"/>
          <a:sym typeface="Tahoma" panose="020B0604030504040204" pitchFamily="34" charset="0"/>
        </a:defRPr>
      </a:lvl6pPr>
      <a:lvl7pPr marL="954088" algn="l" rtl="0" fontAlgn="base">
        <a:spcBef>
          <a:spcPct val="0"/>
        </a:spcBef>
        <a:spcAft>
          <a:spcPct val="0"/>
        </a:spcAft>
        <a:defRPr sz="4400">
          <a:solidFill>
            <a:srgbClr val="333399"/>
          </a:solidFill>
          <a:latin typeface="Tahoma" panose="020B0604030504040204" pitchFamily="34" charset="0"/>
          <a:ea typeface="ヒラギノ角ゴ ProN W3" pitchFamily="-32" charset="-128"/>
          <a:sym typeface="Tahoma" panose="020B0604030504040204" pitchFamily="34" charset="0"/>
        </a:defRPr>
      </a:lvl7pPr>
      <a:lvl8pPr marL="1411288" algn="l" rtl="0" fontAlgn="base">
        <a:spcBef>
          <a:spcPct val="0"/>
        </a:spcBef>
        <a:spcAft>
          <a:spcPct val="0"/>
        </a:spcAft>
        <a:defRPr sz="4400">
          <a:solidFill>
            <a:srgbClr val="333399"/>
          </a:solidFill>
          <a:latin typeface="Tahoma" panose="020B0604030504040204" pitchFamily="34" charset="0"/>
          <a:ea typeface="ヒラギノ角ゴ ProN W3" pitchFamily="-32" charset="-128"/>
          <a:sym typeface="Tahoma" panose="020B0604030504040204" pitchFamily="34" charset="0"/>
        </a:defRPr>
      </a:lvl8pPr>
      <a:lvl9pPr marL="1868488" algn="l" rtl="0" fontAlgn="base">
        <a:spcBef>
          <a:spcPct val="0"/>
        </a:spcBef>
        <a:spcAft>
          <a:spcPct val="0"/>
        </a:spcAft>
        <a:defRPr sz="4400">
          <a:solidFill>
            <a:srgbClr val="333399"/>
          </a:solidFill>
          <a:latin typeface="Tahoma" panose="020B0604030504040204" pitchFamily="34" charset="0"/>
          <a:ea typeface="ヒラギノ角ゴ ProN W3" pitchFamily="-32" charset="-128"/>
          <a:sym typeface="Tahoma" panose="020B0604030504040204" pitchFamily="34" charset="0"/>
        </a:defRPr>
      </a:lvl9pPr>
    </p:titleStyle>
    <p:bodyStyle>
      <a:lvl1pPr marL="39688" algn="ctr" rtl="0" eaLnBrk="0" fontAlgn="base" hangingPunct="0">
        <a:spcBef>
          <a:spcPts val="800"/>
        </a:spcBef>
        <a:spcAft>
          <a:spcPct val="0"/>
        </a:spcAft>
        <a:defRPr sz="3200" kern="1200">
          <a:solidFill>
            <a:schemeClr val="tx1"/>
          </a:solidFill>
          <a:latin typeface="+mn-lt"/>
          <a:ea typeface="+mn-ea"/>
          <a:cs typeface="+mn-cs"/>
          <a:sym typeface="Tahoma" panose="020B0604030504040204" pitchFamily="34" charset="0"/>
        </a:defRPr>
      </a:lvl1pPr>
      <a:lvl2pPr marL="446088" algn="ctr" rtl="0" eaLnBrk="0" fontAlgn="base" hangingPunct="0">
        <a:spcBef>
          <a:spcPts val="700"/>
        </a:spcBef>
        <a:spcAft>
          <a:spcPct val="0"/>
        </a:spcAft>
        <a:defRPr sz="2800" kern="1200">
          <a:solidFill>
            <a:schemeClr val="tx1"/>
          </a:solidFill>
          <a:latin typeface="+mn-lt"/>
          <a:ea typeface="+mn-ea"/>
          <a:cs typeface="+mn-cs"/>
          <a:sym typeface="Tahoma" panose="020B0604030504040204" pitchFamily="34" charset="0"/>
        </a:defRPr>
      </a:lvl2pPr>
      <a:lvl3pPr marL="903288" algn="ctr" rtl="0" eaLnBrk="0" fontAlgn="base" hangingPunct="0">
        <a:spcBef>
          <a:spcPts val="600"/>
        </a:spcBef>
        <a:spcAft>
          <a:spcPct val="0"/>
        </a:spcAft>
        <a:defRPr sz="2400" kern="1200">
          <a:solidFill>
            <a:schemeClr val="tx1"/>
          </a:solidFill>
          <a:latin typeface="+mn-lt"/>
          <a:ea typeface="+mn-ea"/>
          <a:cs typeface="+mn-cs"/>
          <a:sym typeface="Tahoma" panose="020B0604030504040204" pitchFamily="34" charset="0"/>
        </a:defRPr>
      </a:lvl3pPr>
      <a:lvl4pPr marL="1360488" algn="ctr" rtl="0" eaLnBrk="0" fontAlgn="base" hangingPunct="0">
        <a:spcBef>
          <a:spcPts val="500"/>
        </a:spcBef>
        <a:spcAft>
          <a:spcPct val="0"/>
        </a:spcAft>
        <a:defRPr sz="2000" kern="1200">
          <a:solidFill>
            <a:schemeClr val="tx1"/>
          </a:solidFill>
          <a:latin typeface="+mn-lt"/>
          <a:ea typeface="+mn-ea"/>
          <a:cs typeface="+mn-cs"/>
          <a:sym typeface="Tahoma" panose="020B0604030504040204" pitchFamily="34" charset="0"/>
        </a:defRPr>
      </a:lvl4pPr>
      <a:lvl5pPr marL="1817688" algn="ctr" rtl="0" eaLnBrk="0" fontAlgn="base" hangingPunct="0">
        <a:spcBef>
          <a:spcPts val="500"/>
        </a:spcBef>
        <a:spcAft>
          <a:spcPct val="0"/>
        </a:spcAft>
        <a:defRPr sz="2000" kern="1200">
          <a:solidFill>
            <a:schemeClr val="tx1"/>
          </a:solidFill>
          <a:latin typeface="+mn-lt"/>
          <a:ea typeface="+mn-ea"/>
          <a:cs typeface="+mn-cs"/>
          <a:sym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xmlns="" id="{5E85C8B3-DAD8-48FF-BB4C-B4C7C138C5A1}"/>
              </a:ext>
            </a:extLst>
          </p:cNvPr>
          <p:cNvSpPr>
            <a:spLocks/>
          </p:cNvSpPr>
          <p:nvPr/>
        </p:nvSpPr>
        <p:spPr bwMode="auto">
          <a:xfrm>
            <a:off x="-762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r>
              <a:rPr lang="en-US" alt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18435" name="Group 2">
            <a:extLst>
              <a:ext uri="{FF2B5EF4-FFF2-40B4-BE49-F238E27FC236}">
                <a16:creationId xmlns:a16="http://schemas.microsoft.com/office/drawing/2014/main" xmlns="" id="{8D3A9F2D-69EB-4E11-BDB7-BBCBF83005B5}"/>
              </a:ext>
            </a:extLst>
          </p:cNvPr>
          <p:cNvGrpSpPr>
            <a:grpSpLocks/>
          </p:cNvGrpSpPr>
          <p:nvPr/>
        </p:nvGrpSpPr>
        <p:grpSpPr bwMode="auto">
          <a:xfrm>
            <a:off x="0" y="0"/>
            <a:ext cx="9144000" cy="1371600"/>
            <a:chOff x="0" y="0"/>
            <a:chExt cx="5760" cy="864"/>
          </a:xfrm>
        </p:grpSpPr>
        <p:sp>
          <p:nvSpPr>
            <p:cNvPr id="18440" name="Rectangle 3">
              <a:extLst>
                <a:ext uri="{FF2B5EF4-FFF2-40B4-BE49-F238E27FC236}">
                  <a16:creationId xmlns:a16="http://schemas.microsoft.com/office/drawing/2014/main" xmlns="" id="{269112C8-4F1B-4DE4-ADCD-6C94097419CC}"/>
                </a:ext>
              </a:extLst>
            </p:cNvPr>
            <p:cNvSpPr>
              <a:spLocks/>
            </p:cNvSpPr>
            <p:nvPr/>
          </p:nvSpPr>
          <p:spPr bwMode="auto">
            <a:xfrm>
              <a:off x="0" y="0"/>
              <a:ext cx="5760" cy="864"/>
            </a:xfrm>
            <a:prstGeom prst="rect">
              <a:avLst/>
            </a:prstGeom>
            <a:solidFill>
              <a:srgbClr val="33CCFF"/>
            </a:solidFill>
            <a:ln w="12700">
              <a:solidFill>
                <a:schemeClr val="tx1"/>
              </a:solidFill>
              <a:miter lim="800000"/>
              <a:headEnd/>
              <a:tailEnd/>
            </a:ln>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18441" name="Rectangle 4">
              <a:extLst>
                <a:ext uri="{FF2B5EF4-FFF2-40B4-BE49-F238E27FC236}">
                  <a16:creationId xmlns:a16="http://schemas.microsoft.com/office/drawing/2014/main" xmlns="" id="{AAC3A869-F9A2-4B0A-A92F-9E71F0CBB87B}"/>
                </a:ext>
              </a:extLst>
            </p:cNvPr>
            <p:cNvSpPr>
              <a:spLocks/>
            </p:cNvSpPr>
            <p:nvPr/>
          </p:nvSpPr>
          <p:spPr bwMode="auto">
            <a:xfrm>
              <a:off x="0" y="0"/>
              <a:ext cx="5760"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sp>
        <p:nvSpPr>
          <p:cNvPr id="63493" name="Rectangle 5">
            <a:extLst>
              <a:ext uri="{FF2B5EF4-FFF2-40B4-BE49-F238E27FC236}">
                <a16:creationId xmlns:a16="http://schemas.microsoft.com/office/drawing/2014/main" xmlns="" id="{25E5D1AD-4B34-49A5-9535-9898AF3C1042}"/>
              </a:ext>
            </a:extLst>
          </p:cNvPr>
          <p:cNvSpPr>
            <a:spLocks/>
          </p:cNvSpPr>
          <p:nvPr/>
        </p:nvSpPr>
        <p:spPr bwMode="auto">
          <a:xfrm>
            <a:off x="228600" y="406400"/>
            <a:ext cx="3524250" cy="487363"/>
          </a:xfrm>
          <a:prstGeom prst="rect">
            <a:avLst/>
          </a:prstGeom>
          <a:noFill/>
          <a:ln>
            <a:noFill/>
          </a:ln>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eaLnBrk="1" hangingPunct="1">
              <a:defRPr/>
            </a:pPr>
            <a:r>
              <a:rPr lang="en-US" altLang="en-US" sz="3200" b="1">
                <a:effectLst>
                  <a:outerShdw blurRad="38100" dist="38100" dir="2700000" algn="tl">
                    <a:srgbClr val="C0C0C0"/>
                  </a:outerShdw>
                </a:effectLst>
                <a:latin typeface="Times" panose="02020603050405020304" pitchFamily="18" charset="0"/>
                <a:ea typeface="Times" panose="02020603050405020304" pitchFamily="18" charset="0"/>
                <a:cs typeface="Times" panose="02020603050405020304" pitchFamily="18" charset="0"/>
                <a:sym typeface="Times" panose="02020603050405020304" pitchFamily="18" charset="0"/>
              </a:rPr>
              <a:t>10-5   CHECKSUM</a:t>
            </a:r>
          </a:p>
        </p:txBody>
      </p:sp>
      <p:sp>
        <p:nvSpPr>
          <p:cNvPr id="63494" name="Rectangle 6">
            <a:extLst>
              <a:ext uri="{FF2B5EF4-FFF2-40B4-BE49-F238E27FC236}">
                <a16:creationId xmlns:a16="http://schemas.microsoft.com/office/drawing/2014/main" xmlns="" id="{FAB8BF7D-B84D-4767-83FD-0731E0AE234A}"/>
              </a:ext>
            </a:extLst>
          </p:cNvPr>
          <p:cNvSpPr>
            <a:spLocks/>
          </p:cNvSpPr>
          <p:nvPr/>
        </p:nvSpPr>
        <p:spPr bwMode="auto">
          <a:xfrm>
            <a:off x="152400" y="1576388"/>
            <a:ext cx="8229600" cy="2120900"/>
          </a:xfrm>
          <a:prstGeom prst="rect">
            <a:avLst/>
          </a:prstGeom>
          <a:noFill/>
          <a:ln>
            <a:noFill/>
          </a:ln>
        </p:spPr>
        <p:txBody>
          <a:bodyPr lIns="0" tIns="0" rIns="40639" bIns="0" anchor="ct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just" eaLnBrk="1" hangingPunct="1">
              <a:defRPr/>
            </a:pPr>
            <a:r>
              <a:rPr lang="en-US" altLang="en-US" sz="2800" b="1" i="1" dirty="0">
                <a:effectLst>
                  <a:outerShdw blurRad="38100" dist="38100" dir="2700000" algn="tl">
                    <a:srgbClr val="C0C0C0"/>
                  </a:outerShdw>
                </a:effectLst>
                <a:cs typeface="Times New Roman" panose="02020603050405020304" pitchFamily="18" charset="0"/>
              </a:rPr>
              <a:t>The last error detection method we discuss here is called the checksum. The checksum is used in the Internet by several protocols although not at the data link layer. </a:t>
            </a:r>
          </a:p>
        </p:txBody>
      </p:sp>
      <p:sp>
        <p:nvSpPr>
          <p:cNvPr id="18438" name="Rectangle 7">
            <a:extLst>
              <a:ext uri="{FF2B5EF4-FFF2-40B4-BE49-F238E27FC236}">
                <a16:creationId xmlns:a16="http://schemas.microsoft.com/office/drawing/2014/main" xmlns="" id="{E7C336FC-33F4-4A22-A9AB-DDFC3F4B820C}"/>
              </a:ext>
            </a:extLst>
          </p:cNvPr>
          <p:cNvSpPr>
            <a:spLocks/>
          </p:cNvSpPr>
          <p:nvPr/>
        </p:nvSpPr>
        <p:spPr bwMode="auto">
          <a:xfrm>
            <a:off x="152400" y="4679950"/>
            <a:ext cx="67056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r>
              <a:rPr lang="en-US" altLang="en-US" b="1">
                <a:solidFill>
                  <a:srgbClr val="0033CC"/>
                </a:solidFill>
                <a:cs typeface="Times New Roman" panose="02020603050405020304" pitchFamily="18" charset="0"/>
              </a:rPr>
              <a:t>Idea</a:t>
            </a:r>
            <a:br>
              <a:rPr lang="en-US" altLang="en-US" b="1">
                <a:solidFill>
                  <a:srgbClr val="0033CC"/>
                </a:solidFill>
                <a:cs typeface="Times New Roman" panose="02020603050405020304" pitchFamily="18" charset="0"/>
              </a:rPr>
            </a:br>
            <a:r>
              <a:rPr lang="en-US" altLang="en-US" b="1">
                <a:solidFill>
                  <a:srgbClr val="0033CC"/>
                </a:solidFill>
                <a:cs typeface="Times New Roman" panose="02020603050405020304" pitchFamily="18" charset="0"/>
              </a:rPr>
              <a:t>One’s Complement</a:t>
            </a:r>
            <a:br>
              <a:rPr lang="en-US" altLang="en-US" b="1">
                <a:solidFill>
                  <a:srgbClr val="0033CC"/>
                </a:solidFill>
                <a:cs typeface="Times New Roman" panose="02020603050405020304" pitchFamily="18" charset="0"/>
              </a:rPr>
            </a:br>
            <a:r>
              <a:rPr lang="en-US" altLang="en-US" b="1">
                <a:solidFill>
                  <a:srgbClr val="0033CC"/>
                </a:solidFill>
                <a:cs typeface="Times New Roman" panose="02020603050405020304" pitchFamily="18" charset="0"/>
              </a:rPr>
              <a:t>Internet Checksum</a:t>
            </a:r>
          </a:p>
        </p:txBody>
      </p:sp>
      <p:sp>
        <p:nvSpPr>
          <p:cNvPr id="63496" name="Rectangle 8">
            <a:extLst>
              <a:ext uri="{FF2B5EF4-FFF2-40B4-BE49-F238E27FC236}">
                <a16:creationId xmlns:a16="http://schemas.microsoft.com/office/drawing/2014/main" xmlns="" id="{B09B7806-1E69-498D-A2DF-EEF99A7545F4}"/>
              </a:ext>
            </a:extLst>
          </p:cNvPr>
          <p:cNvSpPr>
            <a:spLocks/>
          </p:cNvSpPr>
          <p:nvPr/>
        </p:nvSpPr>
        <p:spPr bwMode="auto">
          <a:xfrm>
            <a:off x="214313" y="4203700"/>
            <a:ext cx="4764087" cy="427038"/>
          </a:xfrm>
          <a:prstGeom prst="rect">
            <a:avLst/>
          </a:prstGeom>
          <a:noFill/>
          <a:ln>
            <a:noFill/>
          </a:ln>
        </p:spPr>
        <p:txBody>
          <a:bodyPr wrap="none" lIns="0" tIns="0" rIns="40639" bIns="0">
            <a:spAutoFit/>
          </a:bodyPr>
          <a:lstStyle>
            <a:lvl1pPr marL="39688">
              <a:defRPr sz="1200">
                <a:solidFill>
                  <a:schemeClr val="tx1"/>
                </a:solidFill>
                <a:latin typeface="Times New Roman" panose="02020603050405020304" pitchFamily="18" charset="0"/>
              </a:defRPr>
            </a:lvl1pPr>
            <a:lvl2pPr>
              <a:defRPr sz="1200">
                <a:solidFill>
                  <a:schemeClr val="tx1"/>
                </a:solidFill>
                <a:latin typeface="Times New Roman" panose="02020603050405020304" pitchFamily="18" charset="0"/>
              </a:defRPr>
            </a:lvl2pPr>
            <a:lvl3pPr>
              <a:defRPr sz="1200">
                <a:solidFill>
                  <a:schemeClr val="tx1"/>
                </a:solidFill>
                <a:latin typeface="Times New Roman" panose="02020603050405020304" pitchFamily="18" charset="0"/>
              </a:defRPr>
            </a:lvl3pPr>
            <a:lvl4pPr>
              <a:defRPr sz="1200">
                <a:solidFill>
                  <a:schemeClr val="tx1"/>
                </a:solidFill>
                <a:latin typeface="Times New Roman" panose="02020603050405020304" pitchFamily="18" charset="0"/>
              </a:defRPr>
            </a:lvl4pPr>
            <a:lvl5pPr>
              <a:defRPr sz="1200">
                <a:solidFill>
                  <a:schemeClr val="tx1"/>
                </a:solidFill>
                <a:latin typeface="Times New Roman" panose="02020603050405020304" pitchFamily="18" charset="0"/>
              </a:defRPr>
            </a:lvl5pPr>
            <a:lvl6pPr fontAlgn="base">
              <a:spcBef>
                <a:spcPct val="0"/>
              </a:spcBef>
              <a:spcAft>
                <a:spcPct val="0"/>
              </a:spcAft>
              <a:defRPr sz="1200">
                <a:solidFill>
                  <a:schemeClr val="tx1"/>
                </a:solidFill>
                <a:latin typeface="Times New Roman" panose="02020603050405020304" pitchFamily="18" charset="0"/>
              </a:defRPr>
            </a:lvl6pPr>
            <a:lvl7pPr fontAlgn="base">
              <a:spcBef>
                <a:spcPct val="0"/>
              </a:spcBef>
              <a:spcAft>
                <a:spcPct val="0"/>
              </a:spcAft>
              <a:defRPr sz="1200">
                <a:solidFill>
                  <a:schemeClr val="tx1"/>
                </a:solidFill>
                <a:latin typeface="Times New Roman" panose="02020603050405020304" pitchFamily="18" charset="0"/>
              </a:defRPr>
            </a:lvl7pPr>
            <a:lvl8pPr fontAlgn="base">
              <a:spcBef>
                <a:spcPct val="0"/>
              </a:spcBef>
              <a:spcAft>
                <a:spcPct val="0"/>
              </a:spcAft>
              <a:defRPr sz="1200">
                <a:solidFill>
                  <a:schemeClr val="tx1"/>
                </a:solidFill>
                <a:latin typeface="Times New Roman" panose="02020603050405020304" pitchFamily="18" charset="0"/>
              </a:defRPr>
            </a:lvl8pPr>
            <a:lvl9pPr fontAlgn="base">
              <a:spcBef>
                <a:spcPct val="0"/>
              </a:spcBef>
              <a:spcAft>
                <a:spcPct val="0"/>
              </a:spcAft>
              <a:defRPr sz="1200">
                <a:solidFill>
                  <a:schemeClr val="tx1"/>
                </a:solidFill>
                <a:latin typeface="Times New Roman" panose="02020603050405020304" pitchFamily="18" charset="0"/>
              </a:defRPr>
            </a:lvl9pPr>
          </a:lstStyle>
          <a:p>
            <a:pPr algn="ctr" eaLnBrk="1" hangingPunct="1">
              <a:defRPr/>
            </a:pPr>
            <a:r>
              <a:rPr lang="en-US" altLang="en-US" sz="2800" b="1" i="1" u="sng">
                <a:solidFill>
                  <a:srgbClr val="FF0000"/>
                </a:solidFill>
                <a:effectLst>
                  <a:outerShdw blurRad="38100" dist="38100" dir="2700000" algn="tl">
                    <a:srgbClr val="C0C0C0"/>
                  </a:outerShdw>
                </a:effectLst>
                <a:cs typeface="Times New Roman" panose="02020603050405020304" pitchFamily="18" charset="0"/>
              </a:rPr>
              <a:t>Topics discussed in this section: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a:extLst>
              <a:ext uri="{FF2B5EF4-FFF2-40B4-BE49-F238E27FC236}">
                <a16:creationId xmlns:a16="http://schemas.microsoft.com/office/drawing/2014/main" xmlns="" id="{40E1D08C-0AB3-4B95-A7DD-2DB098D09C82}"/>
              </a:ext>
            </a:extLst>
          </p:cNvPr>
          <p:cNvSpPr>
            <a:spLocks/>
          </p:cNvSpPr>
          <p:nvPr/>
        </p:nvSpPr>
        <p:spPr bwMode="auto">
          <a:xfrm>
            <a:off x="-762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r>
              <a:rPr lang="en-US" alt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27651" name="Group 2">
            <a:extLst>
              <a:ext uri="{FF2B5EF4-FFF2-40B4-BE49-F238E27FC236}">
                <a16:creationId xmlns:a16="http://schemas.microsoft.com/office/drawing/2014/main" xmlns="" id="{4CC008A0-3C0F-454E-9249-4C98F48D4428}"/>
              </a:ext>
            </a:extLst>
          </p:cNvPr>
          <p:cNvGrpSpPr>
            <a:grpSpLocks/>
          </p:cNvGrpSpPr>
          <p:nvPr/>
        </p:nvGrpSpPr>
        <p:grpSpPr bwMode="auto">
          <a:xfrm>
            <a:off x="366713" y="107950"/>
            <a:ext cx="438150" cy="474663"/>
            <a:chOff x="0" y="0"/>
            <a:chExt cx="276" cy="299"/>
          </a:xfrm>
        </p:grpSpPr>
        <p:sp>
          <p:nvSpPr>
            <p:cNvPr id="27672" name="Rectangle 3">
              <a:extLst>
                <a:ext uri="{FF2B5EF4-FFF2-40B4-BE49-F238E27FC236}">
                  <a16:creationId xmlns:a16="http://schemas.microsoft.com/office/drawing/2014/main" xmlns="" id="{0DCDEA5E-7C44-4200-9CEA-CFEAE1C6175F}"/>
                </a:ext>
              </a:extLst>
            </p:cNvPr>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7673" name="Rectangle 4">
              <a:extLst>
                <a:ext uri="{FF2B5EF4-FFF2-40B4-BE49-F238E27FC236}">
                  <a16:creationId xmlns:a16="http://schemas.microsoft.com/office/drawing/2014/main" xmlns="" id="{9A9EF00D-CF1B-4FCC-BCD3-AE70CB2304AF}"/>
                </a:ext>
              </a:extLst>
            </p:cNvPr>
            <p:cNvSpPr>
              <a:spLocks/>
            </p:cNvSpPr>
            <p:nvPr/>
          </p:nvSpPr>
          <p:spPr bwMode="auto">
            <a:xfrm>
              <a:off x="0" y="0"/>
              <a:ext cx="27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7652" name="Group 5">
            <a:extLst>
              <a:ext uri="{FF2B5EF4-FFF2-40B4-BE49-F238E27FC236}">
                <a16:creationId xmlns:a16="http://schemas.microsoft.com/office/drawing/2014/main" xmlns="" id="{D755D19F-6681-43E7-9CE9-0B4AD694435B}"/>
              </a:ext>
            </a:extLst>
          </p:cNvPr>
          <p:cNvGrpSpPr>
            <a:grpSpLocks/>
          </p:cNvGrpSpPr>
          <p:nvPr/>
        </p:nvGrpSpPr>
        <p:grpSpPr bwMode="auto">
          <a:xfrm>
            <a:off x="749300" y="107950"/>
            <a:ext cx="328613" cy="474663"/>
            <a:chOff x="0" y="0"/>
            <a:chExt cx="207" cy="299"/>
          </a:xfrm>
        </p:grpSpPr>
        <p:sp>
          <p:nvSpPr>
            <p:cNvPr id="27670" name="Rectangle 6">
              <a:extLst>
                <a:ext uri="{FF2B5EF4-FFF2-40B4-BE49-F238E27FC236}">
                  <a16:creationId xmlns:a16="http://schemas.microsoft.com/office/drawing/2014/main" xmlns="" id="{34E04A0F-65CE-490B-AC65-83D35ACCFFBA}"/>
                </a:ext>
              </a:extLst>
            </p:cNvPr>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7671" name="Rectangle 7">
              <a:extLst>
                <a:ext uri="{FF2B5EF4-FFF2-40B4-BE49-F238E27FC236}">
                  <a16:creationId xmlns:a16="http://schemas.microsoft.com/office/drawing/2014/main" xmlns="" id="{988804CE-8FD8-420B-8392-E532AF973F2C}"/>
                </a:ext>
              </a:extLst>
            </p:cNvPr>
            <p:cNvSpPr>
              <a:spLocks/>
            </p:cNvSpPr>
            <p:nvPr/>
          </p:nvSpPr>
          <p:spPr bwMode="auto">
            <a:xfrm>
              <a:off x="0" y="0"/>
              <a:ext cx="2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7653" name="Group 8">
            <a:extLst>
              <a:ext uri="{FF2B5EF4-FFF2-40B4-BE49-F238E27FC236}">
                <a16:creationId xmlns:a16="http://schemas.microsoft.com/office/drawing/2014/main" xmlns="" id="{5AABB530-3AA1-42A2-A28E-790A48E777DB}"/>
              </a:ext>
            </a:extLst>
          </p:cNvPr>
          <p:cNvGrpSpPr>
            <a:grpSpLocks/>
          </p:cNvGrpSpPr>
          <p:nvPr/>
        </p:nvGrpSpPr>
        <p:grpSpPr bwMode="auto">
          <a:xfrm>
            <a:off x="490538" y="530225"/>
            <a:ext cx="422275" cy="474663"/>
            <a:chOff x="0" y="0"/>
            <a:chExt cx="266" cy="299"/>
          </a:xfrm>
        </p:grpSpPr>
        <p:sp>
          <p:nvSpPr>
            <p:cNvPr id="27668" name="Rectangle 9">
              <a:extLst>
                <a:ext uri="{FF2B5EF4-FFF2-40B4-BE49-F238E27FC236}">
                  <a16:creationId xmlns:a16="http://schemas.microsoft.com/office/drawing/2014/main" xmlns="" id="{4397DBD0-B05E-4E58-820A-C74AD2B92137}"/>
                </a:ext>
              </a:extLst>
            </p:cNvPr>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7669" name="Rectangle 10">
              <a:extLst>
                <a:ext uri="{FF2B5EF4-FFF2-40B4-BE49-F238E27FC236}">
                  <a16:creationId xmlns:a16="http://schemas.microsoft.com/office/drawing/2014/main" xmlns="" id="{EDE9DF9D-9C4F-4C82-BEA1-361EDBFC37A2}"/>
                </a:ext>
              </a:extLst>
            </p:cNvPr>
            <p:cNvSpPr>
              <a:spLocks/>
            </p:cNvSpPr>
            <p:nvPr/>
          </p:nvSpPr>
          <p:spPr bwMode="auto">
            <a:xfrm>
              <a:off x="0" y="0"/>
              <a:ext cx="26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7654" name="Group 11">
            <a:extLst>
              <a:ext uri="{FF2B5EF4-FFF2-40B4-BE49-F238E27FC236}">
                <a16:creationId xmlns:a16="http://schemas.microsoft.com/office/drawing/2014/main" xmlns="" id="{3494CC80-6C33-4A00-82FC-1718A02E300D}"/>
              </a:ext>
            </a:extLst>
          </p:cNvPr>
          <p:cNvGrpSpPr>
            <a:grpSpLocks/>
          </p:cNvGrpSpPr>
          <p:nvPr/>
        </p:nvGrpSpPr>
        <p:grpSpPr bwMode="auto">
          <a:xfrm>
            <a:off x="860425" y="530225"/>
            <a:ext cx="368300" cy="474663"/>
            <a:chOff x="0" y="0"/>
            <a:chExt cx="232" cy="299"/>
          </a:xfrm>
        </p:grpSpPr>
        <p:sp>
          <p:nvSpPr>
            <p:cNvPr id="27666" name="Rectangle 12">
              <a:extLst>
                <a:ext uri="{FF2B5EF4-FFF2-40B4-BE49-F238E27FC236}">
                  <a16:creationId xmlns:a16="http://schemas.microsoft.com/office/drawing/2014/main" xmlns="" id="{FBA5A0CF-1D4D-4AA7-9F9D-F528CEB0DBFE}"/>
                </a:ext>
              </a:extLst>
            </p:cNvPr>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7667" name="Rectangle 13">
              <a:extLst>
                <a:ext uri="{FF2B5EF4-FFF2-40B4-BE49-F238E27FC236}">
                  <a16:creationId xmlns:a16="http://schemas.microsoft.com/office/drawing/2014/main" xmlns="" id="{1C528C75-B03C-4EA0-B102-335E87F249D7}"/>
                </a:ext>
              </a:extLst>
            </p:cNvPr>
            <p:cNvSpPr>
              <a:spLocks/>
            </p:cNvSpPr>
            <p:nvPr/>
          </p:nvSpPr>
          <p:spPr bwMode="auto">
            <a:xfrm>
              <a:off x="0" y="0"/>
              <a:ext cx="23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7655" name="Group 14">
            <a:extLst>
              <a:ext uri="{FF2B5EF4-FFF2-40B4-BE49-F238E27FC236}">
                <a16:creationId xmlns:a16="http://schemas.microsoft.com/office/drawing/2014/main" xmlns="" id="{676048AE-2545-4D31-AF89-4EE9CCB9A033}"/>
              </a:ext>
            </a:extLst>
          </p:cNvPr>
          <p:cNvGrpSpPr>
            <a:grpSpLocks/>
          </p:cNvGrpSpPr>
          <p:nvPr/>
        </p:nvGrpSpPr>
        <p:grpSpPr bwMode="auto">
          <a:xfrm>
            <a:off x="74613" y="457200"/>
            <a:ext cx="561975" cy="422275"/>
            <a:chOff x="0" y="0"/>
            <a:chExt cx="353" cy="266"/>
          </a:xfrm>
        </p:grpSpPr>
        <p:sp>
          <p:nvSpPr>
            <p:cNvPr id="27664" name="Rectangle 15">
              <a:extLst>
                <a:ext uri="{FF2B5EF4-FFF2-40B4-BE49-F238E27FC236}">
                  <a16:creationId xmlns:a16="http://schemas.microsoft.com/office/drawing/2014/main" xmlns="" id="{76F1DD02-2A48-4571-A7EA-9F2C6F99C7FB}"/>
                </a:ext>
              </a:extLst>
            </p:cNvPr>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7665" name="Rectangle 16">
              <a:extLst>
                <a:ext uri="{FF2B5EF4-FFF2-40B4-BE49-F238E27FC236}">
                  <a16:creationId xmlns:a16="http://schemas.microsoft.com/office/drawing/2014/main" xmlns="" id="{303E6A60-556D-4558-86D2-9BCFAFEA823A}"/>
                </a:ext>
              </a:extLst>
            </p:cNvPr>
            <p:cNvSpPr>
              <a:spLocks/>
            </p:cNvSpPr>
            <p:nvPr/>
          </p:nvSpPr>
          <p:spPr bwMode="auto">
            <a:xfrm>
              <a:off x="0" y="0"/>
              <a:ext cx="353"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7656" name="Group 17">
            <a:extLst>
              <a:ext uri="{FF2B5EF4-FFF2-40B4-BE49-F238E27FC236}">
                <a16:creationId xmlns:a16="http://schemas.microsoft.com/office/drawing/2014/main" xmlns="" id="{CD58427D-79EE-4E1B-9EFB-CF1DC1D163C1}"/>
              </a:ext>
            </a:extLst>
          </p:cNvPr>
          <p:cNvGrpSpPr>
            <a:grpSpLocks/>
          </p:cNvGrpSpPr>
          <p:nvPr/>
        </p:nvGrpSpPr>
        <p:grpSpPr bwMode="auto">
          <a:xfrm>
            <a:off x="711200" y="0"/>
            <a:ext cx="31750" cy="1052513"/>
            <a:chOff x="0" y="0"/>
            <a:chExt cx="20" cy="663"/>
          </a:xfrm>
        </p:grpSpPr>
        <p:sp>
          <p:nvSpPr>
            <p:cNvPr id="27662" name="Rectangle 18">
              <a:extLst>
                <a:ext uri="{FF2B5EF4-FFF2-40B4-BE49-F238E27FC236}">
                  <a16:creationId xmlns:a16="http://schemas.microsoft.com/office/drawing/2014/main" xmlns="" id="{4C951E38-A5D1-4042-B024-E89A84337945}"/>
                </a:ext>
              </a:extLst>
            </p:cNvPr>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7663" name="Rectangle 19">
              <a:extLst>
                <a:ext uri="{FF2B5EF4-FFF2-40B4-BE49-F238E27FC236}">
                  <a16:creationId xmlns:a16="http://schemas.microsoft.com/office/drawing/2014/main" xmlns="" id="{0CC30B85-DED5-45AF-B892-C96F4BA1BD4E}"/>
                </a:ext>
              </a:extLst>
            </p:cNvPr>
            <p:cNvSpPr>
              <a:spLocks/>
            </p:cNvSpPr>
            <p:nvPr/>
          </p:nvSpPr>
          <p:spPr bwMode="auto">
            <a:xfrm>
              <a:off x="0" y="0"/>
              <a:ext cx="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7657" name="Group 20">
            <a:extLst>
              <a:ext uri="{FF2B5EF4-FFF2-40B4-BE49-F238E27FC236}">
                <a16:creationId xmlns:a16="http://schemas.microsoft.com/office/drawing/2014/main" xmlns="" id="{735F07C0-434A-4A7F-9E22-5AE4B89FAA35}"/>
              </a:ext>
            </a:extLst>
          </p:cNvPr>
          <p:cNvGrpSpPr>
            <a:grpSpLocks/>
          </p:cNvGrpSpPr>
          <p:nvPr/>
        </p:nvGrpSpPr>
        <p:grpSpPr bwMode="auto">
          <a:xfrm>
            <a:off x="442913" y="533400"/>
            <a:ext cx="8226425" cy="31750"/>
            <a:chOff x="0" y="0"/>
            <a:chExt cx="5182" cy="20"/>
          </a:xfrm>
        </p:grpSpPr>
        <p:sp>
          <p:nvSpPr>
            <p:cNvPr id="27660" name="Rectangle 21">
              <a:extLst>
                <a:ext uri="{FF2B5EF4-FFF2-40B4-BE49-F238E27FC236}">
                  <a16:creationId xmlns:a16="http://schemas.microsoft.com/office/drawing/2014/main" xmlns="" id="{0D9D76A1-AF99-447D-A4BD-61D9E95DEF35}"/>
                </a:ext>
              </a:extLst>
            </p:cNvPr>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7661" name="Rectangle 22">
              <a:extLst>
                <a:ext uri="{FF2B5EF4-FFF2-40B4-BE49-F238E27FC236}">
                  <a16:creationId xmlns:a16="http://schemas.microsoft.com/office/drawing/2014/main" xmlns="" id="{0E1D6632-D3D9-4DBD-9413-31D17008E34D}"/>
                </a:ext>
              </a:extLst>
            </p:cNvPr>
            <p:cNvSpPr>
              <a:spLocks/>
            </p:cNvSpPr>
            <p:nvPr/>
          </p:nvSpPr>
          <p:spPr bwMode="auto">
            <a:xfrm>
              <a:off x="0" y="0"/>
              <a:ext cx="5182" cy="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sp>
        <p:nvSpPr>
          <p:cNvPr id="56330" name="Rectangle 23">
            <a:extLst>
              <a:ext uri="{FF2B5EF4-FFF2-40B4-BE49-F238E27FC236}">
                <a16:creationId xmlns:a16="http://schemas.microsoft.com/office/drawing/2014/main" xmlns="" id="{CF372A7B-63F5-44D0-A3D3-0F53F2C285E8}"/>
              </a:ext>
            </a:extLst>
          </p:cNvPr>
          <p:cNvSpPr>
            <a:spLocks/>
          </p:cNvSpPr>
          <p:nvPr/>
        </p:nvSpPr>
        <p:spPr bwMode="auto">
          <a:xfrm>
            <a:off x="228600" y="990600"/>
            <a:ext cx="8534400" cy="5172075"/>
          </a:xfrm>
          <a:prstGeom prst="rect">
            <a:avLst/>
          </a:prstGeom>
          <a:noFill/>
          <a:ln>
            <a:noFill/>
          </a:ln>
        </p:spPr>
        <p:txBody>
          <a:bodyPr lIns="0" tIns="0" rIns="40639" bIns="0"/>
          <a:lstStyle>
            <a:lvl1pPr marL="39688">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algn="just" eaLnBrk="1" hangingPunct="1">
              <a:defRPr/>
            </a:pPr>
            <a:endParaRPr lang="en-US" altLang="en-US" sz="2800" b="1" i="1" dirty="0">
              <a:solidFill>
                <a:schemeClr val="tx1"/>
              </a:solidFill>
              <a:cs typeface="Times New Roman" panose="02020603050405020304" pitchFamily="18" charset="0"/>
            </a:endParaRPr>
          </a:p>
          <a:p>
            <a:pPr algn="just" eaLnBrk="1" hangingPunct="1">
              <a:defRPr/>
            </a:pPr>
            <a:r>
              <a:rPr lang="en-US" altLang="en-US" sz="2800" b="1" i="1" dirty="0">
                <a:solidFill>
                  <a:schemeClr val="tx1"/>
                </a:solidFill>
                <a:cs typeface="Times New Roman" panose="02020603050405020304" pitchFamily="18" charset="0"/>
              </a:rPr>
              <a:t>In the Previous Example we have seen </a:t>
            </a:r>
          </a:p>
          <a:p>
            <a:pPr marL="496888" indent="-457200" algn="just" eaLnBrk="1" hangingPunct="1">
              <a:buFont typeface="Arial" panose="020B0604020202020204" pitchFamily="34" charset="0"/>
              <a:buChar char="•"/>
              <a:defRPr/>
            </a:pPr>
            <a:r>
              <a:rPr lang="en-US" altLang="en-US" sz="2800" b="1" i="1" dirty="0">
                <a:solidFill>
                  <a:schemeClr val="tx1"/>
                </a:solidFill>
                <a:cs typeface="Times New Roman" panose="02020603050405020304" pitchFamily="18" charset="0"/>
              </a:rPr>
              <a:t>The result is 36. </a:t>
            </a:r>
          </a:p>
          <a:p>
            <a:pPr marL="496888" indent="-457200" algn="just" eaLnBrk="1" hangingPunct="1">
              <a:buFont typeface="Arial" panose="020B0604020202020204" pitchFamily="34" charset="0"/>
              <a:buChar char="•"/>
              <a:defRPr/>
            </a:pPr>
            <a:r>
              <a:rPr lang="en-US" altLang="en-US" sz="2800" b="1" i="1" dirty="0">
                <a:solidFill>
                  <a:schemeClr val="tx1"/>
                </a:solidFill>
                <a:cs typeface="Times New Roman" panose="02020603050405020304" pitchFamily="18" charset="0"/>
              </a:rPr>
              <a:t>However, 36 cannot be expressed in 4 bits. </a:t>
            </a:r>
          </a:p>
          <a:p>
            <a:pPr marL="496888" indent="-457200" algn="just" eaLnBrk="1" hangingPunct="1">
              <a:buFont typeface="Arial" panose="020B0604020202020204" pitchFamily="34" charset="0"/>
              <a:buChar char="•"/>
              <a:defRPr/>
            </a:pPr>
            <a:r>
              <a:rPr lang="en-US" altLang="en-US" sz="2800" b="1" i="1" dirty="0">
                <a:solidFill>
                  <a:schemeClr val="tx1"/>
                </a:solidFill>
                <a:cs typeface="Times New Roman" panose="02020603050405020304" pitchFamily="18" charset="0"/>
              </a:rPr>
              <a:t>The extra two bits are wrapped and added with the sum to create the wrapped sum value 6. </a:t>
            </a:r>
          </a:p>
          <a:p>
            <a:pPr marL="496888" indent="-457200" algn="just" eaLnBrk="1" hangingPunct="1">
              <a:buFont typeface="Arial" panose="020B0604020202020204" pitchFamily="34" charset="0"/>
              <a:buChar char="•"/>
              <a:defRPr/>
            </a:pPr>
            <a:r>
              <a:rPr lang="en-US" altLang="en-US" sz="2800" b="1" i="1" dirty="0">
                <a:solidFill>
                  <a:schemeClr val="tx1"/>
                </a:solidFill>
                <a:cs typeface="Times New Roman" panose="02020603050405020304" pitchFamily="18" charset="0"/>
              </a:rPr>
              <a:t>The sum is then complemented, resulting in the checksum value 9 (15 − 6 = 9). </a:t>
            </a:r>
          </a:p>
        </p:txBody>
      </p:sp>
      <p:sp>
        <p:nvSpPr>
          <p:cNvPr id="27659" name="Rectangle 24">
            <a:extLst>
              <a:ext uri="{FF2B5EF4-FFF2-40B4-BE49-F238E27FC236}">
                <a16:creationId xmlns:a16="http://schemas.microsoft.com/office/drawing/2014/main" xmlns="" id="{9E87B0D3-AD92-4E25-BFBC-AD04FCB11116}"/>
              </a:ext>
            </a:extLst>
          </p:cNvPr>
          <p:cNvSpPr>
            <a:spLocks/>
          </p:cNvSpPr>
          <p:nvPr/>
        </p:nvSpPr>
        <p:spPr bwMode="auto">
          <a:xfrm>
            <a:off x="1143000" y="0"/>
            <a:ext cx="16891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r>
              <a:rPr lang="en-US" altLang="en-US" sz="3200" b="1" i="1">
                <a:solidFill>
                  <a:srgbClr val="FF0000"/>
                </a:solidFill>
                <a:cs typeface="Times New Roman" panose="02020603050405020304" pitchFamily="18" charset="0"/>
              </a:rPr>
              <a:t>Example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a:extLst>
              <a:ext uri="{FF2B5EF4-FFF2-40B4-BE49-F238E27FC236}">
                <a16:creationId xmlns:a16="http://schemas.microsoft.com/office/drawing/2014/main" xmlns="" id="{D5659303-33D1-42BA-9C72-A92789A6FAE8}"/>
              </a:ext>
            </a:extLst>
          </p:cNvPr>
          <p:cNvSpPr>
            <a:spLocks/>
          </p:cNvSpPr>
          <p:nvPr/>
        </p:nvSpPr>
        <p:spPr bwMode="auto">
          <a:xfrm>
            <a:off x="-762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r>
              <a:rPr lang="en-US" alt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28675" name="Group 2">
            <a:extLst>
              <a:ext uri="{FF2B5EF4-FFF2-40B4-BE49-F238E27FC236}">
                <a16:creationId xmlns:a16="http://schemas.microsoft.com/office/drawing/2014/main" xmlns="" id="{249FDCE0-EEE1-4D55-8419-675147123B92}"/>
              </a:ext>
            </a:extLst>
          </p:cNvPr>
          <p:cNvGrpSpPr>
            <a:grpSpLocks/>
          </p:cNvGrpSpPr>
          <p:nvPr/>
        </p:nvGrpSpPr>
        <p:grpSpPr bwMode="auto">
          <a:xfrm>
            <a:off x="366713" y="107950"/>
            <a:ext cx="438150" cy="474663"/>
            <a:chOff x="0" y="0"/>
            <a:chExt cx="276" cy="299"/>
          </a:xfrm>
        </p:grpSpPr>
        <p:sp>
          <p:nvSpPr>
            <p:cNvPr id="28696" name="Rectangle 3">
              <a:extLst>
                <a:ext uri="{FF2B5EF4-FFF2-40B4-BE49-F238E27FC236}">
                  <a16:creationId xmlns:a16="http://schemas.microsoft.com/office/drawing/2014/main" xmlns="" id="{6DDE6F41-CD75-4288-BBA2-287AFFAC3114}"/>
                </a:ext>
              </a:extLst>
            </p:cNvPr>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8697" name="Rectangle 4">
              <a:extLst>
                <a:ext uri="{FF2B5EF4-FFF2-40B4-BE49-F238E27FC236}">
                  <a16:creationId xmlns:a16="http://schemas.microsoft.com/office/drawing/2014/main" xmlns="" id="{6835B868-1A28-4C12-94CC-2FBC459343DD}"/>
                </a:ext>
              </a:extLst>
            </p:cNvPr>
            <p:cNvSpPr>
              <a:spLocks/>
            </p:cNvSpPr>
            <p:nvPr/>
          </p:nvSpPr>
          <p:spPr bwMode="auto">
            <a:xfrm>
              <a:off x="0" y="0"/>
              <a:ext cx="27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8676" name="Group 5">
            <a:extLst>
              <a:ext uri="{FF2B5EF4-FFF2-40B4-BE49-F238E27FC236}">
                <a16:creationId xmlns:a16="http://schemas.microsoft.com/office/drawing/2014/main" xmlns="" id="{3D7FCE99-06F7-4F23-844F-838504DAA0F7}"/>
              </a:ext>
            </a:extLst>
          </p:cNvPr>
          <p:cNvGrpSpPr>
            <a:grpSpLocks/>
          </p:cNvGrpSpPr>
          <p:nvPr/>
        </p:nvGrpSpPr>
        <p:grpSpPr bwMode="auto">
          <a:xfrm>
            <a:off x="749300" y="107950"/>
            <a:ext cx="328613" cy="474663"/>
            <a:chOff x="0" y="0"/>
            <a:chExt cx="207" cy="299"/>
          </a:xfrm>
        </p:grpSpPr>
        <p:sp>
          <p:nvSpPr>
            <p:cNvPr id="28694" name="Rectangle 6">
              <a:extLst>
                <a:ext uri="{FF2B5EF4-FFF2-40B4-BE49-F238E27FC236}">
                  <a16:creationId xmlns:a16="http://schemas.microsoft.com/office/drawing/2014/main" xmlns="" id="{54D3CD74-5C81-4359-8B19-CA4C7FCAFFEA}"/>
                </a:ext>
              </a:extLst>
            </p:cNvPr>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8695" name="Rectangle 7">
              <a:extLst>
                <a:ext uri="{FF2B5EF4-FFF2-40B4-BE49-F238E27FC236}">
                  <a16:creationId xmlns:a16="http://schemas.microsoft.com/office/drawing/2014/main" xmlns="" id="{E0072B82-AAC6-4C9D-8FB7-768A7A76F445}"/>
                </a:ext>
              </a:extLst>
            </p:cNvPr>
            <p:cNvSpPr>
              <a:spLocks/>
            </p:cNvSpPr>
            <p:nvPr/>
          </p:nvSpPr>
          <p:spPr bwMode="auto">
            <a:xfrm>
              <a:off x="0" y="0"/>
              <a:ext cx="2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8677" name="Group 8">
            <a:extLst>
              <a:ext uri="{FF2B5EF4-FFF2-40B4-BE49-F238E27FC236}">
                <a16:creationId xmlns:a16="http://schemas.microsoft.com/office/drawing/2014/main" xmlns="" id="{7317E5C3-063B-4505-A711-C6327D21D649}"/>
              </a:ext>
            </a:extLst>
          </p:cNvPr>
          <p:cNvGrpSpPr>
            <a:grpSpLocks/>
          </p:cNvGrpSpPr>
          <p:nvPr/>
        </p:nvGrpSpPr>
        <p:grpSpPr bwMode="auto">
          <a:xfrm>
            <a:off x="490538" y="530225"/>
            <a:ext cx="422275" cy="474663"/>
            <a:chOff x="0" y="0"/>
            <a:chExt cx="266" cy="299"/>
          </a:xfrm>
        </p:grpSpPr>
        <p:sp>
          <p:nvSpPr>
            <p:cNvPr id="28692" name="Rectangle 9">
              <a:extLst>
                <a:ext uri="{FF2B5EF4-FFF2-40B4-BE49-F238E27FC236}">
                  <a16:creationId xmlns:a16="http://schemas.microsoft.com/office/drawing/2014/main" xmlns="" id="{085869A9-3D46-49BF-B652-77D0BD370704}"/>
                </a:ext>
              </a:extLst>
            </p:cNvPr>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8693" name="Rectangle 10">
              <a:extLst>
                <a:ext uri="{FF2B5EF4-FFF2-40B4-BE49-F238E27FC236}">
                  <a16:creationId xmlns:a16="http://schemas.microsoft.com/office/drawing/2014/main" xmlns="" id="{A7B6977E-752F-42A2-894B-10C4E35ECDF1}"/>
                </a:ext>
              </a:extLst>
            </p:cNvPr>
            <p:cNvSpPr>
              <a:spLocks/>
            </p:cNvSpPr>
            <p:nvPr/>
          </p:nvSpPr>
          <p:spPr bwMode="auto">
            <a:xfrm>
              <a:off x="0" y="0"/>
              <a:ext cx="26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8678" name="Group 11">
            <a:extLst>
              <a:ext uri="{FF2B5EF4-FFF2-40B4-BE49-F238E27FC236}">
                <a16:creationId xmlns:a16="http://schemas.microsoft.com/office/drawing/2014/main" xmlns="" id="{6F2ED243-18BA-4070-8BF2-CD60ED92A864}"/>
              </a:ext>
            </a:extLst>
          </p:cNvPr>
          <p:cNvGrpSpPr>
            <a:grpSpLocks/>
          </p:cNvGrpSpPr>
          <p:nvPr/>
        </p:nvGrpSpPr>
        <p:grpSpPr bwMode="auto">
          <a:xfrm>
            <a:off x="860425" y="530225"/>
            <a:ext cx="368300" cy="474663"/>
            <a:chOff x="0" y="0"/>
            <a:chExt cx="232" cy="299"/>
          </a:xfrm>
        </p:grpSpPr>
        <p:sp>
          <p:nvSpPr>
            <p:cNvPr id="28690" name="Rectangle 12">
              <a:extLst>
                <a:ext uri="{FF2B5EF4-FFF2-40B4-BE49-F238E27FC236}">
                  <a16:creationId xmlns:a16="http://schemas.microsoft.com/office/drawing/2014/main" xmlns="" id="{8E160F9F-B4A4-424D-8B30-75D2ED48F891}"/>
                </a:ext>
              </a:extLst>
            </p:cNvPr>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8691" name="Rectangle 13">
              <a:extLst>
                <a:ext uri="{FF2B5EF4-FFF2-40B4-BE49-F238E27FC236}">
                  <a16:creationId xmlns:a16="http://schemas.microsoft.com/office/drawing/2014/main" xmlns="" id="{6AD4E037-2736-4D47-87BA-B7E24E19704E}"/>
                </a:ext>
              </a:extLst>
            </p:cNvPr>
            <p:cNvSpPr>
              <a:spLocks/>
            </p:cNvSpPr>
            <p:nvPr/>
          </p:nvSpPr>
          <p:spPr bwMode="auto">
            <a:xfrm>
              <a:off x="0" y="0"/>
              <a:ext cx="23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8679" name="Group 14">
            <a:extLst>
              <a:ext uri="{FF2B5EF4-FFF2-40B4-BE49-F238E27FC236}">
                <a16:creationId xmlns:a16="http://schemas.microsoft.com/office/drawing/2014/main" xmlns="" id="{AD8E8151-B461-4303-9925-8251B47CAAC4}"/>
              </a:ext>
            </a:extLst>
          </p:cNvPr>
          <p:cNvGrpSpPr>
            <a:grpSpLocks/>
          </p:cNvGrpSpPr>
          <p:nvPr/>
        </p:nvGrpSpPr>
        <p:grpSpPr bwMode="auto">
          <a:xfrm>
            <a:off x="74613" y="457200"/>
            <a:ext cx="561975" cy="422275"/>
            <a:chOff x="0" y="0"/>
            <a:chExt cx="353" cy="266"/>
          </a:xfrm>
        </p:grpSpPr>
        <p:sp>
          <p:nvSpPr>
            <p:cNvPr id="28688" name="Rectangle 15">
              <a:extLst>
                <a:ext uri="{FF2B5EF4-FFF2-40B4-BE49-F238E27FC236}">
                  <a16:creationId xmlns:a16="http://schemas.microsoft.com/office/drawing/2014/main" xmlns="" id="{13508522-299B-4592-A0FD-0DF574FAFE86}"/>
                </a:ext>
              </a:extLst>
            </p:cNvPr>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8689" name="Rectangle 16">
              <a:extLst>
                <a:ext uri="{FF2B5EF4-FFF2-40B4-BE49-F238E27FC236}">
                  <a16:creationId xmlns:a16="http://schemas.microsoft.com/office/drawing/2014/main" xmlns="" id="{F9BAE1E4-E58A-4312-BF92-1F73BB18A20E}"/>
                </a:ext>
              </a:extLst>
            </p:cNvPr>
            <p:cNvSpPr>
              <a:spLocks/>
            </p:cNvSpPr>
            <p:nvPr/>
          </p:nvSpPr>
          <p:spPr bwMode="auto">
            <a:xfrm>
              <a:off x="0" y="0"/>
              <a:ext cx="353"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8680" name="Group 17">
            <a:extLst>
              <a:ext uri="{FF2B5EF4-FFF2-40B4-BE49-F238E27FC236}">
                <a16:creationId xmlns:a16="http://schemas.microsoft.com/office/drawing/2014/main" xmlns="" id="{2E98F12D-6515-4272-A0D1-947BBB71AD0A}"/>
              </a:ext>
            </a:extLst>
          </p:cNvPr>
          <p:cNvGrpSpPr>
            <a:grpSpLocks/>
          </p:cNvGrpSpPr>
          <p:nvPr/>
        </p:nvGrpSpPr>
        <p:grpSpPr bwMode="auto">
          <a:xfrm>
            <a:off x="711200" y="0"/>
            <a:ext cx="31750" cy="1052513"/>
            <a:chOff x="0" y="0"/>
            <a:chExt cx="20" cy="663"/>
          </a:xfrm>
        </p:grpSpPr>
        <p:sp>
          <p:nvSpPr>
            <p:cNvPr id="28686" name="Rectangle 18">
              <a:extLst>
                <a:ext uri="{FF2B5EF4-FFF2-40B4-BE49-F238E27FC236}">
                  <a16:creationId xmlns:a16="http://schemas.microsoft.com/office/drawing/2014/main" xmlns="" id="{ECAF54E4-9BDE-4779-B1C0-035FE27CB6C7}"/>
                </a:ext>
              </a:extLst>
            </p:cNvPr>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8687" name="Rectangle 19">
              <a:extLst>
                <a:ext uri="{FF2B5EF4-FFF2-40B4-BE49-F238E27FC236}">
                  <a16:creationId xmlns:a16="http://schemas.microsoft.com/office/drawing/2014/main" xmlns="" id="{837D50E7-FA2C-444C-A12E-86C54CEF366C}"/>
                </a:ext>
              </a:extLst>
            </p:cNvPr>
            <p:cNvSpPr>
              <a:spLocks/>
            </p:cNvSpPr>
            <p:nvPr/>
          </p:nvSpPr>
          <p:spPr bwMode="auto">
            <a:xfrm>
              <a:off x="0" y="0"/>
              <a:ext cx="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8681" name="Group 20">
            <a:extLst>
              <a:ext uri="{FF2B5EF4-FFF2-40B4-BE49-F238E27FC236}">
                <a16:creationId xmlns:a16="http://schemas.microsoft.com/office/drawing/2014/main" xmlns="" id="{D3AC4E27-EFA7-4F4D-A4FD-CB2CB923B348}"/>
              </a:ext>
            </a:extLst>
          </p:cNvPr>
          <p:cNvGrpSpPr>
            <a:grpSpLocks/>
          </p:cNvGrpSpPr>
          <p:nvPr/>
        </p:nvGrpSpPr>
        <p:grpSpPr bwMode="auto">
          <a:xfrm>
            <a:off x="442913" y="533400"/>
            <a:ext cx="8226425" cy="31750"/>
            <a:chOff x="0" y="0"/>
            <a:chExt cx="5182" cy="20"/>
          </a:xfrm>
        </p:grpSpPr>
        <p:sp>
          <p:nvSpPr>
            <p:cNvPr id="28684" name="Rectangle 21">
              <a:extLst>
                <a:ext uri="{FF2B5EF4-FFF2-40B4-BE49-F238E27FC236}">
                  <a16:creationId xmlns:a16="http://schemas.microsoft.com/office/drawing/2014/main" xmlns="" id="{CBCCB5DE-A5F3-41DC-A0A1-DD45BCBE432D}"/>
                </a:ext>
              </a:extLst>
            </p:cNvPr>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8685" name="Rectangle 22">
              <a:extLst>
                <a:ext uri="{FF2B5EF4-FFF2-40B4-BE49-F238E27FC236}">
                  <a16:creationId xmlns:a16="http://schemas.microsoft.com/office/drawing/2014/main" xmlns="" id="{09C0DC48-FBEE-491E-BEF5-317C82414192}"/>
                </a:ext>
              </a:extLst>
            </p:cNvPr>
            <p:cNvSpPr>
              <a:spLocks/>
            </p:cNvSpPr>
            <p:nvPr/>
          </p:nvSpPr>
          <p:spPr bwMode="auto">
            <a:xfrm>
              <a:off x="0" y="0"/>
              <a:ext cx="5182" cy="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sp>
        <p:nvSpPr>
          <p:cNvPr id="28682" name="Rectangle 23">
            <a:extLst>
              <a:ext uri="{FF2B5EF4-FFF2-40B4-BE49-F238E27FC236}">
                <a16:creationId xmlns:a16="http://schemas.microsoft.com/office/drawing/2014/main" xmlns="" id="{EC1F0AA9-3BD0-42FF-A104-C801FC0BA91B}"/>
              </a:ext>
            </a:extLst>
          </p:cNvPr>
          <p:cNvSpPr>
            <a:spLocks/>
          </p:cNvSpPr>
          <p:nvPr/>
        </p:nvSpPr>
        <p:spPr bwMode="auto">
          <a:xfrm>
            <a:off x="228600" y="1143000"/>
            <a:ext cx="8534400"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algn="just" eaLnBrk="1" hangingPunct="1"/>
            <a:r>
              <a:rPr lang="en-US" altLang="en-US" sz="2800" b="1" i="1">
                <a:solidFill>
                  <a:schemeClr val="tx1"/>
                </a:solidFill>
                <a:cs typeface="Times New Roman" panose="02020603050405020304" pitchFamily="18" charset="0"/>
              </a:rPr>
              <a:t>The receiver follows the same procedure as the sender. It adds all data items (including the checksum); the result is 45. The sum is wrapped and becomes 15. The wrapped sum is complemented and becomes 0. Since the value of the checksum is 0, this means that the data is not corrupted. The receiver drops the checksum and keeps the other data items. If the checksum is not zero, the entire packet is dropped.</a:t>
            </a:r>
          </a:p>
        </p:txBody>
      </p:sp>
      <p:sp>
        <p:nvSpPr>
          <p:cNvPr id="28683" name="Rectangle 24">
            <a:extLst>
              <a:ext uri="{FF2B5EF4-FFF2-40B4-BE49-F238E27FC236}">
                <a16:creationId xmlns:a16="http://schemas.microsoft.com/office/drawing/2014/main" xmlns="" id="{68ED27D4-C68D-42BA-93C7-4E395C8B1560}"/>
              </a:ext>
            </a:extLst>
          </p:cNvPr>
          <p:cNvSpPr>
            <a:spLocks/>
          </p:cNvSpPr>
          <p:nvPr/>
        </p:nvSpPr>
        <p:spPr bwMode="auto">
          <a:xfrm>
            <a:off x="1141413" y="0"/>
            <a:ext cx="463073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r>
              <a:rPr lang="en-US" altLang="en-US" sz="3200" b="1" i="1">
                <a:solidFill>
                  <a:srgbClr val="FF0000"/>
                </a:solidFill>
                <a:cs typeface="Times New Roman" panose="02020603050405020304" pitchFamily="18" charset="0"/>
              </a:rPr>
              <a:t>Example 10.22 (continued)</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a:extLst>
              <a:ext uri="{FF2B5EF4-FFF2-40B4-BE49-F238E27FC236}">
                <a16:creationId xmlns:a16="http://schemas.microsoft.com/office/drawing/2014/main" xmlns="" id="{B562ED1D-7901-4263-994B-4FAD86C34A8B}"/>
              </a:ext>
            </a:extLst>
          </p:cNvPr>
          <p:cNvSpPr>
            <a:spLocks/>
          </p:cNvSpPr>
          <p:nvPr/>
        </p:nvSpPr>
        <p:spPr bwMode="auto">
          <a:xfrm>
            <a:off x="-762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r>
              <a:rPr lang="en-US" alt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sp>
        <p:nvSpPr>
          <p:cNvPr id="29699" name="Line 2">
            <a:extLst>
              <a:ext uri="{FF2B5EF4-FFF2-40B4-BE49-F238E27FC236}">
                <a16:creationId xmlns:a16="http://schemas.microsoft.com/office/drawing/2014/main" xmlns="" id="{20CA7B24-F5F4-4D1D-B817-943D58D75C6E}"/>
              </a:ext>
            </a:extLst>
          </p:cNvPr>
          <p:cNvSpPr>
            <a:spLocks noChangeShapeType="1"/>
          </p:cNvSpPr>
          <p:nvPr/>
        </p:nvSpPr>
        <p:spPr bwMode="auto">
          <a:xfrm>
            <a:off x="152400" y="76200"/>
            <a:ext cx="8763000" cy="158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0" name="Line 3">
            <a:extLst>
              <a:ext uri="{FF2B5EF4-FFF2-40B4-BE49-F238E27FC236}">
                <a16:creationId xmlns:a16="http://schemas.microsoft.com/office/drawing/2014/main" xmlns="" id="{9E54BF9B-6CDA-437B-BC8F-12F063E18C95}"/>
              </a:ext>
            </a:extLst>
          </p:cNvPr>
          <p:cNvSpPr>
            <a:spLocks noChangeShapeType="1"/>
          </p:cNvSpPr>
          <p:nvPr/>
        </p:nvSpPr>
        <p:spPr bwMode="auto">
          <a:xfrm>
            <a:off x="152400" y="914400"/>
            <a:ext cx="8763000" cy="158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1" name="Rectangle 4">
            <a:extLst>
              <a:ext uri="{FF2B5EF4-FFF2-40B4-BE49-F238E27FC236}">
                <a16:creationId xmlns:a16="http://schemas.microsoft.com/office/drawing/2014/main" xmlns="" id="{169BFE05-3EB0-4BCE-8B3B-CE5AA2F2AC22}"/>
              </a:ext>
            </a:extLst>
          </p:cNvPr>
          <p:cNvSpPr>
            <a:spLocks/>
          </p:cNvSpPr>
          <p:nvPr/>
        </p:nvSpPr>
        <p:spPr bwMode="auto">
          <a:xfrm>
            <a:off x="304800" y="304800"/>
            <a:ext cx="34242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r>
              <a:rPr lang="en-US" altLang="en-US" b="1">
                <a:solidFill>
                  <a:srgbClr val="3333CC"/>
                </a:solidFill>
                <a:cs typeface="Times New Roman" panose="02020603050405020304" pitchFamily="18" charset="0"/>
              </a:rPr>
              <a:t>Figure 10.24  </a:t>
            </a:r>
            <a:r>
              <a:rPr lang="en-US" altLang="en-US" sz="2000" b="1" i="1">
                <a:solidFill>
                  <a:schemeClr val="tx1"/>
                </a:solidFill>
                <a:cs typeface="Times New Roman" panose="02020603050405020304" pitchFamily="18" charset="0"/>
              </a:rPr>
              <a:t>Example 10.22</a:t>
            </a:r>
          </a:p>
        </p:txBody>
      </p:sp>
      <p:sp>
        <p:nvSpPr>
          <p:cNvPr id="29702" name="Line 5">
            <a:extLst>
              <a:ext uri="{FF2B5EF4-FFF2-40B4-BE49-F238E27FC236}">
                <a16:creationId xmlns:a16="http://schemas.microsoft.com/office/drawing/2014/main" xmlns="" id="{37D1FA9B-F382-4422-B4CC-AE28A7B6EC71}"/>
              </a:ext>
            </a:extLst>
          </p:cNvPr>
          <p:cNvSpPr>
            <a:spLocks noChangeShapeType="1"/>
          </p:cNvSpPr>
          <p:nvPr/>
        </p:nvSpPr>
        <p:spPr bwMode="auto">
          <a:xfrm>
            <a:off x="152400" y="6400800"/>
            <a:ext cx="8763000" cy="158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9703" name="Picture 1">
            <a:extLst>
              <a:ext uri="{FF2B5EF4-FFF2-40B4-BE49-F238E27FC236}">
                <a16:creationId xmlns:a16="http://schemas.microsoft.com/office/drawing/2014/main" xmlns="" id="{98119144-59D0-45AD-ABB3-16CBA8741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9166" b="42815"/>
          <a:stretch>
            <a:fillRect/>
          </a:stretch>
        </p:blipFill>
        <p:spPr bwMode="auto">
          <a:xfrm>
            <a:off x="533400" y="990600"/>
            <a:ext cx="8382000"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xmlns="" id="{4CEAEFDF-301F-4501-B165-B922153328F9}"/>
              </a:ext>
            </a:extLst>
          </p:cNvPr>
          <p:cNvSpPr>
            <a:spLocks noGrp="1" noChangeArrowheads="1"/>
          </p:cNvSpPr>
          <p:nvPr>
            <p:ph type="title"/>
          </p:nvPr>
        </p:nvSpPr>
        <p:spPr bwMode="auto">
          <a:xfrm>
            <a:off x="152400" y="36513"/>
            <a:ext cx="8839200" cy="877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1800" b="1">
                <a:solidFill>
                  <a:srgbClr val="050708"/>
                </a:solidFill>
                <a:latin typeface="Generic86-Regular"/>
              </a:rPr>
              <a:t>Internet Checksum</a:t>
            </a:r>
            <a:r>
              <a:rPr lang="en-US" altLang="en-US" sz="1800">
                <a:solidFill>
                  <a:srgbClr val="050708"/>
                </a:solidFill>
                <a:latin typeface="Generic86-Regular"/>
              </a:rPr>
              <a:t/>
            </a:r>
            <a:br>
              <a:rPr lang="en-US" altLang="en-US" sz="1800">
                <a:solidFill>
                  <a:srgbClr val="050708"/>
                </a:solidFill>
                <a:latin typeface="Generic86-Regular"/>
              </a:rPr>
            </a:br>
            <a:r>
              <a:rPr lang="en-US" altLang="en-US" sz="1800">
                <a:solidFill>
                  <a:srgbClr val="050708"/>
                </a:solidFill>
                <a:latin typeface="Generic83-Regular"/>
              </a:rPr>
              <a:t>Traditionally, the Internet has used a 16-bit checksum. The sender and the receiver follow these  steps</a:t>
            </a:r>
            <a:endParaRPr lang="en-US" altLang="en-US"/>
          </a:p>
        </p:txBody>
      </p:sp>
      <p:pic>
        <p:nvPicPr>
          <p:cNvPr id="30723" name="Content Placeholder 3">
            <a:extLst>
              <a:ext uri="{FF2B5EF4-FFF2-40B4-BE49-F238E27FC236}">
                <a16:creationId xmlns:a16="http://schemas.microsoft.com/office/drawing/2014/main" xmlns="" id="{94F835A3-6562-4AAB-A10C-ED8866BAE1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11371"/>
          <a:stretch>
            <a:fillRect/>
          </a:stretch>
        </p:blipFill>
        <p:spPr bwMode="auto">
          <a:xfrm>
            <a:off x="128588" y="914400"/>
            <a:ext cx="8458200" cy="3563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4">
            <a:extLst>
              <a:ext uri="{FF2B5EF4-FFF2-40B4-BE49-F238E27FC236}">
                <a16:creationId xmlns:a16="http://schemas.microsoft.com/office/drawing/2014/main" xmlns="" id="{BEEFCF00-2756-409C-A93D-BEB847697B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8" y="4267200"/>
            <a:ext cx="81153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5C9AE30C-D75F-4B8F-8B58-D3E5BD26D0E3}"/>
              </a:ext>
            </a:extLst>
          </p:cNvPr>
          <p:cNvPicPr>
            <a:picLocks noGrp="1" noChangeAspect="1"/>
          </p:cNvPicPr>
          <p:nvPr>
            <p:ph idx="1"/>
          </p:nvPr>
        </p:nvPicPr>
        <p:blipFill>
          <a:blip r:embed="rId2"/>
          <a:stretch>
            <a:fillRect/>
          </a:stretch>
        </p:blipFill>
        <p:spPr>
          <a:xfrm>
            <a:off x="685800" y="533400"/>
            <a:ext cx="8001000" cy="5643563"/>
          </a:xfrm>
          <a:prstGeom prst="rect">
            <a:avLst/>
          </a:prstGeom>
        </p:spPr>
      </p:pic>
    </p:spTree>
    <p:extLst>
      <p:ext uri="{BB962C8B-B14F-4D97-AF65-F5344CB8AC3E}">
        <p14:creationId xmlns:p14="http://schemas.microsoft.com/office/powerpoint/2010/main" val="192145625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39688" indent="0">
              <a:buNone/>
            </a:pPr>
            <a:r>
              <a:rPr lang="en-US" dirty="0" smtClean="0"/>
              <a:t>1001100111001100</a:t>
            </a:r>
          </a:p>
          <a:p>
            <a:pPr marL="39688" indent="0">
              <a:buNone/>
            </a:pPr>
            <a:endParaRPr lang="en-US" dirty="0"/>
          </a:p>
          <a:p>
            <a:pPr marL="39688" indent="0">
              <a:buNone/>
            </a:pPr>
            <a:r>
              <a:rPr lang="en-US" dirty="0" smtClean="0"/>
              <a:t>0110011000110011</a:t>
            </a:r>
          </a:p>
          <a:p>
            <a:pPr marL="39688" indent="0">
              <a:buNone/>
            </a:pPr>
            <a:endParaRPr lang="en-US" dirty="0"/>
          </a:p>
          <a:p>
            <a:pPr marL="39688" indent="0">
              <a:buNone/>
            </a:pPr>
            <a:r>
              <a:rPr lang="en-US" dirty="0" smtClean="0"/>
              <a:t>10011100111001100</a:t>
            </a:r>
          </a:p>
          <a:p>
            <a:pPr marL="39688" indent="0">
              <a:buNone/>
            </a:pPr>
            <a:r>
              <a:rPr lang="en-US" dirty="0"/>
              <a:t>	</a:t>
            </a:r>
            <a:r>
              <a:rPr lang="en-US" dirty="0" smtClean="0"/>
              <a:t>		      </a:t>
            </a:r>
            <a:r>
              <a:rPr lang="en-US" dirty="0" smtClean="0">
                <a:solidFill>
                  <a:srgbClr val="FF0000"/>
                </a:solidFill>
              </a:rPr>
              <a:t>11</a:t>
            </a:r>
          </a:p>
          <a:p>
            <a:pPr marL="39688" indent="0">
              <a:buNone/>
            </a:pPr>
            <a:endParaRPr lang="en-US" dirty="0"/>
          </a:p>
        </p:txBody>
      </p:sp>
    </p:spTree>
    <p:extLst>
      <p:ext uri="{BB962C8B-B14F-4D97-AF65-F5344CB8AC3E}">
        <p14:creationId xmlns:p14="http://schemas.microsoft.com/office/powerpoint/2010/main" val="181146126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
            <a:extLst>
              <a:ext uri="{FF2B5EF4-FFF2-40B4-BE49-F238E27FC236}">
                <a16:creationId xmlns:a16="http://schemas.microsoft.com/office/drawing/2014/main" xmlns="" id="{B9799D7B-3F2D-4181-8DC1-EB65DE6EA1D6}"/>
              </a:ext>
            </a:extLst>
          </p:cNvPr>
          <p:cNvSpPr>
            <a:spLocks/>
          </p:cNvSpPr>
          <p:nvPr/>
        </p:nvSpPr>
        <p:spPr bwMode="auto">
          <a:xfrm>
            <a:off x="-762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r>
              <a:rPr lang="en-US" alt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61443" name="Group 2">
            <a:extLst>
              <a:ext uri="{FF2B5EF4-FFF2-40B4-BE49-F238E27FC236}">
                <a16:creationId xmlns:a16="http://schemas.microsoft.com/office/drawing/2014/main" xmlns="" id="{4586D0FB-D12B-4DC3-B426-07843ADCDAD1}"/>
              </a:ext>
            </a:extLst>
          </p:cNvPr>
          <p:cNvGrpSpPr>
            <a:grpSpLocks/>
          </p:cNvGrpSpPr>
          <p:nvPr/>
        </p:nvGrpSpPr>
        <p:grpSpPr bwMode="auto">
          <a:xfrm>
            <a:off x="366713" y="107950"/>
            <a:ext cx="438150" cy="474663"/>
            <a:chOff x="0" y="0"/>
            <a:chExt cx="276" cy="299"/>
          </a:xfrm>
        </p:grpSpPr>
        <p:sp>
          <p:nvSpPr>
            <p:cNvPr id="61464" name="Rectangle 3">
              <a:extLst>
                <a:ext uri="{FF2B5EF4-FFF2-40B4-BE49-F238E27FC236}">
                  <a16:creationId xmlns:a16="http://schemas.microsoft.com/office/drawing/2014/main" xmlns="" id="{EB20FEE6-7F14-49C8-B4BC-B0C2A039EC04}"/>
                </a:ext>
              </a:extLst>
            </p:cNvPr>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61465" name="Rectangle 4">
              <a:extLst>
                <a:ext uri="{FF2B5EF4-FFF2-40B4-BE49-F238E27FC236}">
                  <a16:creationId xmlns:a16="http://schemas.microsoft.com/office/drawing/2014/main" xmlns="" id="{5EEFFB62-3749-4280-BAAA-DBB9206C474B}"/>
                </a:ext>
              </a:extLst>
            </p:cNvPr>
            <p:cNvSpPr>
              <a:spLocks/>
            </p:cNvSpPr>
            <p:nvPr/>
          </p:nvSpPr>
          <p:spPr bwMode="auto">
            <a:xfrm>
              <a:off x="0" y="0"/>
              <a:ext cx="27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61444" name="Group 5">
            <a:extLst>
              <a:ext uri="{FF2B5EF4-FFF2-40B4-BE49-F238E27FC236}">
                <a16:creationId xmlns:a16="http://schemas.microsoft.com/office/drawing/2014/main" xmlns="" id="{F419CE46-BE0C-43A5-A076-6B6A6D9E8024}"/>
              </a:ext>
            </a:extLst>
          </p:cNvPr>
          <p:cNvGrpSpPr>
            <a:grpSpLocks/>
          </p:cNvGrpSpPr>
          <p:nvPr/>
        </p:nvGrpSpPr>
        <p:grpSpPr bwMode="auto">
          <a:xfrm>
            <a:off x="749300" y="107950"/>
            <a:ext cx="328613" cy="474663"/>
            <a:chOff x="0" y="0"/>
            <a:chExt cx="207" cy="299"/>
          </a:xfrm>
        </p:grpSpPr>
        <p:sp>
          <p:nvSpPr>
            <p:cNvPr id="61462" name="Rectangle 6">
              <a:extLst>
                <a:ext uri="{FF2B5EF4-FFF2-40B4-BE49-F238E27FC236}">
                  <a16:creationId xmlns:a16="http://schemas.microsoft.com/office/drawing/2014/main" xmlns="" id="{569B4AE4-4ADB-4CFD-A7C4-3E18F2FC7A1D}"/>
                </a:ext>
              </a:extLst>
            </p:cNvPr>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61463" name="Rectangle 7">
              <a:extLst>
                <a:ext uri="{FF2B5EF4-FFF2-40B4-BE49-F238E27FC236}">
                  <a16:creationId xmlns:a16="http://schemas.microsoft.com/office/drawing/2014/main" xmlns="" id="{9D7666DB-2E84-4D85-9359-366B227B2CC9}"/>
                </a:ext>
              </a:extLst>
            </p:cNvPr>
            <p:cNvSpPr>
              <a:spLocks/>
            </p:cNvSpPr>
            <p:nvPr/>
          </p:nvSpPr>
          <p:spPr bwMode="auto">
            <a:xfrm>
              <a:off x="0" y="0"/>
              <a:ext cx="2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61445" name="Group 8">
            <a:extLst>
              <a:ext uri="{FF2B5EF4-FFF2-40B4-BE49-F238E27FC236}">
                <a16:creationId xmlns:a16="http://schemas.microsoft.com/office/drawing/2014/main" xmlns="" id="{233D4A5B-E6B4-439A-9D80-4F6EF4477082}"/>
              </a:ext>
            </a:extLst>
          </p:cNvPr>
          <p:cNvGrpSpPr>
            <a:grpSpLocks/>
          </p:cNvGrpSpPr>
          <p:nvPr/>
        </p:nvGrpSpPr>
        <p:grpSpPr bwMode="auto">
          <a:xfrm>
            <a:off x="490538" y="530225"/>
            <a:ext cx="422275" cy="474663"/>
            <a:chOff x="0" y="0"/>
            <a:chExt cx="266" cy="299"/>
          </a:xfrm>
        </p:grpSpPr>
        <p:sp>
          <p:nvSpPr>
            <p:cNvPr id="61460" name="Rectangle 9">
              <a:extLst>
                <a:ext uri="{FF2B5EF4-FFF2-40B4-BE49-F238E27FC236}">
                  <a16:creationId xmlns:a16="http://schemas.microsoft.com/office/drawing/2014/main" xmlns="" id="{AC08C879-3FF5-4FEF-991C-1122B366816B}"/>
                </a:ext>
              </a:extLst>
            </p:cNvPr>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61461" name="Rectangle 10">
              <a:extLst>
                <a:ext uri="{FF2B5EF4-FFF2-40B4-BE49-F238E27FC236}">
                  <a16:creationId xmlns:a16="http://schemas.microsoft.com/office/drawing/2014/main" xmlns="" id="{DC2B9477-B064-449C-87A1-7706B27C3305}"/>
                </a:ext>
              </a:extLst>
            </p:cNvPr>
            <p:cNvSpPr>
              <a:spLocks/>
            </p:cNvSpPr>
            <p:nvPr/>
          </p:nvSpPr>
          <p:spPr bwMode="auto">
            <a:xfrm>
              <a:off x="0" y="0"/>
              <a:ext cx="26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61446" name="Group 11">
            <a:extLst>
              <a:ext uri="{FF2B5EF4-FFF2-40B4-BE49-F238E27FC236}">
                <a16:creationId xmlns:a16="http://schemas.microsoft.com/office/drawing/2014/main" xmlns="" id="{A537DEEF-5220-4D37-AA99-96E26A962F51}"/>
              </a:ext>
            </a:extLst>
          </p:cNvPr>
          <p:cNvGrpSpPr>
            <a:grpSpLocks/>
          </p:cNvGrpSpPr>
          <p:nvPr/>
        </p:nvGrpSpPr>
        <p:grpSpPr bwMode="auto">
          <a:xfrm>
            <a:off x="860425" y="530225"/>
            <a:ext cx="368300" cy="474663"/>
            <a:chOff x="0" y="0"/>
            <a:chExt cx="232" cy="299"/>
          </a:xfrm>
        </p:grpSpPr>
        <p:sp>
          <p:nvSpPr>
            <p:cNvPr id="61458" name="Rectangle 12">
              <a:extLst>
                <a:ext uri="{FF2B5EF4-FFF2-40B4-BE49-F238E27FC236}">
                  <a16:creationId xmlns:a16="http://schemas.microsoft.com/office/drawing/2014/main" xmlns="" id="{106C088B-213C-410B-B6FB-57ABBD3F0C45}"/>
                </a:ext>
              </a:extLst>
            </p:cNvPr>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61459" name="Rectangle 13">
              <a:extLst>
                <a:ext uri="{FF2B5EF4-FFF2-40B4-BE49-F238E27FC236}">
                  <a16:creationId xmlns:a16="http://schemas.microsoft.com/office/drawing/2014/main" xmlns="" id="{701422EF-7DBB-4238-BF62-6C099560E76E}"/>
                </a:ext>
              </a:extLst>
            </p:cNvPr>
            <p:cNvSpPr>
              <a:spLocks/>
            </p:cNvSpPr>
            <p:nvPr/>
          </p:nvSpPr>
          <p:spPr bwMode="auto">
            <a:xfrm>
              <a:off x="0" y="0"/>
              <a:ext cx="23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61447" name="Group 14">
            <a:extLst>
              <a:ext uri="{FF2B5EF4-FFF2-40B4-BE49-F238E27FC236}">
                <a16:creationId xmlns:a16="http://schemas.microsoft.com/office/drawing/2014/main" xmlns="" id="{D834B993-8D9F-441B-9E39-197CCBDF39D4}"/>
              </a:ext>
            </a:extLst>
          </p:cNvPr>
          <p:cNvGrpSpPr>
            <a:grpSpLocks/>
          </p:cNvGrpSpPr>
          <p:nvPr/>
        </p:nvGrpSpPr>
        <p:grpSpPr bwMode="auto">
          <a:xfrm>
            <a:off x="74613" y="457200"/>
            <a:ext cx="561975" cy="422275"/>
            <a:chOff x="0" y="0"/>
            <a:chExt cx="353" cy="266"/>
          </a:xfrm>
        </p:grpSpPr>
        <p:sp>
          <p:nvSpPr>
            <p:cNvPr id="61456" name="Rectangle 15">
              <a:extLst>
                <a:ext uri="{FF2B5EF4-FFF2-40B4-BE49-F238E27FC236}">
                  <a16:creationId xmlns:a16="http://schemas.microsoft.com/office/drawing/2014/main" xmlns="" id="{841C06AE-DEDD-48DE-B12D-74E1C0A9843C}"/>
                </a:ext>
              </a:extLst>
            </p:cNvPr>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61457" name="Rectangle 16">
              <a:extLst>
                <a:ext uri="{FF2B5EF4-FFF2-40B4-BE49-F238E27FC236}">
                  <a16:creationId xmlns:a16="http://schemas.microsoft.com/office/drawing/2014/main" xmlns="" id="{1634030B-1FFA-4B57-B491-28227CF18BB6}"/>
                </a:ext>
              </a:extLst>
            </p:cNvPr>
            <p:cNvSpPr>
              <a:spLocks/>
            </p:cNvSpPr>
            <p:nvPr/>
          </p:nvSpPr>
          <p:spPr bwMode="auto">
            <a:xfrm>
              <a:off x="0" y="0"/>
              <a:ext cx="353"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61448" name="Group 17">
            <a:extLst>
              <a:ext uri="{FF2B5EF4-FFF2-40B4-BE49-F238E27FC236}">
                <a16:creationId xmlns:a16="http://schemas.microsoft.com/office/drawing/2014/main" xmlns="" id="{0ADAC39C-C545-4ACF-A4D0-D4D8B7B23755}"/>
              </a:ext>
            </a:extLst>
          </p:cNvPr>
          <p:cNvGrpSpPr>
            <a:grpSpLocks/>
          </p:cNvGrpSpPr>
          <p:nvPr/>
        </p:nvGrpSpPr>
        <p:grpSpPr bwMode="auto">
          <a:xfrm>
            <a:off x="711200" y="0"/>
            <a:ext cx="31750" cy="1052513"/>
            <a:chOff x="0" y="0"/>
            <a:chExt cx="20" cy="663"/>
          </a:xfrm>
        </p:grpSpPr>
        <p:sp>
          <p:nvSpPr>
            <p:cNvPr id="61454" name="Rectangle 18">
              <a:extLst>
                <a:ext uri="{FF2B5EF4-FFF2-40B4-BE49-F238E27FC236}">
                  <a16:creationId xmlns:a16="http://schemas.microsoft.com/office/drawing/2014/main" xmlns="" id="{7F9C8A48-A643-4625-8BDC-D5C6E855F581}"/>
                </a:ext>
              </a:extLst>
            </p:cNvPr>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61455" name="Rectangle 19">
              <a:extLst>
                <a:ext uri="{FF2B5EF4-FFF2-40B4-BE49-F238E27FC236}">
                  <a16:creationId xmlns:a16="http://schemas.microsoft.com/office/drawing/2014/main" xmlns="" id="{0D298437-6059-4085-866A-0B642CFA8A05}"/>
                </a:ext>
              </a:extLst>
            </p:cNvPr>
            <p:cNvSpPr>
              <a:spLocks/>
            </p:cNvSpPr>
            <p:nvPr/>
          </p:nvSpPr>
          <p:spPr bwMode="auto">
            <a:xfrm>
              <a:off x="0" y="0"/>
              <a:ext cx="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61449" name="Group 20">
            <a:extLst>
              <a:ext uri="{FF2B5EF4-FFF2-40B4-BE49-F238E27FC236}">
                <a16:creationId xmlns:a16="http://schemas.microsoft.com/office/drawing/2014/main" xmlns="" id="{9CD5541D-0232-4AF8-AFAB-8D9EDED346B0}"/>
              </a:ext>
            </a:extLst>
          </p:cNvPr>
          <p:cNvGrpSpPr>
            <a:grpSpLocks/>
          </p:cNvGrpSpPr>
          <p:nvPr/>
        </p:nvGrpSpPr>
        <p:grpSpPr bwMode="auto">
          <a:xfrm>
            <a:off x="442913" y="533400"/>
            <a:ext cx="8226425" cy="31750"/>
            <a:chOff x="0" y="0"/>
            <a:chExt cx="5182" cy="20"/>
          </a:xfrm>
        </p:grpSpPr>
        <p:sp>
          <p:nvSpPr>
            <p:cNvPr id="61452" name="Rectangle 21">
              <a:extLst>
                <a:ext uri="{FF2B5EF4-FFF2-40B4-BE49-F238E27FC236}">
                  <a16:creationId xmlns:a16="http://schemas.microsoft.com/office/drawing/2014/main" xmlns="" id="{72DFC5BE-338A-47B3-A92E-4174DB24A6EE}"/>
                </a:ext>
              </a:extLst>
            </p:cNvPr>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61453" name="Rectangle 22">
              <a:extLst>
                <a:ext uri="{FF2B5EF4-FFF2-40B4-BE49-F238E27FC236}">
                  <a16:creationId xmlns:a16="http://schemas.microsoft.com/office/drawing/2014/main" xmlns="" id="{5642F273-FDE5-4677-8032-FA7AD3D662DD}"/>
                </a:ext>
              </a:extLst>
            </p:cNvPr>
            <p:cNvSpPr>
              <a:spLocks/>
            </p:cNvSpPr>
            <p:nvPr/>
          </p:nvSpPr>
          <p:spPr bwMode="auto">
            <a:xfrm>
              <a:off x="0" y="0"/>
              <a:ext cx="5182" cy="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sp>
        <p:nvSpPr>
          <p:cNvPr id="61450" name="Rectangle 23">
            <a:extLst>
              <a:ext uri="{FF2B5EF4-FFF2-40B4-BE49-F238E27FC236}">
                <a16:creationId xmlns:a16="http://schemas.microsoft.com/office/drawing/2014/main" xmlns="" id="{0691277B-A021-40C9-B49A-74F2CE234628}"/>
              </a:ext>
            </a:extLst>
          </p:cNvPr>
          <p:cNvSpPr>
            <a:spLocks/>
          </p:cNvSpPr>
          <p:nvPr/>
        </p:nvSpPr>
        <p:spPr bwMode="auto">
          <a:xfrm>
            <a:off x="228600" y="914400"/>
            <a:ext cx="8686800"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algn="just" eaLnBrk="1" hangingPunct="1"/>
            <a:r>
              <a:rPr lang="en-US" altLang="en-US" sz="2800" b="1" i="1" dirty="0">
                <a:solidFill>
                  <a:schemeClr val="tx1"/>
                </a:solidFill>
                <a:cs typeface="Times New Roman" panose="02020603050405020304" pitchFamily="18" charset="0"/>
              </a:rPr>
              <a:t>Let us calculate the checksum for a text of 8 characters (“</a:t>
            </a:r>
            <a:r>
              <a:rPr lang="en-US" altLang="en-US" sz="2800" b="1" i="1" dirty="0" err="1">
                <a:solidFill>
                  <a:schemeClr val="tx1"/>
                </a:solidFill>
                <a:cs typeface="Times New Roman" panose="02020603050405020304" pitchFamily="18" charset="0"/>
              </a:rPr>
              <a:t>Forouzan</a:t>
            </a:r>
            <a:r>
              <a:rPr lang="en-US" altLang="en-US" sz="2800" b="1" i="1" dirty="0">
                <a:solidFill>
                  <a:schemeClr val="tx1"/>
                </a:solidFill>
                <a:cs typeface="Times New Roman" panose="02020603050405020304" pitchFamily="18" charset="0"/>
              </a:rPr>
              <a:t>”). The text needs to be divided into 2-byte (16-bit) words. We use ASCII (see Appendix A) to change each byte to a 2-digit hexadecimal number. For example, F is represented as 0x46 and o is represented as 0x6F. Figure 10.25 shows how the checksum is calculated at the sender and receiver sites. In part a of the figure, the value of partial sum for the first column is 0x36. We keep the rightmost digit (6) and insert the leftmost digit (3) as the carry in the second column. The process is repeated for each column. Note that if there is any corruption, the checksum recalculated by the receiver is not all 0s. </a:t>
            </a:r>
          </a:p>
        </p:txBody>
      </p:sp>
      <p:sp>
        <p:nvSpPr>
          <p:cNvPr id="61451" name="Rectangle 24">
            <a:extLst>
              <a:ext uri="{FF2B5EF4-FFF2-40B4-BE49-F238E27FC236}">
                <a16:creationId xmlns:a16="http://schemas.microsoft.com/office/drawing/2014/main" xmlns="" id="{6C08897D-572F-4ECF-A2E7-1D78EE56EB59}"/>
              </a:ext>
            </a:extLst>
          </p:cNvPr>
          <p:cNvSpPr>
            <a:spLocks/>
          </p:cNvSpPr>
          <p:nvPr/>
        </p:nvSpPr>
        <p:spPr bwMode="auto">
          <a:xfrm>
            <a:off x="1143000" y="0"/>
            <a:ext cx="25876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r>
              <a:rPr lang="en-US" altLang="en-US" sz="3200" b="1" i="1">
                <a:solidFill>
                  <a:srgbClr val="FF0000"/>
                </a:solidFill>
                <a:cs typeface="Times New Roman" panose="02020603050405020304" pitchFamily="18" charset="0"/>
              </a:rPr>
              <a:t>Example 10.23</a:t>
            </a:r>
          </a:p>
        </p:txBody>
      </p:sp>
    </p:spTree>
    <p:extLst>
      <p:ext uri="{BB962C8B-B14F-4D97-AF65-F5344CB8AC3E}">
        <p14:creationId xmlns:p14="http://schemas.microsoft.com/office/powerpoint/2010/main" val="156122026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a:extLst>
              <a:ext uri="{FF2B5EF4-FFF2-40B4-BE49-F238E27FC236}">
                <a16:creationId xmlns:a16="http://schemas.microsoft.com/office/drawing/2014/main" xmlns="" id="{E233CC6F-1505-4721-A195-0AEB81175D4A}"/>
              </a:ext>
            </a:extLst>
          </p:cNvPr>
          <p:cNvSpPr>
            <a:spLocks/>
          </p:cNvSpPr>
          <p:nvPr/>
        </p:nvSpPr>
        <p:spPr bwMode="auto">
          <a:xfrm>
            <a:off x="-762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r>
              <a:rPr lang="en-US" alt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sp>
        <p:nvSpPr>
          <p:cNvPr id="31747" name="Line 2">
            <a:extLst>
              <a:ext uri="{FF2B5EF4-FFF2-40B4-BE49-F238E27FC236}">
                <a16:creationId xmlns:a16="http://schemas.microsoft.com/office/drawing/2014/main" xmlns="" id="{ED64C593-7301-43E5-8FD9-436F6A8E7B9A}"/>
              </a:ext>
            </a:extLst>
          </p:cNvPr>
          <p:cNvSpPr>
            <a:spLocks noChangeShapeType="1"/>
          </p:cNvSpPr>
          <p:nvPr/>
        </p:nvSpPr>
        <p:spPr bwMode="auto">
          <a:xfrm>
            <a:off x="152400" y="533400"/>
            <a:ext cx="8763000" cy="158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48" name="Line 3">
            <a:extLst>
              <a:ext uri="{FF2B5EF4-FFF2-40B4-BE49-F238E27FC236}">
                <a16:creationId xmlns:a16="http://schemas.microsoft.com/office/drawing/2014/main" xmlns="" id="{84756027-891C-4E5C-8A48-992AE0E6F6AB}"/>
              </a:ext>
            </a:extLst>
          </p:cNvPr>
          <p:cNvSpPr>
            <a:spLocks noChangeShapeType="1"/>
          </p:cNvSpPr>
          <p:nvPr/>
        </p:nvSpPr>
        <p:spPr bwMode="auto">
          <a:xfrm>
            <a:off x="152400" y="1371600"/>
            <a:ext cx="8763000" cy="158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49" name="Rectangle 4">
            <a:extLst>
              <a:ext uri="{FF2B5EF4-FFF2-40B4-BE49-F238E27FC236}">
                <a16:creationId xmlns:a16="http://schemas.microsoft.com/office/drawing/2014/main" xmlns="" id="{01CED726-7DA4-4D0C-9368-148638D702CD}"/>
              </a:ext>
            </a:extLst>
          </p:cNvPr>
          <p:cNvSpPr>
            <a:spLocks/>
          </p:cNvSpPr>
          <p:nvPr/>
        </p:nvSpPr>
        <p:spPr bwMode="auto">
          <a:xfrm>
            <a:off x="304800" y="762000"/>
            <a:ext cx="34242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r>
              <a:rPr lang="en-US" altLang="en-US" b="1">
                <a:solidFill>
                  <a:srgbClr val="3333CC"/>
                </a:solidFill>
                <a:cs typeface="Times New Roman" panose="02020603050405020304" pitchFamily="18" charset="0"/>
              </a:rPr>
              <a:t>Figure 10.25  </a:t>
            </a:r>
            <a:r>
              <a:rPr lang="en-US" altLang="en-US" sz="2000" b="1" i="1">
                <a:solidFill>
                  <a:schemeClr val="tx1"/>
                </a:solidFill>
                <a:cs typeface="Times New Roman" panose="02020603050405020304" pitchFamily="18" charset="0"/>
              </a:rPr>
              <a:t>Example 10.23</a:t>
            </a:r>
          </a:p>
        </p:txBody>
      </p:sp>
      <p:sp>
        <p:nvSpPr>
          <p:cNvPr id="31750" name="Line 5">
            <a:extLst>
              <a:ext uri="{FF2B5EF4-FFF2-40B4-BE49-F238E27FC236}">
                <a16:creationId xmlns:a16="http://schemas.microsoft.com/office/drawing/2014/main" xmlns="" id="{9C623A8E-03E7-4AA4-878D-694E33A0C2E8}"/>
              </a:ext>
            </a:extLst>
          </p:cNvPr>
          <p:cNvSpPr>
            <a:spLocks noChangeShapeType="1"/>
          </p:cNvSpPr>
          <p:nvPr/>
        </p:nvSpPr>
        <p:spPr bwMode="auto">
          <a:xfrm>
            <a:off x="152400" y="6248400"/>
            <a:ext cx="8763000" cy="158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1751" name="Picture 1">
            <a:extLst>
              <a:ext uri="{FF2B5EF4-FFF2-40B4-BE49-F238E27FC236}">
                <a16:creationId xmlns:a16="http://schemas.microsoft.com/office/drawing/2014/main" xmlns="" id="{903D9F6D-9AED-4A6C-8BDC-9B0C22D829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6665" b="51282"/>
          <a:stretch>
            <a:fillRect/>
          </a:stretch>
        </p:blipFill>
        <p:spPr bwMode="auto">
          <a:xfrm>
            <a:off x="609600" y="1458913"/>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962810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BA8B2DB7-A996-4CD4-8B2C-6335E6A70B17}"/>
              </a:ext>
            </a:extLst>
          </p:cNvPr>
          <p:cNvPicPr>
            <a:picLocks noGrp="1" noChangeAspect="1"/>
          </p:cNvPicPr>
          <p:nvPr>
            <p:ph idx="1"/>
          </p:nvPr>
        </p:nvPicPr>
        <p:blipFill>
          <a:blip r:embed="rId2"/>
          <a:stretch>
            <a:fillRect/>
          </a:stretch>
        </p:blipFill>
        <p:spPr>
          <a:xfrm>
            <a:off x="228600" y="228600"/>
            <a:ext cx="7924800" cy="3200400"/>
          </a:xfrm>
          <a:prstGeom prst="rect">
            <a:avLst/>
          </a:prstGeom>
        </p:spPr>
      </p:pic>
      <p:pic>
        <p:nvPicPr>
          <p:cNvPr id="3" name="Picture 2">
            <a:extLst>
              <a:ext uri="{FF2B5EF4-FFF2-40B4-BE49-F238E27FC236}">
                <a16:creationId xmlns:a16="http://schemas.microsoft.com/office/drawing/2014/main" xmlns="" id="{D9D8CD17-C37F-447B-8356-3A6595516FB9}"/>
              </a:ext>
            </a:extLst>
          </p:cNvPr>
          <p:cNvPicPr>
            <a:picLocks noChangeAspect="1"/>
          </p:cNvPicPr>
          <p:nvPr/>
        </p:nvPicPr>
        <p:blipFill>
          <a:blip r:embed="rId3"/>
          <a:stretch>
            <a:fillRect/>
          </a:stretch>
        </p:blipFill>
        <p:spPr>
          <a:xfrm>
            <a:off x="457200" y="3048000"/>
            <a:ext cx="7591425" cy="2543175"/>
          </a:xfrm>
          <a:prstGeom prst="rect">
            <a:avLst/>
          </a:prstGeom>
        </p:spPr>
      </p:pic>
    </p:spTree>
    <p:extLst>
      <p:ext uri="{BB962C8B-B14F-4D97-AF65-F5344CB8AC3E}">
        <p14:creationId xmlns:p14="http://schemas.microsoft.com/office/powerpoint/2010/main" val="25650055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856A9BC6-3541-4F5C-9F6B-283C70F06CAE}"/>
              </a:ext>
            </a:extLst>
          </p:cNvPr>
          <p:cNvPicPr>
            <a:picLocks noGrp="1" noChangeAspect="1"/>
          </p:cNvPicPr>
          <p:nvPr>
            <p:ph idx="1"/>
          </p:nvPr>
        </p:nvPicPr>
        <p:blipFill>
          <a:blip r:embed="rId2"/>
          <a:stretch>
            <a:fillRect/>
          </a:stretch>
        </p:blipFill>
        <p:spPr>
          <a:xfrm>
            <a:off x="1143000" y="914400"/>
            <a:ext cx="6576149" cy="4351338"/>
          </a:xfrm>
          <a:prstGeom prst="rect">
            <a:avLst/>
          </a:prstGeom>
        </p:spPr>
      </p:pic>
    </p:spTree>
    <p:extLst>
      <p:ext uri="{BB962C8B-B14F-4D97-AF65-F5344CB8AC3E}">
        <p14:creationId xmlns:p14="http://schemas.microsoft.com/office/powerpoint/2010/main" val="123507389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3">
            <a:extLst>
              <a:ext uri="{FF2B5EF4-FFF2-40B4-BE49-F238E27FC236}">
                <a16:creationId xmlns:a16="http://schemas.microsoft.com/office/drawing/2014/main" xmlns="" id="{B6CD14BB-2CDD-4257-92C5-E8B1EABBA5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52400"/>
            <a:ext cx="78105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Picture 7">
            <a:extLst>
              <a:ext uri="{FF2B5EF4-FFF2-40B4-BE49-F238E27FC236}">
                <a16:creationId xmlns:a16="http://schemas.microsoft.com/office/drawing/2014/main" xmlns="" id="{B83CBCC9-0D55-49A9-94B4-621D72EBA6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3902075"/>
            <a:ext cx="75438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AF77BD9-E4DD-46D2-8831-1D3CA5E61BF8}"/>
              </a:ext>
            </a:extLst>
          </p:cNvPr>
          <p:cNvPicPr>
            <a:picLocks noChangeAspect="1"/>
          </p:cNvPicPr>
          <p:nvPr/>
        </p:nvPicPr>
        <p:blipFill rotWithShape="1">
          <a:blip r:embed="rId2"/>
          <a:srcRect b="14683"/>
          <a:stretch/>
        </p:blipFill>
        <p:spPr>
          <a:xfrm>
            <a:off x="481012" y="947737"/>
            <a:ext cx="8181975" cy="4233863"/>
          </a:xfrm>
          <a:prstGeom prst="rect">
            <a:avLst/>
          </a:prstGeom>
        </p:spPr>
      </p:pic>
    </p:spTree>
    <p:extLst>
      <p:ext uri="{BB962C8B-B14F-4D97-AF65-F5344CB8AC3E}">
        <p14:creationId xmlns:p14="http://schemas.microsoft.com/office/powerpoint/2010/main" val="389596227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xmlns="" id="{69C8F23F-A904-407F-9BA2-6589398BE98A}"/>
              </a:ext>
            </a:extLst>
          </p:cNvPr>
          <p:cNvSpPr>
            <a:spLocks/>
          </p:cNvSpPr>
          <p:nvPr/>
        </p:nvSpPr>
        <p:spPr bwMode="auto">
          <a:xfrm>
            <a:off x="-762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r>
              <a:rPr lang="en-US" alt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20483" name="Group 2">
            <a:extLst>
              <a:ext uri="{FF2B5EF4-FFF2-40B4-BE49-F238E27FC236}">
                <a16:creationId xmlns:a16="http://schemas.microsoft.com/office/drawing/2014/main" xmlns="" id="{657F0D75-5173-4D83-AC13-07146583FD73}"/>
              </a:ext>
            </a:extLst>
          </p:cNvPr>
          <p:cNvGrpSpPr>
            <a:grpSpLocks/>
          </p:cNvGrpSpPr>
          <p:nvPr/>
        </p:nvGrpSpPr>
        <p:grpSpPr bwMode="auto">
          <a:xfrm>
            <a:off x="366713" y="107950"/>
            <a:ext cx="438150" cy="474663"/>
            <a:chOff x="0" y="0"/>
            <a:chExt cx="276" cy="299"/>
          </a:xfrm>
        </p:grpSpPr>
        <p:sp>
          <p:nvSpPr>
            <p:cNvPr id="20503" name="Rectangle 3">
              <a:extLst>
                <a:ext uri="{FF2B5EF4-FFF2-40B4-BE49-F238E27FC236}">
                  <a16:creationId xmlns:a16="http://schemas.microsoft.com/office/drawing/2014/main" xmlns="" id="{3E885536-91D6-4367-922F-A87F344127D0}"/>
                </a:ext>
              </a:extLst>
            </p:cNvPr>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0504" name="Rectangle 4">
              <a:extLst>
                <a:ext uri="{FF2B5EF4-FFF2-40B4-BE49-F238E27FC236}">
                  <a16:creationId xmlns:a16="http://schemas.microsoft.com/office/drawing/2014/main" xmlns="" id="{A150E4A1-EA90-4479-9E4E-AEC8B8AD6A78}"/>
                </a:ext>
              </a:extLst>
            </p:cNvPr>
            <p:cNvSpPr>
              <a:spLocks/>
            </p:cNvSpPr>
            <p:nvPr/>
          </p:nvSpPr>
          <p:spPr bwMode="auto">
            <a:xfrm>
              <a:off x="0" y="0"/>
              <a:ext cx="27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0484" name="Group 5">
            <a:extLst>
              <a:ext uri="{FF2B5EF4-FFF2-40B4-BE49-F238E27FC236}">
                <a16:creationId xmlns:a16="http://schemas.microsoft.com/office/drawing/2014/main" xmlns="" id="{BE0ADDBE-2474-491F-BE14-51FA0030C84F}"/>
              </a:ext>
            </a:extLst>
          </p:cNvPr>
          <p:cNvGrpSpPr>
            <a:grpSpLocks/>
          </p:cNvGrpSpPr>
          <p:nvPr/>
        </p:nvGrpSpPr>
        <p:grpSpPr bwMode="auto">
          <a:xfrm>
            <a:off x="749300" y="107950"/>
            <a:ext cx="328613" cy="474663"/>
            <a:chOff x="0" y="0"/>
            <a:chExt cx="207" cy="299"/>
          </a:xfrm>
        </p:grpSpPr>
        <p:sp>
          <p:nvSpPr>
            <p:cNvPr id="20501" name="Rectangle 6">
              <a:extLst>
                <a:ext uri="{FF2B5EF4-FFF2-40B4-BE49-F238E27FC236}">
                  <a16:creationId xmlns:a16="http://schemas.microsoft.com/office/drawing/2014/main" xmlns="" id="{A3CC836E-13EF-44BC-9066-1943142473FD}"/>
                </a:ext>
              </a:extLst>
            </p:cNvPr>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0502" name="Rectangle 7">
              <a:extLst>
                <a:ext uri="{FF2B5EF4-FFF2-40B4-BE49-F238E27FC236}">
                  <a16:creationId xmlns:a16="http://schemas.microsoft.com/office/drawing/2014/main" xmlns="" id="{999F6A58-257E-4A3C-837D-3ED39CBFA5D6}"/>
                </a:ext>
              </a:extLst>
            </p:cNvPr>
            <p:cNvSpPr>
              <a:spLocks/>
            </p:cNvSpPr>
            <p:nvPr/>
          </p:nvSpPr>
          <p:spPr bwMode="auto">
            <a:xfrm>
              <a:off x="0" y="0"/>
              <a:ext cx="2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0485" name="Group 8">
            <a:extLst>
              <a:ext uri="{FF2B5EF4-FFF2-40B4-BE49-F238E27FC236}">
                <a16:creationId xmlns:a16="http://schemas.microsoft.com/office/drawing/2014/main" xmlns="" id="{673B57BD-C60A-4CD9-B578-F8A4F6BF4F2B}"/>
              </a:ext>
            </a:extLst>
          </p:cNvPr>
          <p:cNvGrpSpPr>
            <a:grpSpLocks/>
          </p:cNvGrpSpPr>
          <p:nvPr/>
        </p:nvGrpSpPr>
        <p:grpSpPr bwMode="auto">
          <a:xfrm>
            <a:off x="490538" y="530225"/>
            <a:ext cx="422275" cy="474663"/>
            <a:chOff x="0" y="0"/>
            <a:chExt cx="266" cy="299"/>
          </a:xfrm>
        </p:grpSpPr>
        <p:sp>
          <p:nvSpPr>
            <p:cNvPr id="20499" name="Rectangle 9">
              <a:extLst>
                <a:ext uri="{FF2B5EF4-FFF2-40B4-BE49-F238E27FC236}">
                  <a16:creationId xmlns:a16="http://schemas.microsoft.com/office/drawing/2014/main" xmlns="" id="{1B112CA3-532F-4E4F-802A-3C4903FDC584}"/>
                </a:ext>
              </a:extLst>
            </p:cNvPr>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0500" name="Rectangle 10">
              <a:extLst>
                <a:ext uri="{FF2B5EF4-FFF2-40B4-BE49-F238E27FC236}">
                  <a16:creationId xmlns:a16="http://schemas.microsoft.com/office/drawing/2014/main" xmlns="" id="{0B80DA79-CE6E-4E20-A9A2-1B7AFC705FAF}"/>
                </a:ext>
              </a:extLst>
            </p:cNvPr>
            <p:cNvSpPr>
              <a:spLocks/>
            </p:cNvSpPr>
            <p:nvPr/>
          </p:nvSpPr>
          <p:spPr bwMode="auto">
            <a:xfrm>
              <a:off x="0" y="0"/>
              <a:ext cx="26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0486" name="Group 11">
            <a:extLst>
              <a:ext uri="{FF2B5EF4-FFF2-40B4-BE49-F238E27FC236}">
                <a16:creationId xmlns:a16="http://schemas.microsoft.com/office/drawing/2014/main" xmlns="" id="{950D2AB7-7EE5-4EEC-9DA7-394FE17E476A}"/>
              </a:ext>
            </a:extLst>
          </p:cNvPr>
          <p:cNvGrpSpPr>
            <a:grpSpLocks/>
          </p:cNvGrpSpPr>
          <p:nvPr/>
        </p:nvGrpSpPr>
        <p:grpSpPr bwMode="auto">
          <a:xfrm>
            <a:off x="860425" y="530225"/>
            <a:ext cx="368300" cy="474663"/>
            <a:chOff x="0" y="0"/>
            <a:chExt cx="232" cy="299"/>
          </a:xfrm>
        </p:grpSpPr>
        <p:sp>
          <p:nvSpPr>
            <p:cNvPr id="20497" name="Rectangle 12">
              <a:extLst>
                <a:ext uri="{FF2B5EF4-FFF2-40B4-BE49-F238E27FC236}">
                  <a16:creationId xmlns:a16="http://schemas.microsoft.com/office/drawing/2014/main" xmlns="" id="{854C529C-C544-4760-8A98-9622BED75080}"/>
                </a:ext>
              </a:extLst>
            </p:cNvPr>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0498" name="Rectangle 13">
              <a:extLst>
                <a:ext uri="{FF2B5EF4-FFF2-40B4-BE49-F238E27FC236}">
                  <a16:creationId xmlns:a16="http://schemas.microsoft.com/office/drawing/2014/main" xmlns="" id="{52139BAF-58E9-49CE-98A8-6E19DCBC7036}"/>
                </a:ext>
              </a:extLst>
            </p:cNvPr>
            <p:cNvSpPr>
              <a:spLocks/>
            </p:cNvSpPr>
            <p:nvPr/>
          </p:nvSpPr>
          <p:spPr bwMode="auto">
            <a:xfrm>
              <a:off x="0" y="0"/>
              <a:ext cx="23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0487" name="Group 14">
            <a:extLst>
              <a:ext uri="{FF2B5EF4-FFF2-40B4-BE49-F238E27FC236}">
                <a16:creationId xmlns:a16="http://schemas.microsoft.com/office/drawing/2014/main" xmlns="" id="{E5436BAB-8E3A-4F03-9890-9703D16085BF}"/>
              </a:ext>
            </a:extLst>
          </p:cNvPr>
          <p:cNvGrpSpPr>
            <a:grpSpLocks/>
          </p:cNvGrpSpPr>
          <p:nvPr/>
        </p:nvGrpSpPr>
        <p:grpSpPr bwMode="auto">
          <a:xfrm>
            <a:off x="74613" y="457200"/>
            <a:ext cx="561975" cy="422275"/>
            <a:chOff x="0" y="0"/>
            <a:chExt cx="353" cy="266"/>
          </a:xfrm>
        </p:grpSpPr>
        <p:sp>
          <p:nvSpPr>
            <p:cNvPr id="20495" name="Rectangle 15">
              <a:extLst>
                <a:ext uri="{FF2B5EF4-FFF2-40B4-BE49-F238E27FC236}">
                  <a16:creationId xmlns:a16="http://schemas.microsoft.com/office/drawing/2014/main" xmlns="" id="{CC24B829-061F-49C8-A2C6-E910666B7C17}"/>
                </a:ext>
              </a:extLst>
            </p:cNvPr>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0496" name="Rectangle 16">
              <a:extLst>
                <a:ext uri="{FF2B5EF4-FFF2-40B4-BE49-F238E27FC236}">
                  <a16:creationId xmlns:a16="http://schemas.microsoft.com/office/drawing/2014/main" xmlns="" id="{44F2E3FC-A699-42FE-8184-E1E92D1798EF}"/>
                </a:ext>
              </a:extLst>
            </p:cNvPr>
            <p:cNvSpPr>
              <a:spLocks/>
            </p:cNvSpPr>
            <p:nvPr/>
          </p:nvSpPr>
          <p:spPr bwMode="auto">
            <a:xfrm>
              <a:off x="0" y="0"/>
              <a:ext cx="353"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0488" name="Group 17">
            <a:extLst>
              <a:ext uri="{FF2B5EF4-FFF2-40B4-BE49-F238E27FC236}">
                <a16:creationId xmlns:a16="http://schemas.microsoft.com/office/drawing/2014/main" xmlns="" id="{C292CA74-ACFF-4D93-ADFE-3CC2BBE1085B}"/>
              </a:ext>
            </a:extLst>
          </p:cNvPr>
          <p:cNvGrpSpPr>
            <a:grpSpLocks/>
          </p:cNvGrpSpPr>
          <p:nvPr/>
        </p:nvGrpSpPr>
        <p:grpSpPr bwMode="auto">
          <a:xfrm>
            <a:off x="711200" y="0"/>
            <a:ext cx="31750" cy="1052513"/>
            <a:chOff x="0" y="0"/>
            <a:chExt cx="20" cy="663"/>
          </a:xfrm>
        </p:grpSpPr>
        <p:sp>
          <p:nvSpPr>
            <p:cNvPr id="20493" name="Rectangle 18">
              <a:extLst>
                <a:ext uri="{FF2B5EF4-FFF2-40B4-BE49-F238E27FC236}">
                  <a16:creationId xmlns:a16="http://schemas.microsoft.com/office/drawing/2014/main" xmlns="" id="{AFD46E5F-568B-4C9E-934A-B42AE79CE332}"/>
                </a:ext>
              </a:extLst>
            </p:cNvPr>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0494" name="Rectangle 19">
              <a:extLst>
                <a:ext uri="{FF2B5EF4-FFF2-40B4-BE49-F238E27FC236}">
                  <a16:creationId xmlns:a16="http://schemas.microsoft.com/office/drawing/2014/main" xmlns="" id="{C576302C-7E15-4CCF-AEEF-1485131FBFEF}"/>
                </a:ext>
              </a:extLst>
            </p:cNvPr>
            <p:cNvSpPr>
              <a:spLocks/>
            </p:cNvSpPr>
            <p:nvPr/>
          </p:nvSpPr>
          <p:spPr bwMode="auto">
            <a:xfrm>
              <a:off x="0" y="0"/>
              <a:ext cx="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0489" name="Group 20">
            <a:extLst>
              <a:ext uri="{FF2B5EF4-FFF2-40B4-BE49-F238E27FC236}">
                <a16:creationId xmlns:a16="http://schemas.microsoft.com/office/drawing/2014/main" xmlns="" id="{CB4D1C7B-7437-46D1-B068-13860984A865}"/>
              </a:ext>
            </a:extLst>
          </p:cNvPr>
          <p:cNvGrpSpPr>
            <a:grpSpLocks/>
          </p:cNvGrpSpPr>
          <p:nvPr/>
        </p:nvGrpSpPr>
        <p:grpSpPr bwMode="auto">
          <a:xfrm>
            <a:off x="442913" y="533400"/>
            <a:ext cx="8226425" cy="31750"/>
            <a:chOff x="0" y="0"/>
            <a:chExt cx="5182" cy="20"/>
          </a:xfrm>
        </p:grpSpPr>
        <p:sp>
          <p:nvSpPr>
            <p:cNvPr id="20491" name="Rectangle 21">
              <a:extLst>
                <a:ext uri="{FF2B5EF4-FFF2-40B4-BE49-F238E27FC236}">
                  <a16:creationId xmlns:a16="http://schemas.microsoft.com/office/drawing/2014/main" xmlns="" id="{6B2B7A23-BE01-4685-B2E9-83DA106B26DF}"/>
                </a:ext>
              </a:extLst>
            </p:cNvPr>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0492" name="Rectangle 22">
              <a:extLst>
                <a:ext uri="{FF2B5EF4-FFF2-40B4-BE49-F238E27FC236}">
                  <a16:creationId xmlns:a16="http://schemas.microsoft.com/office/drawing/2014/main" xmlns="" id="{8596ED50-F8D6-4066-BF48-C6567A232732}"/>
                </a:ext>
              </a:extLst>
            </p:cNvPr>
            <p:cNvSpPr>
              <a:spLocks/>
            </p:cNvSpPr>
            <p:nvPr/>
          </p:nvSpPr>
          <p:spPr bwMode="auto">
            <a:xfrm>
              <a:off x="0" y="0"/>
              <a:ext cx="5182" cy="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sp>
        <p:nvSpPr>
          <p:cNvPr id="20490" name="Rectangle 23">
            <a:extLst>
              <a:ext uri="{FF2B5EF4-FFF2-40B4-BE49-F238E27FC236}">
                <a16:creationId xmlns:a16="http://schemas.microsoft.com/office/drawing/2014/main" xmlns="" id="{D214C460-B3D5-4AE6-AC28-90652C70E522}"/>
              </a:ext>
            </a:extLst>
          </p:cNvPr>
          <p:cNvSpPr>
            <a:spLocks/>
          </p:cNvSpPr>
          <p:nvPr/>
        </p:nvSpPr>
        <p:spPr bwMode="auto">
          <a:xfrm>
            <a:off x="228600" y="1143000"/>
            <a:ext cx="8763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496888" indent="-4572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algn="just" eaLnBrk="1" hangingPunct="1">
              <a:buFont typeface="Arial" panose="020B0604020202020204" pitchFamily="34" charset="0"/>
              <a:buChar char="•"/>
            </a:pPr>
            <a:r>
              <a:rPr lang="en-US" altLang="en-US" sz="2800" b="1" i="1" dirty="0">
                <a:solidFill>
                  <a:schemeClr val="tx1"/>
                </a:solidFill>
                <a:cs typeface="Times New Roman" panose="02020603050405020304" pitchFamily="18" charset="0"/>
              </a:rPr>
              <a:t>Example 1:</a:t>
            </a:r>
          </a:p>
          <a:p>
            <a:pPr algn="just" eaLnBrk="1" hangingPunct="1">
              <a:buFont typeface="Arial" panose="020B0604020202020204" pitchFamily="34" charset="0"/>
              <a:buChar char="•"/>
            </a:pPr>
            <a:r>
              <a:rPr lang="en-US" altLang="en-US" sz="2800" b="1" i="1" dirty="0">
                <a:solidFill>
                  <a:schemeClr val="tx1"/>
                </a:solidFill>
                <a:cs typeface="Times New Roman" panose="02020603050405020304" pitchFamily="18" charset="0"/>
              </a:rPr>
              <a:t>Suppose our data is a list of five 4-bit numbers that we want to send to a destination. </a:t>
            </a:r>
          </a:p>
          <a:p>
            <a:pPr algn="just" eaLnBrk="1" hangingPunct="1">
              <a:buFont typeface="Arial" panose="020B0604020202020204" pitchFamily="34" charset="0"/>
              <a:buChar char="•"/>
            </a:pPr>
            <a:r>
              <a:rPr lang="en-US" altLang="en-US" sz="2800" b="1" i="1" dirty="0">
                <a:solidFill>
                  <a:schemeClr val="tx1"/>
                </a:solidFill>
                <a:cs typeface="Times New Roman" panose="02020603050405020304" pitchFamily="18" charset="0"/>
              </a:rPr>
              <a:t>In addition to sending these numbers, we send the sum of the numbers.</a:t>
            </a:r>
          </a:p>
          <a:p>
            <a:pPr algn="just" eaLnBrk="1" hangingPunct="1">
              <a:buFont typeface="Arial" panose="020B0604020202020204" pitchFamily="34" charset="0"/>
              <a:buChar char="•"/>
            </a:pPr>
            <a:r>
              <a:rPr lang="en-US" altLang="en-US" sz="2800" b="1" i="1" dirty="0">
                <a:solidFill>
                  <a:schemeClr val="tx1"/>
                </a:solidFill>
                <a:cs typeface="Times New Roman" panose="02020603050405020304" pitchFamily="18" charset="0"/>
              </a:rPr>
              <a:t> For example, if the set of numbers is (7, 11, 12, 0, 6), </a:t>
            </a:r>
          </a:p>
          <a:p>
            <a:pPr algn="just" eaLnBrk="1" hangingPunct="1">
              <a:buFont typeface="Arial" panose="020B0604020202020204" pitchFamily="34" charset="0"/>
              <a:buChar char="•"/>
            </a:pPr>
            <a:r>
              <a:rPr lang="en-US" altLang="en-US" sz="2800" b="1" i="1" dirty="0">
                <a:solidFill>
                  <a:schemeClr val="tx1"/>
                </a:solidFill>
                <a:cs typeface="Times New Roman" panose="02020603050405020304" pitchFamily="18" charset="0"/>
              </a:rPr>
              <a:t>we send (7, 11, 12, 0, 6, </a:t>
            </a:r>
            <a:r>
              <a:rPr lang="en-US" altLang="en-US" sz="2800" b="1" i="1" dirty="0">
                <a:solidFill>
                  <a:srgbClr val="FF0000"/>
                </a:solidFill>
                <a:cs typeface="Times New Roman" panose="02020603050405020304" pitchFamily="18" charset="0"/>
              </a:rPr>
              <a:t>36</a:t>
            </a:r>
            <a:r>
              <a:rPr lang="en-US" altLang="en-US" sz="2800" b="1" i="1" dirty="0">
                <a:solidFill>
                  <a:schemeClr val="tx1"/>
                </a:solidFill>
                <a:cs typeface="Times New Roman" panose="02020603050405020304" pitchFamily="18" charset="0"/>
              </a:rPr>
              <a:t>), where 36 is the sum of the original numbers. </a:t>
            </a:r>
            <a:endParaRPr lang="en-US" altLang="en-US" sz="2800" b="1" i="1" dirty="0" smtClean="0">
              <a:solidFill>
                <a:schemeClr val="tx1"/>
              </a:solidFill>
              <a:cs typeface="Times New Roman" panose="02020603050405020304" pitchFamily="18" charset="0"/>
            </a:endParaRPr>
          </a:p>
          <a:p>
            <a:pPr algn="just" eaLnBrk="1" hangingPunct="1">
              <a:buFont typeface="Arial" panose="020B0604020202020204" pitchFamily="34" charset="0"/>
              <a:buChar char="•"/>
            </a:pPr>
            <a:r>
              <a:rPr lang="en-US" altLang="en-US" sz="2800" b="1" i="1" dirty="0" smtClean="0">
                <a:solidFill>
                  <a:schemeClr val="tx1"/>
                </a:solidFill>
                <a:cs typeface="Times New Roman" panose="02020603050405020304" pitchFamily="18" charset="0"/>
              </a:rPr>
              <a:t>0111     1011    1100  0000   0110  0100</a:t>
            </a:r>
            <a:endParaRPr lang="en-US" altLang="en-US" sz="2800" b="1" i="1" dirty="0">
              <a:solidFill>
                <a:schemeClr val="tx1"/>
              </a:solidFill>
              <a:cs typeface="Times New Roman" panose="02020603050405020304" pitchFamily="18" charset="0"/>
            </a:endParaRPr>
          </a:p>
          <a:p>
            <a:pPr marL="3657600" lvl="8" indent="0" algn="just" eaLnBrk="1" hangingPunct="1"/>
            <a:r>
              <a:rPr lang="en-US" altLang="en-US" sz="2800" b="1" i="1" dirty="0" smtClean="0">
                <a:solidFill>
                  <a:schemeClr val="tx1"/>
                </a:solidFill>
                <a:cs typeface="Times New Roman" panose="02020603050405020304" pitchFamily="18" charset="0"/>
              </a:rPr>
              <a:t>    		   </a:t>
            </a:r>
            <a:r>
              <a:rPr lang="en-US" altLang="en-US" sz="2800" b="1" i="1" dirty="0" smtClean="0">
                <a:solidFill>
                  <a:srgbClr val="FF0000"/>
                </a:solidFill>
                <a:cs typeface="Times New Roman" panose="02020603050405020304" pitchFamily="18" charset="0"/>
              </a:rPr>
              <a:t>10</a:t>
            </a:r>
          </a:p>
          <a:p>
            <a:pPr marL="3657600" lvl="8" indent="0" algn="just" eaLnBrk="1" hangingPunct="1"/>
            <a:r>
              <a:rPr lang="en-US" altLang="en-US" sz="2800" b="1" i="1" dirty="0">
                <a:solidFill>
                  <a:srgbClr val="FF0000"/>
                </a:solidFill>
                <a:cs typeface="Times New Roman" panose="02020603050405020304" pitchFamily="18" charset="0"/>
              </a:rPr>
              <a:t> </a:t>
            </a:r>
            <a:r>
              <a:rPr lang="en-US" altLang="en-US" sz="2800" b="1" i="1" dirty="0" smtClean="0">
                <a:solidFill>
                  <a:srgbClr val="FF0000"/>
                </a:solidFill>
                <a:cs typeface="Times New Roman" panose="02020603050405020304" pitchFamily="18" charset="0"/>
              </a:rPr>
              <a:t>                 0110   = 6 CHECKSUM 1’S COMPLEMENT 1001 = 9</a:t>
            </a:r>
          </a:p>
          <a:p>
            <a:pPr marL="3657600" lvl="8" indent="0" algn="just" eaLnBrk="1" hangingPunct="1"/>
            <a:r>
              <a:rPr lang="en-US" altLang="en-US" sz="2800" b="1" i="1" dirty="0" smtClean="0">
                <a:solidFill>
                  <a:schemeClr val="tx1"/>
                </a:solidFill>
                <a:cs typeface="Times New Roman" panose="02020603050405020304" pitchFamily="18" charset="0"/>
              </a:rPr>
              <a:t>	</a:t>
            </a:r>
            <a:endParaRPr lang="en-US" altLang="en-US" sz="2800" b="1" i="1" dirty="0">
              <a:solidFill>
                <a:schemeClr val="tx1"/>
              </a:solidFill>
              <a:cs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a:extLst>
              <a:ext uri="{FF2B5EF4-FFF2-40B4-BE49-F238E27FC236}">
                <a16:creationId xmlns:a16="http://schemas.microsoft.com/office/drawing/2014/main" xmlns="" id="{840A75AA-11B5-4B42-8A3A-87FC04F68DB2}"/>
              </a:ext>
            </a:extLst>
          </p:cNvPr>
          <p:cNvSpPr>
            <a:spLocks/>
          </p:cNvSpPr>
          <p:nvPr/>
        </p:nvSpPr>
        <p:spPr bwMode="auto">
          <a:xfrm>
            <a:off x="-762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r>
              <a:rPr lang="en-US" alt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21507" name="Group 2">
            <a:extLst>
              <a:ext uri="{FF2B5EF4-FFF2-40B4-BE49-F238E27FC236}">
                <a16:creationId xmlns:a16="http://schemas.microsoft.com/office/drawing/2014/main" xmlns="" id="{6E443F7D-105C-42F0-A634-D9CB15757953}"/>
              </a:ext>
            </a:extLst>
          </p:cNvPr>
          <p:cNvGrpSpPr>
            <a:grpSpLocks/>
          </p:cNvGrpSpPr>
          <p:nvPr/>
        </p:nvGrpSpPr>
        <p:grpSpPr bwMode="auto">
          <a:xfrm>
            <a:off x="366713" y="107950"/>
            <a:ext cx="438150" cy="474663"/>
            <a:chOff x="0" y="0"/>
            <a:chExt cx="276" cy="299"/>
          </a:xfrm>
        </p:grpSpPr>
        <p:sp>
          <p:nvSpPr>
            <p:cNvPr id="21527" name="Rectangle 3">
              <a:extLst>
                <a:ext uri="{FF2B5EF4-FFF2-40B4-BE49-F238E27FC236}">
                  <a16:creationId xmlns:a16="http://schemas.microsoft.com/office/drawing/2014/main" xmlns="" id="{9F56F32B-7FEB-4842-A118-041507FA415C}"/>
                </a:ext>
              </a:extLst>
            </p:cNvPr>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1528" name="Rectangle 4">
              <a:extLst>
                <a:ext uri="{FF2B5EF4-FFF2-40B4-BE49-F238E27FC236}">
                  <a16:creationId xmlns:a16="http://schemas.microsoft.com/office/drawing/2014/main" xmlns="" id="{16336FD6-A047-433A-BDB8-BD084D368652}"/>
                </a:ext>
              </a:extLst>
            </p:cNvPr>
            <p:cNvSpPr>
              <a:spLocks/>
            </p:cNvSpPr>
            <p:nvPr/>
          </p:nvSpPr>
          <p:spPr bwMode="auto">
            <a:xfrm>
              <a:off x="0" y="0"/>
              <a:ext cx="27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1508" name="Group 5">
            <a:extLst>
              <a:ext uri="{FF2B5EF4-FFF2-40B4-BE49-F238E27FC236}">
                <a16:creationId xmlns:a16="http://schemas.microsoft.com/office/drawing/2014/main" xmlns="" id="{44D8CC6A-765C-4AFD-A9AB-B4A2F0752436}"/>
              </a:ext>
            </a:extLst>
          </p:cNvPr>
          <p:cNvGrpSpPr>
            <a:grpSpLocks/>
          </p:cNvGrpSpPr>
          <p:nvPr/>
        </p:nvGrpSpPr>
        <p:grpSpPr bwMode="auto">
          <a:xfrm>
            <a:off x="749300" y="107950"/>
            <a:ext cx="328613" cy="474663"/>
            <a:chOff x="0" y="0"/>
            <a:chExt cx="207" cy="299"/>
          </a:xfrm>
        </p:grpSpPr>
        <p:sp>
          <p:nvSpPr>
            <p:cNvPr id="21525" name="Rectangle 6">
              <a:extLst>
                <a:ext uri="{FF2B5EF4-FFF2-40B4-BE49-F238E27FC236}">
                  <a16:creationId xmlns:a16="http://schemas.microsoft.com/office/drawing/2014/main" xmlns="" id="{2B8A49E5-4896-4308-8DAB-D84A2F353934}"/>
                </a:ext>
              </a:extLst>
            </p:cNvPr>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1526" name="Rectangle 7">
              <a:extLst>
                <a:ext uri="{FF2B5EF4-FFF2-40B4-BE49-F238E27FC236}">
                  <a16:creationId xmlns:a16="http://schemas.microsoft.com/office/drawing/2014/main" xmlns="" id="{B836C5BA-5669-4CBF-A0ED-DE4805B3BBE3}"/>
                </a:ext>
              </a:extLst>
            </p:cNvPr>
            <p:cNvSpPr>
              <a:spLocks/>
            </p:cNvSpPr>
            <p:nvPr/>
          </p:nvSpPr>
          <p:spPr bwMode="auto">
            <a:xfrm>
              <a:off x="0" y="0"/>
              <a:ext cx="2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1509" name="Group 8">
            <a:extLst>
              <a:ext uri="{FF2B5EF4-FFF2-40B4-BE49-F238E27FC236}">
                <a16:creationId xmlns:a16="http://schemas.microsoft.com/office/drawing/2014/main" xmlns="" id="{DFB7F897-E7DE-415F-9EC1-F81195594C73}"/>
              </a:ext>
            </a:extLst>
          </p:cNvPr>
          <p:cNvGrpSpPr>
            <a:grpSpLocks/>
          </p:cNvGrpSpPr>
          <p:nvPr/>
        </p:nvGrpSpPr>
        <p:grpSpPr bwMode="auto">
          <a:xfrm>
            <a:off x="490538" y="530225"/>
            <a:ext cx="422275" cy="474663"/>
            <a:chOff x="0" y="0"/>
            <a:chExt cx="266" cy="299"/>
          </a:xfrm>
        </p:grpSpPr>
        <p:sp>
          <p:nvSpPr>
            <p:cNvPr id="21523" name="Rectangle 9">
              <a:extLst>
                <a:ext uri="{FF2B5EF4-FFF2-40B4-BE49-F238E27FC236}">
                  <a16:creationId xmlns:a16="http://schemas.microsoft.com/office/drawing/2014/main" xmlns="" id="{6566EC2C-D12B-42D4-A951-82C7A366D215}"/>
                </a:ext>
              </a:extLst>
            </p:cNvPr>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1524" name="Rectangle 10">
              <a:extLst>
                <a:ext uri="{FF2B5EF4-FFF2-40B4-BE49-F238E27FC236}">
                  <a16:creationId xmlns:a16="http://schemas.microsoft.com/office/drawing/2014/main" xmlns="" id="{69DEC918-2160-4ED4-8B62-588D835621DC}"/>
                </a:ext>
              </a:extLst>
            </p:cNvPr>
            <p:cNvSpPr>
              <a:spLocks/>
            </p:cNvSpPr>
            <p:nvPr/>
          </p:nvSpPr>
          <p:spPr bwMode="auto">
            <a:xfrm>
              <a:off x="0" y="0"/>
              <a:ext cx="26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1510" name="Group 11">
            <a:extLst>
              <a:ext uri="{FF2B5EF4-FFF2-40B4-BE49-F238E27FC236}">
                <a16:creationId xmlns:a16="http://schemas.microsoft.com/office/drawing/2014/main" xmlns="" id="{8EBBF5A6-AEEA-4512-9FDC-2C6F7D7E88FA}"/>
              </a:ext>
            </a:extLst>
          </p:cNvPr>
          <p:cNvGrpSpPr>
            <a:grpSpLocks/>
          </p:cNvGrpSpPr>
          <p:nvPr/>
        </p:nvGrpSpPr>
        <p:grpSpPr bwMode="auto">
          <a:xfrm>
            <a:off x="860425" y="530225"/>
            <a:ext cx="368300" cy="474663"/>
            <a:chOff x="0" y="0"/>
            <a:chExt cx="232" cy="299"/>
          </a:xfrm>
        </p:grpSpPr>
        <p:sp>
          <p:nvSpPr>
            <p:cNvPr id="21521" name="Rectangle 12">
              <a:extLst>
                <a:ext uri="{FF2B5EF4-FFF2-40B4-BE49-F238E27FC236}">
                  <a16:creationId xmlns:a16="http://schemas.microsoft.com/office/drawing/2014/main" xmlns="" id="{BDA82619-EA6C-48E1-9429-A0E39A54D8B3}"/>
                </a:ext>
              </a:extLst>
            </p:cNvPr>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1522" name="Rectangle 13">
              <a:extLst>
                <a:ext uri="{FF2B5EF4-FFF2-40B4-BE49-F238E27FC236}">
                  <a16:creationId xmlns:a16="http://schemas.microsoft.com/office/drawing/2014/main" xmlns="" id="{D7CC6FBF-1891-48A6-ADB4-3F227C2F653B}"/>
                </a:ext>
              </a:extLst>
            </p:cNvPr>
            <p:cNvSpPr>
              <a:spLocks/>
            </p:cNvSpPr>
            <p:nvPr/>
          </p:nvSpPr>
          <p:spPr bwMode="auto">
            <a:xfrm>
              <a:off x="0" y="0"/>
              <a:ext cx="23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1511" name="Group 14">
            <a:extLst>
              <a:ext uri="{FF2B5EF4-FFF2-40B4-BE49-F238E27FC236}">
                <a16:creationId xmlns:a16="http://schemas.microsoft.com/office/drawing/2014/main" xmlns="" id="{65117894-CB75-4D6F-8CBA-F6020529C41A}"/>
              </a:ext>
            </a:extLst>
          </p:cNvPr>
          <p:cNvGrpSpPr>
            <a:grpSpLocks/>
          </p:cNvGrpSpPr>
          <p:nvPr/>
        </p:nvGrpSpPr>
        <p:grpSpPr bwMode="auto">
          <a:xfrm>
            <a:off x="74613" y="457200"/>
            <a:ext cx="561975" cy="422275"/>
            <a:chOff x="0" y="0"/>
            <a:chExt cx="353" cy="266"/>
          </a:xfrm>
        </p:grpSpPr>
        <p:sp>
          <p:nvSpPr>
            <p:cNvPr id="21519" name="Rectangle 15">
              <a:extLst>
                <a:ext uri="{FF2B5EF4-FFF2-40B4-BE49-F238E27FC236}">
                  <a16:creationId xmlns:a16="http://schemas.microsoft.com/office/drawing/2014/main" xmlns="" id="{DAA82A5A-1AC4-4B37-93EB-0425BFBC0853}"/>
                </a:ext>
              </a:extLst>
            </p:cNvPr>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1520" name="Rectangle 16">
              <a:extLst>
                <a:ext uri="{FF2B5EF4-FFF2-40B4-BE49-F238E27FC236}">
                  <a16:creationId xmlns:a16="http://schemas.microsoft.com/office/drawing/2014/main" xmlns="" id="{081A37ED-45FC-41DB-A0D3-0E0E186A297E}"/>
                </a:ext>
              </a:extLst>
            </p:cNvPr>
            <p:cNvSpPr>
              <a:spLocks/>
            </p:cNvSpPr>
            <p:nvPr/>
          </p:nvSpPr>
          <p:spPr bwMode="auto">
            <a:xfrm>
              <a:off x="0" y="0"/>
              <a:ext cx="353"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1512" name="Group 17">
            <a:extLst>
              <a:ext uri="{FF2B5EF4-FFF2-40B4-BE49-F238E27FC236}">
                <a16:creationId xmlns:a16="http://schemas.microsoft.com/office/drawing/2014/main" xmlns="" id="{8BD2002D-705D-4539-BBA8-751A2629BC30}"/>
              </a:ext>
            </a:extLst>
          </p:cNvPr>
          <p:cNvGrpSpPr>
            <a:grpSpLocks/>
          </p:cNvGrpSpPr>
          <p:nvPr/>
        </p:nvGrpSpPr>
        <p:grpSpPr bwMode="auto">
          <a:xfrm>
            <a:off x="711200" y="0"/>
            <a:ext cx="31750" cy="1052513"/>
            <a:chOff x="0" y="0"/>
            <a:chExt cx="20" cy="663"/>
          </a:xfrm>
        </p:grpSpPr>
        <p:sp>
          <p:nvSpPr>
            <p:cNvPr id="21517" name="Rectangle 18">
              <a:extLst>
                <a:ext uri="{FF2B5EF4-FFF2-40B4-BE49-F238E27FC236}">
                  <a16:creationId xmlns:a16="http://schemas.microsoft.com/office/drawing/2014/main" xmlns="" id="{152CD2AC-0AEC-4567-986F-5A1F44716885}"/>
                </a:ext>
              </a:extLst>
            </p:cNvPr>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1518" name="Rectangle 19">
              <a:extLst>
                <a:ext uri="{FF2B5EF4-FFF2-40B4-BE49-F238E27FC236}">
                  <a16:creationId xmlns:a16="http://schemas.microsoft.com/office/drawing/2014/main" xmlns="" id="{2D8BDCB9-A4C7-42EF-9A57-CF126EEE1AA0}"/>
                </a:ext>
              </a:extLst>
            </p:cNvPr>
            <p:cNvSpPr>
              <a:spLocks/>
            </p:cNvSpPr>
            <p:nvPr/>
          </p:nvSpPr>
          <p:spPr bwMode="auto">
            <a:xfrm>
              <a:off x="0" y="0"/>
              <a:ext cx="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1513" name="Group 20">
            <a:extLst>
              <a:ext uri="{FF2B5EF4-FFF2-40B4-BE49-F238E27FC236}">
                <a16:creationId xmlns:a16="http://schemas.microsoft.com/office/drawing/2014/main" xmlns="" id="{350579DC-DF36-49F9-A2E4-8C65E455E5D9}"/>
              </a:ext>
            </a:extLst>
          </p:cNvPr>
          <p:cNvGrpSpPr>
            <a:grpSpLocks/>
          </p:cNvGrpSpPr>
          <p:nvPr/>
        </p:nvGrpSpPr>
        <p:grpSpPr bwMode="auto">
          <a:xfrm>
            <a:off x="442913" y="533400"/>
            <a:ext cx="8226425" cy="31750"/>
            <a:chOff x="0" y="0"/>
            <a:chExt cx="5182" cy="20"/>
          </a:xfrm>
        </p:grpSpPr>
        <p:sp>
          <p:nvSpPr>
            <p:cNvPr id="21515" name="Rectangle 21">
              <a:extLst>
                <a:ext uri="{FF2B5EF4-FFF2-40B4-BE49-F238E27FC236}">
                  <a16:creationId xmlns:a16="http://schemas.microsoft.com/office/drawing/2014/main" xmlns="" id="{3DD69C5F-298F-491A-AFA6-B3D57E8B415F}"/>
                </a:ext>
              </a:extLst>
            </p:cNvPr>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1516" name="Rectangle 22">
              <a:extLst>
                <a:ext uri="{FF2B5EF4-FFF2-40B4-BE49-F238E27FC236}">
                  <a16:creationId xmlns:a16="http://schemas.microsoft.com/office/drawing/2014/main" xmlns="" id="{7EB5F4CD-E2AC-4B45-A0F1-42ED5B4A9D22}"/>
                </a:ext>
              </a:extLst>
            </p:cNvPr>
            <p:cNvSpPr>
              <a:spLocks/>
            </p:cNvSpPr>
            <p:nvPr/>
          </p:nvSpPr>
          <p:spPr bwMode="auto">
            <a:xfrm>
              <a:off x="0" y="0"/>
              <a:ext cx="5182" cy="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sp>
        <p:nvSpPr>
          <p:cNvPr id="21514" name="Rectangle 23">
            <a:extLst>
              <a:ext uri="{FF2B5EF4-FFF2-40B4-BE49-F238E27FC236}">
                <a16:creationId xmlns:a16="http://schemas.microsoft.com/office/drawing/2014/main" xmlns="" id="{95305AD7-6872-4C6C-9262-2A74F9255F56}"/>
              </a:ext>
            </a:extLst>
          </p:cNvPr>
          <p:cNvSpPr>
            <a:spLocks/>
          </p:cNvSpPr>
          <p:nvPr/>
        </p:nvSpPr>
        <p:spPr bwMode="auto">
          <a:xfrm>
            <a:off x="228600" y="1143000"/>
            <a:ext cx="8686800" cy="423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496888" indent="-4572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algn="just" eaLnBrk="1" hangingPunct="1">
              <a:buFont typeface="Arial" panose="020B0604020202020204" pitchFamily="34" charset="0"/>
              <a:buChar char="•"/>
            </a:pPr>
            <a:r>
              <a:rPr lang="en-US" altLang="en-US" sz="2800" b="1" i="1">
                <a:solidFill>
                  <a:schemeClr val="tx1"/>
                </a:solidFill>
                <a:cs typeface="Times New Roman" panose="02020603050405020304" pitchFamily="18" charset="0"/>
              </a:rPr>
              <a:t>Example 2:</a:t>
            </a:r>
          </a:p>
          <a:p>
            <a:pPr algn="just" eaLnBrk="1" hangingPunct="1">
              <a:buFont typeface="Arial" panose="020B0604020202020204" pitchFamily="34" charset="0"/>
              <a:buChar char="•"/>
            </a:pPr>
            <a:r>
              <a:rPr lang="en-US" altLang="en-US" sz="2800" b="1" i="1">
                <a:solidFill>
                  <a:schemeClr val="tx1"/>
                </a:solidFill>
                <a:cs typeface="Times New Roman" panose="02020603050405020304" pitchFamily="18" charset="0"/>
              </a:rPr>
              <a:t>We can make the job of the receiver easier if we send the negative (complement) of the sum, called the </a:t>
            </a:r>
            <a:r>
              <a:rPr lang="en-US" altLang="en-US" sz="2800" b="1" i="1">
                <a:solidFill>
                  <a:srgbClr val="FF0000"/>
                </a:solidFill>
                <a:cs typeface="Times New Roman" panose="02020603050405020304" pitchFamily="18" charset="0"/>
              </a:rPr>
              <a:t>checksum</a:t>
            </a:r>
            <a:r>
              <a:rPr lang="en-US" altLang="en-US" sz="2800" b="1" i="1">
                <a:solidFill>
                  <a:schemeClr val="tx1"/>
                </a:solidFill>
                <a:cs typeface="Times New Roman" panose="02020603050405020304" pitchFamily="18" charset="0"/>
              </a:rPr>
              <a:t>. In this case, we send (7, 11, 12, 0, 6, </a:t>
            </a:r>
            <a:r>
              <a:rPr lang="en-US" altLang="en-US" sz="2800" b="1" i="1">
                <a:solidFill>
                  <a:srgbClr val="FF0000"/>
                </a:solidFill>
                <a:cs typeface="Times New Roman" panose="02020603050405020304" pitchFamily="18" charset="0"/>
              </a:rPr>
              <a:t>−36</a:t>
            </a:r>
            <a:r>
              <a:rPr lang="en-US" altLang="en-US" sz="2800" b="1" i="1">
                <a:solidFill>
                  <a:schemeClr val="tx1"/>
                </a:solidFill>
                <a:cs typeface="Times New Roman" panose="02020603050405020304" pitchFamily="18" charset="0"/>
              </a:rPr>
              <a:t>). </a:t>
            </a:r>
          </a:p>
          <a:p>
            <a:pPr algn="just" eaLnBrk="1" hangingPunct="1">
              <a:buFont typeface="Arial" panose="020B0604020202020204" pitchFamily="34" charset="0"/>
              <a:buChar char="•"/>
            </a:pPr>
            <a:r>
              <a:rPr lang="en-US" altLang="en-US" sz="2800" b="1" i="1">
                <a:solidFill>
                  <a:schemeClr val="tx1"/>
                </a:solidFill>
                <a:cs typeface="Times New Roman" panose="02020603050405020304" pitchFamily="18" charset="0"/>
              </a:rPr>
              <a:t>The receiver can add all the numbers received (including the checksum). </a:t>
            </a:r>
          </a:p>
          <a:p>
            <a:pPr algn="just" eaLnBrk="1" hangingPunct="1">
              <a:buFont typeface="Arial" panose="020B0604020202020204" pitchFamily="34" charset="0"/>
              <a:buChar char="•"/>
            </a:pPr>
            <a:r>
              <a:rPr lang="en-US" altLang="en-US" sz="2800" b="1" i="1">
                <a:solidFill>
                  <a:schemeClr val="tx1"/>
                </a:solidFill>
                <a:cs typeface="Times New Roman" panose="02020603050405020304" pitchFamily="18" charset="0"/>
              </a:rPr>
              <a:t>If the result is 0, it assumes no error; otherwise, there is an error.</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xmlns="" id="{5A657EBA-F242-4895-B172-77013FC4DB1A}"/>
              </a:ext>
            </a:extLst>
          </p:cNvPr>
          <p:cNvSpPr>
            <a:spLocks/>
          </p:cNvSpPr>
          <p:nvPr/>
        </p:nvSpPr>
        <p:spPr bwMode="auto">
          <a:xfrm>
            <a:off x="-762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r>
              <a:rPr lang="en-US" alt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22531" name="Group 2">
            <a:extLst>
              <a:ext uri="{FF2B5EF4-FFF2-40B4-BE49-F238E27FC236}">
                <a16:creationId xmlns:a16="http://schemas.microsoft.com/office/drawing/2014/main" xmlns="" id="{9D2EB2F0-2D35-4FE2-B12E-5411ECD83F03}"/>
              </a:ext>
            </a:extLst>
          </p:cNvPr>
          <p:cNvGrpSpPr>
            <a:grpSpLocks/>
          </p:cNvGrpSpPr>
          <p:nvPr/>
        </p:nvGrpSpPr>
        <p:grpSpPr bwMode="auto">
          <a:xfrm>
            <a:off x="366713" y="107950"/>
            <a:ext cx="438150" cy="474663"/>
            <a:chOff x="0" y="0"/>
            <a:chExt cx="276" cy="299"/>
          </a:xfrm>
        </p:grpSpPr>
        <p:sp>
          <p:nvSpPr>
            <p:cNvPr id="22552" name="Rectangle 3">
              <a:extLst>
                <a:ext uri="{FF2B5EF4-FFF2-40B4-BE49-F238E27FC236}">
                  <a16:creationId xmlns:a16="http://schemas.microsoft.com/office/drawing/2014/main" xmlns="" id="{5AA5E518-27A0-4E67-8109-CFF7109592DF}"/>
                </a:ext>
              </a:extLst>
            </p:cNvPr>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2553" name="Rectangle 4">
              <a:extLst>
                <a:ext uri="{FF2B5EF4-FFF2-40B4-BE49-F238E27FC236}">
                  <a16:creationId xmlns:a16="http://schemas.microsoft.com/office/drawing/2014/main" xmlns="" id="{2203508E-A684-457E-932C-C35E3A123864}"/>
                </a:ext>
              </a:extLst>
            </p:cNvPr>
            <p:cNvSpPr>
              <a:spLocks/>
            </p:cNvSpPr>
            <p:nvPr/>
          </p:nvSpPr>
          <p:spPr bwMode="auto">
            <a:xfrm>
              <a:off x="0" y="0"/>
              <a:ext cx="27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2532" name="Group 5">
            <a:extLst>
              <a:ext uri="{FF2B5EF4-FFF2-40B4-BE49-F238E27FC236}">
                <a16:creationId xmlns:a16="http://schemas.microsoft.com/office/drawing/2014/main" xmlns="" id="{6FF38879-6442-4C46-BE03-CD0E3E9F3E1C}"/>
              </a:ext>
            </a:extLst>
          </p:cNvPr>
          <p:cNvGrpSpPr>
            <a:grpSpLocks/>
          </p:cNvGrpSpPr>
          <p:nvPr/>
        </p:nvGrpSpPr>
        <p:grpSpPr bwMode="auto">
          <a:xfrm>
            <a:off x="749300" y="107950"/>
            <a:ext cx="328613" cy="474663"/>
            <a:chOff x="0" y="0"/>
            <a:chExt cx="207" cy="299"/>
          </a:xfrm>
        </p:grpSpPr>
        <p:sp>
          <p:nvSpPr>
            <p:cNvPr id="22550" name="Rectangle 6">
              <a:extLst>
                <a:ext uri="{FF2B5EF4-FFF2-40B4-BE49-F238E27FC236}">
                  <a16:creationId xmlns:a16="http://schemas.microsoft.com/office/drawing/2014/main" xmlns="" id="{B4D73A50-7195-4296-9C0D-AF45893B1595}"/>
                </a:ext>
              </a:extLst>
            </p:cNvPr>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2551" name="Rectangle 7">
              <a:extLst>
                <a:ext uri="{FF2B5EF4-FFF2-40B4-BE49-F238E27FC236}">
                  <a16:creationId xmlns:a16="http://schemas.microsoft.com/office/drawing/2014/main" xmlns="" id="{A9AEC445-37DB-44CB-9D6E-8B18A9BF43A3}"/>
                </a:ext>
              </a:extLst>
            </p:cNvPr>
            <p:cNvSpPr>
              <a:spLocks/>
            </p:cNvSpPr>
            <p:nvPr/>
          </p:nvSpPr>
          <p:spPr bwMode="auto">
            <a:xfrm>
              <a:off x="0" y="0"/>
              <a:ext cx="2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2533" name="Group 8">
            <a:extLst>
              <a:ext uri="{FF2B5EF4-FFF2-40B4-BE49-F238E27FC236}">
                <a16:creationId xmlns:a16="http://schemas.microsoft.com/office/drawing/2014/main" xmlns="" id="{1F5AFFD6-49F2-4614-AB30-93653B86DC29}"/>
              </a:ext>
            </a:extLst>
          </p:cNvPr>
          <p:cNvGrpSpPr>
            <a:grpSpLocks/>
          </p:cNvGrpSpPr>
          <p:nvPr/>
        </p:nvGrpSpPr>
        <p:grpSpPr bwMode="auto">
          <a:xfrm>
            <a:off x="490538" y="530225"/>
            <a:ext cx="422275" cy="474663"/>
            <a:chOff x="0" y="0"/>
            <a:chExt cx="266" cy="299"/>
          </a:xfrm>
        </p:grpSpPr>
        <p:sp>
          <p:nvSpPr>
            <p:cNvPr id="22548" name="Rectangle 9">
              <a:extLst>
                <a:ext uri="{FF2B5EF4-FFF2-40B4-BE49-F238E27FC236}">
                  <a16:creationId xmlns:a16="http://schemas.microsoft.com/office/drawing/2014/main" xmlns="" id="{2034F885-0C9B-4F2C-91B1-4FBE4FD0B63D}"/>
                </a:ext>
              </a:extLst>
            </p:cNvPr>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2549" name="Rectangle 10">
              <a:extLst>
                <a:ext uri="{FF2B5EF4-FFF2-40B4-BE49-F238E27FC236}">
                  <a16:creationId xmlns:a16="http://schemas.microsoft.com/office/drawing/2014/main" xmlns="" id="{84F18EEE-2E57-4BB6-89C4-47A247FFE3F8}"/>
                </a:ext>
              </a:extLst>
            </p:cNvPr>
            <p:cNvSpPr>
              <a:spLocks/>
            </p:cNvSpPr>
            <p:nvPr/>
          </p:nvSpPr>
          <p:spPr bwMode="auto">
            <a:xfrm>
              <a:off x="0" y="0"/>
              <a:ext cx="26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2534" name="Group 11">
            <a:extLst>
              <a:ext uri="{FF2B5EF4-FFF2-40B4-BE49-F238E27FC236}">
                <a16:creationId xmlns:a16="http://schemas.microsoft.com/office/drawing/2014/main" xmlns="" id="{592BE232-33E1-4F8A-B7AC-E7BDB38C3151}"/>
              </a:ext>
            </a:extLst>
          </p:cNvPr>
          <p:cNvGrpSpPr>
            <a:grpSpLocks/>
          </p:cNvGrpSpPr>
          <p:nvPr/>
        </p:nvGrpSpPr>
        <p:grpSpPr bwMode="auto">
          <a:xfrm>
            <a:off x="860425" y="530225"/>
            <a:ext cx="368300" cy="474663"/>
            <a:chOff x="0" y="0"/>
            <a:chExt cx="232" cy="299"/>
          </a:xfrm>
        </p:grpSpPr>
        <p:sp>
          <p:nvSpPr>
            <p:cNvPr id="22546" name="Rectangle 12">
              <a:extLst>
                <a:ext uri="{FF2B5EF4-FFF2-40B4-BE49-F238E27FC236}">
                  <a16:creationId xmlns:a16="http://schemas.microsoft.com/office/drawing/2014/main" xmlns="" id="{5E9BF377-219E-4BB9-A2F3-AE3D2FDF1D62}"/>
                </a:ext>
              </a:extLst>
            </p:cNvPr>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2547" name="Rectangle 13">
              <a:extLst>
                <a:ext uri="{FF2B5EF4-FFF2-40B4-BE49-F238E27FC236}">
                  <a16:creationId xmlns:a16="http://schemas.microsoft.com/office/drawing/2014/main" xmlns="" id="{B15691C6-A862-4BE8-9214-422C1CCB08BB}"/>
                </a:ext>
              </a:extLst>
            </p:cNvPr>
            <p:cNvSpPr>
              <a:spLocks/>
            </p:cNvSpPr>
            <p:nvPr/>
          </p:nvSpPr>
          <p:spPr bwMode="auto">
            <a:xfrm>
              <a:off x="0" y="0"/>
              <a:ext cx="23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2535" name="Group 14">
            <a:extLst>
              <a:ext uri="{FF2B5EF4-FFF2-40B4-BE49-F238E27FC236}">
                <a16:creationId xmlns:a16="http://schemas.microsoft.com/office/drawing/2014/main" xmlns="" id="{7460277A-771E-462B-B601-7666116F17F9}"/>
              </a:ext>
            </a:extLst>
          </p:cNvPr>
          <p:cNvGrpSpPr>
            <a:grpSpLocks/>
          </p:cNvGrpSpPr>
          <p:nvPr/>
        </p:nvGrpSpPr>
        <p:grpSpPr bwMode="auto">
          <a:xfrm>
            <a:off x="74613" y="457200"/>
            <a:ext cx="561975" cy="422275"/>
            <a:chOff x="0" y="0"/>
            <a:chExt cx="353" cy="266"/>
          </a:xfrm>
        </p:grpSpPr>
        <p:sp>
          <p:nvSpPr>
            <p:cNvPr id="22544" name="Rectangle 15">
              <a:extLst>
                <a:ext uri="{FF2B5EF4-FFF2-40B4-BE49-F238E27FC236}">
                  <a16:creationId xmlns:a16="http://schemas.microsoft.com/office/drawing/2014/main" xmlns="" id="{F893B188-9480-4915-A54B-3D4974FD760D}"/>
                </a:ext>
              </a:extLst>
            </p:cNvPr>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2545" name="Rectangle 16">
              <a:extLst>
                <a:ext uri="{FF2B5EF4-FFF2-40B4-BE49-F238E27FC236}">
                  <a16:creationId xmlns:a16="http://schemas.microsoft.com/office/drawing/2014/main" xmlns="" id="{B509AE58-AFCA-474C-82C3-22AF120B1437}"/>
                </a:ext>
              </a:extLst>
            </p:cNvPr>
            <p:cNvSpPr>
              <a:spLocks/>
            </p:cNvSpPr>
            <p:nvPr/>
          </p:nvSpPr>
          <p:spPr bwMode="auto">
            <a:xfrm>
              <a:off x="0" y="0"/>
              <a:ext cx="353"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2536" name="Group 17">
            <a:extLst>
              <a:ext uri="{FF2B5EF4-FFF2-40B4-BE49-F238E27FC236}">
                <a16:creationId xmlns:a16="http://schemas.microsoft.com/office/drawing/2014/main" xmlns="" id="{A771EF6C-5FD6-4579-A520-57E10AF77A39}"/>
              </a:ext>
            </a:extLst>
          </p:cNvPr>
          <p:cNvGrpSpPr>
            <a:grpSpLocks/>
          </p:cNvGrpSpPr>
          <p:nvPr/>
        </p:nvGrpSpPr>
        <p:grpSpPr bwMode="auto">
          <a:xfrm>
            <a:off x="711200" y="0"/>
            <a:ext cx="31750" cy="1052513"/>
            <a:chOff x="0" y="0"/>
            <a:chExt cx="20" cy="663"/>
          </a:xfrm>
        </p:grpSpPr>
        <p:sp>
          <p:nvSpPr>
            <p:cNvPr id="22542" name="Rectangle 18">
              <a:extLst>
                <a:ext uri="{FF2B5EF4-FFF2-40B4-BE49-F238E27FC236}">
                  <a16:creationId xmlns:a16="http://schemas.microsoft.com/office/drawing/2014/main" xmlns="" id="{BB16FAC7-355C-42D9-8715-06501316502C}"/>
                </a:ext>
              </a:extLst>
            </p:cNvPr>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2543" name="Rectangle 19">
              <a:extLst>
                <a:ext uri="{FF2B5EF4-FFF2-40B4-BE49-F238E27FC236}">
                  <a16:creationId xmlns:a16="http://schemas.microsoft.com/office/drawing/2014/main" xmlns="" id="{E61A8D28-2591-4182-94BE-346BC943269E}"/>
                </a:ext>
              </a:extLst>
            </p:cNvPr>
            <p:cNvSpPr>
              <a:spLocks/>
            </p:cNvSpPr>
            <p:nvPr/>
          </p:nvSpPr>
          <p:spPr bwMode="auto">
            <a:xfrm>
              <a:off x="0" y="0"/>
              <a:ext cx="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2537" name="Group 20">
            <a:extLst>
              <a:ext uri="{FF2B5EF4-FFF2-40B4-BE49-F238E27FC236}">
                <a16:creationId xmlns:a16="http://schemas.microsoft.com/office/drawing/2014/main" xmlns="" id="{B5AC14B8-ECB3-4821-B0EA-DFA748021A5C}"/>
              </a:ext>
            </a:extLst>
          </p:cNvPr>
          <p:cNvGrpSpPr>
            <a:grpSpLocks/>
          </p:cNvGrpSpPr>
          <p:nvPr/>
        </p:nvGrpSpPr>
        <p:grpSpPr bwMode="auto">
          <a:xfrm>
            <a:off x="442913" y="533400"/>
            <a:ext cx="8226425" cy="31750"/>
            <a:chOff x="0" y="0"/>
            <a:chExt cx="5182" cy="20"/>
          </a:xfrm>
        </p:grpSpPr>
        <p:sp>
          <p:nvSpPr>
            <p:cNvPr id="22540" name="Rectangle 21">
              <a:extLst>
                <a:ext uri="{FF2B5EF4-FFF2-40B4-BE49-F238E27FC236}">
                  <a16:creationId xmlns:a16="http://schemas.microsoft.com/office/drawing/2014/main" xmlns="" id="{B477E010-818D-47E7-A98E-6AC4AB4D7809}"/>
                </a:ext>
              </a:extLst>
            </p:cNvPr>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2541" name="Rectangle 22">
              <a:extLst>
                <a:ext uri="{FF2B5EF4-FFF2-40B4-BE49-F238E27FC236}">
                  <a16:creationId xmlns:a16="http://schemas.microsoft.com/office/drawing/2014/main" xmlns="" id="{E352E8E1-419E-4D98-B104-20D8C79D945C}"/>
                </a:ext>
              </a:extLst>
            </p:cNvPr>
            <p:cNvSpPr>
              <a:spLocks/>
            </p:cNvSpPr>
            <p:nvPr/>
          </p:nvSpPr>
          <p:spPr bwMode="auto">
            <a:xfrm>
              <a:off x="0" y="0"/>
              <a:ext cx="5182" cy="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sp>
        <p:nvSpPr>
          <p:cNvPr id="22538" name="Rectangle 23">
            <a:extLst>
              <a:ext uri="{FF2B5EF4-FFF2-40B4-BE49-F238E27FC236}">
                <a16:creationId xmlns:a16="http://schemas.microsoft.com/office/drawing/2014/main" xmlns="" id="{24D5A069-2405-4945-82FF-9A629CAEB38B}"/>
              </a:ext>
            </a:extLst>
          </p:cNvPr>
          <p:cNvSpPr>
            <a:spLocks/>
          </p:cNvSpPr>
          <p:nvPr/>
        </p:nvSpPr>
        <p:spPr bwMode="auto">
          <a:xfrm>
            <a:off x="228600" y="1143000"/>
            <a:ext cx="83058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algn="just" eaLnBrk="1" hangingPunct="1"/>
            <a:r>
              <a:rPr lang="en-US" altLang="en-US" sz="2800" b="1" i="1">
                <a:solidFill>
                  <a:schemeClr val="tx1"/>
                </a:solidFill>
                <a:cs typeface="Times New Roman" panose="02020603050405020304" pitchFamily="18" charset="0"/>
              </a:rPr>
              <a:t>How can we represent the number 21 in </a:t>
            </a:r>
            <a:r>
              <a:rPr lang="en-US" altLang="en-US" sz="2800" b="1" i="1">
                <a:solidFill>
                  <a:srgbClr val="FF0000"/>
                </a:solidFill>
                <a:cs typeface="Times New Roman" panose="02020603050405020304" pitchFamily="18" charset="0"/>
              </a:rPr>
              <a:t>one’s complement arithmetic</a:t>
            </a:r>
            <a:r>
              <a:rPr lang="en-US" altLang="en-US" sz="2800" b="1" i="1">
                <a:solidFill>
                  <a:schemeClr val="tx1"/>
                </a:solidFill>
                <a:cs typeface="Times New Roman" panose="02020603050405020304" pitchFamily="18" charset="0"/>
              </a:rPr>
              <a:t> using only four bits?</a:t>
            </a:r>
          </a:p>
        </p:txBody>
      </p:sp>
      <p:sp>
        <p:nvSpPr>
          <p:cNvPr id="22539" name="Rectangle 24">
            <a:extLst>
              <a:ext uri="{FF2B5EF4-FFF2-40B4-BE49-F238E27FC236}">
                <a16:creationId xmlns:a16="http://schemas.microsoft.com/office/drawing/2014/main" xmlns="" id="{A2D262A4-9436-40B2-9E99-1809830FB0C9}"/>
              </a:ext>
            </a:extLst>
          </p:cNvPr>
          <p:cNvSpPr>
            <a:spLocks/>
          </p:cNvSpPr>
          <p:nvPr/>
        </p:nvSpPr>
        <p:spPr bwMode="auto">
          <a:xfrm>
            <a:off x="228600" y="3106738"/>
            <a:ext cx="8686800" cy="364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algn="just" eaLnBrk="1" hangingPunct="1"/>
            <a:r>
              <a:rPr lang="en-US" altLang="en-US" sz="2800" b="1" i="1">
                <a:solidFill>
                  <a:srgbClr val="FF0000"/>
                </a:solidFill>
                <a:cs typeface="Times New Roman" panose="02020603050405020304" pitchFamily="18" charset="0"/>
              </a:rPr>
              <a:t>Solution</a:t>
            </a:r>
          </a:p>
          <a:p>
            <a:pPr algn="just" eaLnBrk="1" hangingPunct="1"/>
            <a:r>
              <a:rPr lang="en-US" altLang="en-US" sz="2800" b="1" i="1">
                <a:solidFill>
                  <a:schemeClr val="tx1"/>
                </a:solidFill>
                <a:latin typeface="Times" panose="02020603050405020304" pitchFamily="18" charset="0"/>
                <a:sym typeface="Times" panose="02020603050405020304" pitchFamily="18" charset="0"/>
              </a:rPr>
              <a:t>The number 21 in binary is 10101 (it needs five bits). We can wrap the leftmost bit and add it to the four rightmost bits. We have (0101 + 1) = 0110 or </a:t>
            </a:r>
            <a:r>
              <a:rPr lang="en-US" altLang="en-US" sz="2800" b="1" i="1">
                <a:solidFill>
                  <a:srgbClr val="FF0000"/>
                </a:solidFill>
                <a:latin typeface="Times" panose="02020603050405020304" pitchFamily="18" charset="0"/>
                <a:sym typeface="Times" panose="02020603050405020304" pitchFamily="18" charset="0"/>
              </a:rPr>
              <a:t>6</a:t>
            </a:r>
            <a:r>
              <a:rPr lang="en-US" altLang="en-US" sz="2800" b="1" i="1">
                <a:solidFill>
                  <a:schemeClr val="tx1"/>
                </a:solidFill>
                <a:latin typeface="Times" panose="02020603050405020304" pitchFamily="18" charset="0"/>
                <a:sym typeface="Times" panose="02020603050405020304" pitchFamily="18" charset="0"/>
              </a:rPr>
              <a:t>.</a:t>
            </a:r>
          </a:p>
          <a:p>
            <a:pPr algn="just" eaLnBrk="1" hangingPunct="1"/>
            <a:r>
              <a:rPr lang="en-US" altLang="en-US" sz="2800" b="1" i="1">
                <a:solidFill>
                  <a:schemeClr val="tx1"/>
                </a:solidFill>
                <a:latin typeface="Times" panose="02020603050405020304" pitchFamily="18" charset="0"/>
                <a:sym typeface="Times" panose="02020603050405020304" pitchFamily="18" charset="0"/>
              </a:rPr>
              <a:t>0101</a:t>
            </a:r>
          </a:p>
          <a:p>
            <a:pPr algn="just" eaLnBrk="1" hangingPunct="1"/>
            <a:r>
              <a:rPr lang="en-US" altLang="en-US" sz="2800" b="1" i="1">
                <a:solidFill>
                  <a:schemeClr val="tx1"/>
                </a:solidFill>
                <a:latin typeface="Times" panose="02020603050405020304" pitchFamily="18" charset="0"/>
                <a:sym typeface="Times" panose="02020603050405020304" pitchFamily="18" charset="0"/>
              </a:rPr>
              <a:t>      1</a:t>
            </a:r>
          </a:p>
          <a:p>
            <a:pPr algn="just" eaLnBrk="1" hangingPunct="1"/>
            <a:r>
              <a:rPr lang="en-US" altLang="en-US" sz="2800" b="1" i="1">
                <a:solidFill>
                  <a:schemeClr val="tx1"/>
                </a:solidFill>
                <a:latin typeface="Times" panose="02020603050405020304" pitchFamily="18" charset="0"/>
                <a:sym typeface="Times" panose="02020603050405020304" pitchFamily="18" charset="0"/>
              </a:rPr>
              <a:t>       </a:t>
            </a:r>
          </a:p>
          <a:p>
            <a:pPr algn="just" eaLnBrk="1" hangingPunct="1"/>
            <a:endParaRPr lang="en-US" altLang="en-US" sz="2800" b="1" i="1">
              <a:solidFill>
                <a:schemeClr val="tx1"/>
              </a:solidFill>
              <a:latin typeface="Times" panose="02020603050405020304" pitchFamily="18" charset="0"/>
              <a:sym typeface="Times" panose="02020603050405020304" pitchFamily="18" charset="0"/>
            </a:endParaRPr>
          </a:p>
          <a:p>
            <a:pPr algn="just" eaLnBrk="1" hangingPunct="1"/>
            <a:endParaRPr lang="en-US" altLang="en-US" sz="2800" b="1" i="1">
              <a:solidFill>
                <a:schemeClr val="tx1"/>
              </a:solidFill>
              <a:latin typeface="Times" panose="02020603050405020304" pitchFamily="18" charset="0"/>
              <a:sym typeface="Times" panose="02020603050405020304" pitchFamily="18" charset="0"/>
            </a:endParaRPr>
          </a:p>
          <a:p>
            <a:pPr algn="just" eaLnBrk="1" hangingPunct="1"/>
            <a:endParaRPr lang="en-US" altLang="en-US" sz="2800" b="1" i="1">
              <a:solidFill>
                <a:schemeClr val="tx1"/>
              </a:solidFill>
              <a:latin typeface="Times" panose="02020603050405020304" pitchFamily="18" charset="0"/>
              <a:sym typeface="Times"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a:extLst>
              <a:ext uri="{FF2B5EF4-FFF2-40B4-BE49-F238E27FC236}">
                <a16:creationId xmlns:a16="http://schemas.microsoft.com/office/drawing/2014/main" xmlns="" id="{A7A172D8-3EFD-433D-970C-A8D70D42AD71}"/>
              </a:ext>
            </a:extLst>
          </p:cNvPr>
          <p:cNvSpPr>
            <a:spLocks/>
          </p:cNvSpPr>
          <p:nvPr/>
        </p:nvSpPr>
        <p:spPr bwMode="auto">
          <a:xfrm>
            <a:off x="-762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b"/>
          <a:lstStyle>
            <a:lvl1pPr marL="39688">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r>
              <a:rPr lang="en-US" altLang="en-US" sz="2000" b="1">
                <a:solidFill>
                  <a:srgbClr val="1C1C1C"/>
                </a:solidFill>
                <a:latin typeface="Arial" panose="020B0604020202020204" pitchFamily="34" charset="0"/>
                <a:cs typeface="Arial" panose="020B0604020202020204" pitchFamily="34" charset="0"/>
                <a:sym typeface="Arial" panose="020B0604020202020204" pitchFamily="34" charset="0"/>
              </a:rPr>
              <a:t>10.</a:t>
            </a:r>
          </a:p>
        </p:txBody>
      </p:sp>
      <p:grpSp>
        <p:nvGrpSpPr>
          <p:cNvPr id="23555" name="Group 2">
            <a:extLst>
              <a:ext uri="{FF2B5EF4-FFF2-40B4-BE49-F238E27FC236}">
                <a16:creationId xmlns:a16="http://schemas.microsoft.com/office/drawing/2014/main" xmlns="" id="{2588DD97-1D68-4C5C-9C64-EE002FA33212}"/>
              </a:ext>
            </a:extLst>
          </p:cNvPr>
          <p:cNvGrpSpPr>
            <a:grpSpLocks/>
          </p:cNvGrpSpPr>
          <p:nvPr/>
        </p:nvGrpSpPr>
        <p:grpSpPr bwMode="auto">
          <a:xfrm>
            <a:off x="366713" y="107950"/>
            <a:ext cx="438150" cy="474663"/>
            <a:chOff x="0" y="0"/>
            <a:chExt cx="276" cy="299"/>
          </a:xfrm>
        </p:grpSpPr>
        <p:sp>
          <p:nvSpPr>
            <p:cNvPr id="23577" name="Rectangle 3">
              <a:extLst>
                <a:ext uri="{FF2B5EF4-FFF2-40B4-BE49-F238E27FC236}">
                  <a16:creationId xmlns:a16="http://schemas.microsoft.com/office/drawing/2014/main" xmlns="" id="{27D7ACE6-C4F1-420C-8562-07417A88BD72}"/>
                </a:ext>
              </a:extLst>
            </p:cNvPr>
            <p:cNvSpPr>
              <a:spLocks/>
            </p:cNvSpPr>
            <p:nvPr/>
          </p:nvSpPr>
          <p:spPr bwMode="auto">
            <a:xfrm>
              <a:off x="0" y="0"/>
              <a:ext cx="276" cy="299"/>
            </a:xfrm>
            <a:prstGeom prst="rect">
              <a:avLst/>
            </a:prstGeom>
            <a:solidFill>
              <a:srgbClr val="FFCF0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3578" name="Rectangle 4">
              <a:extLst>
                <a:ext uri="{FF2B5EF4-FFF2-40B4-BE49-F238E27FC236}">
                  <a16:creationId xmlns:a16="http://schemas.microsoft.com/office/drawing/2014/main" xmlns="" id="{1E0D9291-8CB7-4EB8-A4DE-2C9EFC7EBD98}"/>
                </a:ext>
              </a:extLst>
            </p:cNvPr>
            <p:cNvSpPr>
              <a:spLocks/>
            </p:cNvSpPr>
            <p:nvPr/>
          </p:nvSpPr>
          <p:spPr bwMode="auto">
            <a:xfrm>
              <a:off x="0" y="0"/>
              <a:ext cx="27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3556" name="Group 5">
            <a:extLst>
              <a:ext uri="{FF2B5EF4-FFF2-40B4-BE49-F238E27FC236}">
                <a16:creationId xmlns:a16="http://schemas.microsoft.com/office/drawing/2014/main" xmlns="" id="{96774042-23F2-48B7-AD29-D292B8B7BAF2}"/>
              </a:ext>
            </a:extLst>
          </p:cNvPr>
          <p:cNvGrpSpPr>
            <a:grpSpLocks/>
          </p:cNvGrpSpPr>
          <p:nvPr/>
        </p:nvGrpSpPr>
        <p:grpSpPr bwMode="auto">
          <a:xfrm>
            <a:off x="749300" y="107950"/>
            <a:ext cx="328613" cy="474663"/>
            <a:chOff x="0" y="0"/>
            <a:chExt cx="207" cy="299"/>
          </a:xfrm>
        </p:grpSpPr>
        <p:sp>
          <p:nvSpPr>
            <p:cNvPr id="23575" name="Rectangle 6">
              <a:extLst>
                <a:ext uri="{FF2B5EF4-FFF2-40B4-BE49-F238E27FC236}">
                  <a16:creationId xmlns:a16="http://schemas.microsoft.com/office/drawing/2014/main" xmlns="" id="{9E2A0065-524E-4440-9BC7-18EBEB989258}"/>
                </a:ext>
              </a:extLst>
            </p:cNvPr>
            <p:cNvSpPr>
              <a:spLocks/>
            </p:cNvSpPr>
            <p:nvPr/>
          </p:nvSpPr>
          <p:spPr bwMode="auto">
            <a:xfrm>
              <a:off x="0" y="0"/>
              <a:ext cx="207" cy="299"/>
            </a:xfrm>
            <a:prstGeom prst="rect">
              <a:avLst/>
            </a:prstGeom>
            <a:gradFill rotWithShape="0">
              <a:gsLst>
                <a:gs pos="0">
                  <a:srgbClr val="FFCF01"/>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3576" name="Rectangle 7">
              <a:extLst>
                <a:ext uri="{FF2B5EF4-FFF2-40B4-BE49-F238E27FC236}">
                  <a16:creationId xmlns:a16="http://schemas.microsoft.com/office/drawing/2014/main" xmlns="" id="{B5CEC750-E495-4A37-B2CB-9E4427562B9F}"/>
                </a:ext>
              </a:extLst>
            </p:cNvPr>
            <p:cNvSpPr>
              <a:spLocks/>
            </p:cNvSpPr>
            <p:nvPr/>
          </p:nvSpPr>
          <p:spPr bwMode="auto">
            <a:xfrm>
              <a:off x="0" y="0"/>
              <a:ext cx="207"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3557" name="Group 8">
            <a:extLst>
              <a:ext uri="{FF2B5EF4-FFF2-40B4-BE49-F238E27FC236}">
                <a16:creationId xmlns:a16="http://schemas.microsoft.com/office/drawing/2014/main" xmlns="" id="{AD993F09-0EC5-4357-AB63-46BCBF8BD7E3}"/>
              </a:ext>
            </a:extLst>
          </p:cNvPr>
          <p:cNvGrpSpPr>
            <a:grpSpLocks/>
          </p:cNvGrpSpPr>
          <p:nvPr/>
        </p:nvGrpSpPr>
        <p:grpSpPr bwMode="auto">
          <a:xfrm>
            <a:off x="490538" y="530225"/>
            <a:ext cx="422275" cy="474663"/>
            <a:chOff x="0" y="0"/>
            <a:chExt cx="266" cy="299"/>
          </a:xfrm>
        </p:grpSpPr>
        <p:sp>
          <p:nvSpPr>
            <p:cNvPr id="23573" name="Rectangle 9">
              <a:extLst>
                <a:ext uri="{FF2B5EF4-FFF2-40B4-BE49-F238E27FC236}">
                  <a16:creationId xmlns:a16="http://schemas.microsoft.com/office/drawing/2014/main" xmlns="" id="{6A858554-8029-427D-9029-2DDCB49AD303}"/>
                </a:ext>
              </a:extLst>
            </p:cNvPr>
            <p:cNvSpPr>
              <a:spLocks/>
            </p:cNvSpPr>
            <p:nvPr/>
          </p:nvSpPr>
          <p:spPr bwMode="auto">
            <a:xfrm>
              <a:off x="0" y="0"/>
              <a:ext cx="266" cy="299"/>
            </a:xfrm>
            <a:prstGeom prst="rect">
              <a:avLst/>
            </a:prstGeom>
            <a:solidFill>
              <a:srgbClr val="3333C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3574" name="Rectangle 10">
              <a:extLst>
                <a:ext uri="{FF2B5EF4-FFF2-40B4-BE49-F238E27FC236}">
                  <a16:creationId xmlns:a16="http://schemas.microsoft.com/office/drawing/2014/main" xmlns="" id="{2ADA8C50-8B85-4CD8-B2BA-173A5CA81BE9}"/>
                </a:ext>
              </a:extLst>
            </p:cNvPr>
            <p:cNvSpPr>
              <a:spLocks/>
            </p:cNvSpPr>
            <p:nvPr/>
          </p:nvSpPr>
          <p:spPr bwMode="auto">
            <a:xfrm>
              <a:off x="0" y="0"/>
              <a:ext cx="26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3558" name="Group 11">
            <a:extLst>
              <a:ext uri="{FF2B5EF4-FFF2-40B4-BE49-F238E27FC236}">
                <a16:creationId xmlns:a16="http://schemas.microsoft.com/office/drawing/2014/main" xmlns="" id="{827E3116-A7F1-41FD-BD4D-EFD4F77FD641}"/>
              </a:ext>
            </a:extLst>
          </p:cNvPr>
          <p:cNvGrpSpPr>
            <a:grpSpLocks/>
          </p:cNvGrpSpPr>
          <p:nvPr/>
        </p:nvGrpSpPr>
        <p:grpSpPr bwMode="auto">
          <a:xfrm>
            <a:off x="860425" y="530225"/>
            <a:ext cx="368300" cy="474663"/>
            <a:chOff x="0" y="0"/>
            <a:chExt cx="232" cy="299"/>
          </a:xfrm>
        </p:grpSpPr>
        <p:sp>
          <p:nvSpPr>
            <p:cNvPr id="23571" name="Rectangle 12">
              <a:extLst>
                <a:ext uri="{FF2B5EF4-FFF2-40B4-BE49-F238E27FC236}">
                  <a16:creationId xmlns:a16="http://schemas.microsoft.com/office/drawing/2014/main" xmlns="" id="{57D00159-DFC5-44B1-B384-31F64D594D27}"/>
                </a:ext>
              </a:extLst>
            </p:cNvPr>
            <p:cNvSpPr>
              <a:spLocks/>
            </p:cNvSpPr>
            <p:nvPr/>
          </p:nvSpPr>
          <p:spPr bwMode="auto">
            <a:xfrm>
              <a:off x="0" y="0"/>
              <a:ext cx="232" cy="299"/>
            </a:xfrm>
            <a:prstGeom prst="rect">
              <a:avLst/>
            </a:prstGeom>
            <a:gradFill rotWithShape="0">
              <a:gsLst>
                <a:gs pos="0">
                  <a:srgbClr val="3333C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3572" name="Rectangle 13">
              <a:extLst>
                <a:ext uri="{FF2B5EF4-FFF2-40B4-BE49-F238E27FC236}">
                  <a16:creationId xmlns:a16="http://schemas.microsoft.com/office/drawing/2014/main" xmlns="" id="{0027D5E1-DD48-4472-8F2B-B3C3AEB010BC}"/>
                </a:ext>
              </a:extLst>
            </p:cNvPr>
            <p:cNvSpPr>
              <a:spLocks/>
            </p:cNvSpPr>
            <p:nvPr/>
          </p:nvSpPr>
          <p:spPr bwMode="auto">
            <a:xfrm>
              <a:off x="0" y="0"/>
              <a:ext cx="23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3559" name="Group 14">
            <a:extLst>
              <a:ext uri="{FF2B5EF4-FFF2-40B4-BE49-F238E27FC236}">
                <a16:creationId xmlns:a16="http://schemas.microsoft.com/office/drawing/2014/main" xmlns="" id="{01AE4C2E-EDE5-4C5F-B47F-F53CDF42B36B}"/>
              </a:ext>
            </a:extLst>
          </p:cNvPr>
          <p:cNvGrpSpPr>
            <a:grpSpLocks/>
          </p:cNvGrpSpPr>
          <p:nvPr/>
        </p:nvGrpSpPr>
        <p:grpSpPr bwMode="auto">
          <a:xfrm>
            <a:off x="74613" y="457200"/>
            <a:ext cx="561975" cy="422275"/>
            <a:chOff x="0" y="0"/>
            <a:chExt cx="353" cy="266"/>
          </a:xfrm>
        </p:grpSpPr>
        <p:sp>
          <p:nvSpPr>
            <p:cNvPr id="23569" name="Rectangle 15">
              <a:extLst>
                <a:ext uri="{FF2B5EF4-FFF2-40B4-BE49-F238E27FC236}">
                  <a16:creationId xmlns:a16="http://schemas.microsoft.com/office/drawing/2014/main" xmlns="" id="{831ADFEA-F953-4CCE-B081-E50787D7DE14}"/>
                </a:ext>
              </a:extLst>
            </p:cNvPr>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3570" name="Rectangle 16">
              <a:extLst>
                <a:ext uri="{FF2B5EF4-FFF2-40B4-BE49-F238E27FC236}">
                  <a16:creationId xmlns:a16="http://schemas.microsoft.com/office/drawing/2014/main" xmlns="" id="{5D03C2F3-F16C-44AA-8041-FFB6F9DCE1E5}"/>
                </a:ext>
              </a:extLst>
            </p:cNvPr>
            <p:cNvSpPr>
              <a:spLocks/>
            </p:cNvSpPr>
            <p:nvPr/>
          </p:nvSpPr>
          <p:spPr bwMode="auto">
            <a:xfrm>
              <a:off x="0" y="0"/>
              <a:ext cx="353"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3560" name="Group 17">
            <a:extLst>
              <a:ext uri="{FF2B5EF4-FFF2-40B4-BE49-F238E27FC236}">
                <a16:creationId xmlns:a16="http://schemas.microsoft.com/office/drawing/2014/main" xmlns="" id="{67306FFF-D64F-4234-83DF-8074DA41FF11}"/>
              </a:ext>
            </a:extLst>
          </p:cNvPr>
          <p:cNvGrpSpPr>
            <a:grpSpLocks/>
          </p:cNvGrpSpPr>
          <p:nvPr/>
        </p:nvGrpSpPr>
        <p:grpSpPr bwMode="auto">
          <a:xfrm>
            <a:off x="711200" y="0"/>
            <a:ext cx="31750" cy="1052513"/>
            <a:chOff x="0" y="0"/>
            <a:chExt cx="20" cy="663"/>
          </a:xfrm>
        </p:grpSpPr>
        <p:sp>
          <p:nvSpPr>
            <p:cNvPr id="23567" name="Rectangle 18">
              <a:extLst>
                <a:ext uri="{FF2B5EF4-FFF2-40B4-BE49-F238E27FC236}">
                  <a16:creationId xmlns:a16="http://schemas.microsoft.com/office/drawing/2014/main" xmlns="" id="{820E0D60-7694-4BA8-9A65-D7DE6D991BEA}"/>
                </a:ext>
              </a:extLst>
            </p:cNvPr>
            <p:cNvSpPr>
              <a:spLocks/>
            </p:cNvSpPr>
            <p:nvPr/>
          </p:nvSpPr>
          <p:spPr bwMode="auto">
            <a:xfrm>
              <a:off x="0" y="0"/>
              <a:ext cx="20" cy="663"/>
            </a:xfrm>
            <a:prstGeom prst="rect">
              <a:avLst/>
            </a:prstGeom>
            <a:solidFill>
              <a:srgbClr val="1C1C1C"/>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3568" name="Rectangle 19">
              <a:extLst>
                <a:ext uri="{FF2B5EF4-FFF2-40B4-BE49-F238E27FC236}">
                  <a16:creationId xmlns:a16="http://schemas.microsoft.com/office/drawing/2014/main" xmlns="" id="{DA193637-ED91-4FA7-9177-A3F23993B5B4}"/>
                </a:ext>
              </a:extLst>
            </p:cNvPr>
            <p:cNvSpPr>
              <a:spLocks/>
            </p:cNvSpPr>
            <p:nvPr/>
          </p:nvSpPr>
          <p:spPr bwMode="auto">
            <a:xfrm>
              <a:off x="0" y="0"/>
              <a:ext cx="20"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grpSp>
        <p:nvGrpSpPr>
          <p:cNvPr id="23561" name="Group 20">
            <a:extLst>
              <a:ext uri="{FF2B5EF4-FFF2-40B4-BE49-F238E27FC236}">
                <a16:creationId xmlns:a16="http://schemas.microsoft.com/office/drawing/2014/main" xmlns="" id="{44D0D1B2-16E9-4F7D-8821-A09DAEB0D025}"/>
              </a:ext>
            </a:extLst>
          </p:cNvPr>
          <p:cNvGrpSpPr>
            <a:grpSpLocks/>
          </p:cNvGrpSpPr>
          <p:nvPr/>
        </p:nvGrpSpPr>
        <p:grpSpPr bwMode="auto">
          <a:xfrm>
            <a:off x="442913" y="533400"/>
            <a:ext cx="8226425" cy="31750"/>
            <a:chOff x="0" y="0"/>
            <a:chExt cx="5182" cy="20"/>
          </a:xfrm>
        </p:grpSpPr>
        <p:sp>
          <p:nvSpPr>
            <p:cNvPr id="23565" name="Rectangle 21">
              <a:extLst>
                <a:ext uri="{FF2B5EF4-FFF2-40B4-BE49-F238E27FC236}">
                  <a16:creationId xmlns:a16="http://schemas.microsoft.com/office/drawing/2014/main" xmlns="" id="{CB9C9B03-3A03-4103-9081-490490AE58F1}"/>
                </a:ext>
              </a:extLst>
            </p:cNvPr>
            <p:cNvSpPr>
              <a:spLocks/>
            </p:cNvSpPr>
            <p:nvPr/>
          </p:nvSpPr>
          <p:spPr bwMode="auto">
            <a:xfrm>
              <a:off x="0" y="0"/>
              <a:ext cx="5182" cy="20"/>
            </a:xfrm>
            <a:prstGeom prst="rect">
              <a:avLst/>
            </a:prstGeom>
            <a:gradFill rotWithShape="0">
              <a:gsLst>
                <a:gs pos="0">
                  <a:srgbClr val="1C1C1C"/>
                </a:gs>
                <a:gs pos="100000">
                  <a:srgbClr val="FFFFFF"/>
                </a:gs>
              </a:gsLst>
              <a:lin ang="0" scaled="1"/>
            </a:gra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sp>
          <p:nvSpPr>
            <p:cNvPr id="23566" name="Rectangle 22">
              <a:extLst>
                <a:ext uri="{FF2B5EF4-FFF2-40B4-BE49-F238E27FC236}">
                  <a16:creationId xmlns:a16="http://schemas.microsoft.com/office/drawing/2014/main" xmlns="" id="{48427E7D-C95E-4CD0-B173-A10B3EF4AB54}"/>
                </a:ext>
              </a:extLst>
            </p:cNvPr>
            <p:cNvSpPr>
              <a:spLocks/>
            </p:cNvSpPr>
            <p:nvPr/>
          </p:nvSpPr>
          <p:spPr bwMode="auto">
            <a:xfrm>
              <a:off x="0" y="0"/>
              <a:ext cx="5182" cy="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endParaRPr lang="en-US" altLang="en-US"/>
            </a:p>
          </p:txBody>
        </p:sp>
      </p:grpSp>
      <p:sp>
        <p:nvSpPr>
          <p:cNvPr id="23562" name="Rectangle 23">
            <a:extLst>
              <a:ext uri="{FF2B5EF4-FFF2-40B4-BE49-F238E27FC236}">
                <a16:creationId xmlns:a16="http://schemas.microsoft.com/office/drawing/2014/main" xmlns="" id="{1A4BFC5A-ED71-473E-90F9-38C8405BFBE3}"/>
              </a:ext>
            </a:extLst>
          </p:cNvPr>
          <p:cNvSpPr>
            <a:spLocks/>
          </p:cNvSpPr>
          <p:nvPr/>
        </p:nvSpPr>
        <p:spPr bwMode="auto">
          <a:xfrm>
            <a:off x="228600" y="1143000"/>
            <a:ext cx="84582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algn="just" eaLnBrk="1" hangingPunct="1"/>
            <a:r>
              <a:rPr lang="en-US" altLang="en-US" sz="2800" b="1" i="1">
                <a:solidFill>
                  <a:schemeClr val="tx1"/>
                </a:solidFill>
                <a:cs typeface="Times New Roman" panose="02020603050405020304" pitchFamily="18" charset="0"/>
              </a:rPr>
              <a:t>How can we represent the number −6 in one’s complement arithmetic using only four bits?</a:t>
            </a:r>
          </a:p>
        </p:txBody>
      </p:sp>
      <p:sp>
        <p:nvSpPr>
          <p:cNvPr id="23563" name="Rectangle 24">
            <a:extLst>
              <a:ext uri="{FF2B5EF4-FFF2-40B4-BE49-F238E27FC236}">
                <a16:creationId xmlns:a16="http://schemas.microsoft.com/office/drawing/2014/main" xmlns="" id="{C9CA4FF7-5AD5-4420-8EF5-275BEEF4048D}"/>
              </a:ext>
            </a:extLst>
          </p:cNvPr>
          <p:cNvSpPr>
            <a:spLocks/>
          </p:cNvSpPr>
          <p:nvPr/>
        </p:nvSpPr>
        <p:spPr bwMode="auto">
          <a:xfrm>
            <a:off x="228600" y="2286000"/>
            <a:ext cx="8686800"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algn="just" eaLnBrk="1" hangingPunct="1"/>
            <a:r>
              <a:rPr lang="en-US" altLang="en-US" sz="2800" b="1" i="1">
                <a:solidFill>
                  <a:srgbClr val="FF0000"/>
                </a:solidFill>
                <a:cs typeface="Times New Roman" panose="02020603050405020304" pitchFamily="18" charset="0"/>
              </a:rPr>
              <a:t>Solution</a:t>
            </a:r>
          </a:p>
          <a:p>
            <a:pPr algn="just" eaLnBrk="1" hangingPunct="1"/>
            <a:r>
              <a:rPr lang="en-US" altLang="en-US" sz="2800" b="1" i="1">
                <a:solidFill>
                  <a:schemeClr val="tx1"/>
                </a:solidFill>
                <a:latin typeface="Times" panose="02020603050405020304" pitchFamily="18" charset="0"/>
                <a:sym typeface="Times" panose="02020603050405020304" pitchFamily="18" charset="0"/>
              </a:rPr>
              <a:t>In one’s complement arithmetic, the negative or complement of a number is found by inverting all bits. Positive 6 is 0110; negative 6 is 1001. If we consider only unsigned numbers, this is 9. In other words, the complement of 6 is 9. Another way to find the complement of a number in one’s complement arithmetic is to subtract the number from 2</a:t>
            </a:r>
            <a:r>
              <a:rPr lang="en-US" altLang="en-US" sz="2800" b="1" i="1" baseline="30000">
                <a:solidFill>
                  <a:schemeClr val="tx1"/>
                </a:solidFill>
                <a:latin typeface="Times" panose="02020603050405020304" pitchFamily="18" charset="0"/>
                <a:sym typeface="Times" panose="02020603050405020304" pitchFamily="18" charset="0"/>
              </a:rPr>
              <a:t>n</a:t>
            </a:r>
            <a:r>
              <a:rPr lang="en-US" altLang="en-US" sz="2800" b="1" i="1">
                <a:solidFill>
                  <a:schemeClr val="tx1"/>
                </a:solidFill>
                <a:latin typeface="Times" panose="02020603050405020304" pitchFamily="18" charset="0"/>
                <a:sym typeface="Times" panose="02020603050405020304" pitchFamily="18" charset="0"/>
              </a:rPr>
              <a:t> − 1 (16 − 1 in this case).</a:t>
            </a:r>
          </a:p>
        </p:txBody>
      </p:sp>
      <p:sp>
        <p:nvSpPr>
          <p:cNvPr id="23564" name="Rectangle 25">
            <a:extLst>
              <a:ext uri="{FF2B5EF4-FFF2-40B4-BE49-F238E27FC236}">
                <a16:creationId xmlns:a16="http://schemas.microsoft.com/office/drawing/2014/main" xmlns="" id="{747BE6D3-8982-4582-A9C9-3304D680A095}"/>
              </a:ext>
            </a:extLst>
          </p:cNvPr>
          <p:cNvSpPr>
            <a:spLocks/>
          </p:cNvSpPr>
          <p:nvPr/>
        </p:nvSpPr>
        <p:spPr bwMode="auto">
          <a:xfrm>
            <a:off x="1143000" y="0"/>
            <a:ext cx="25876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1pPr>
            <a:lvl2pPr marL="742950" indent="-28575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ヒラギノ明朝 ProN W3" pitchFamily="-32" charset="-128"/>
                <a:sym typeface="Times New Roman" panose="02020603050405020304" pitchFamily="18" charset="0"/>
              </a:defRPr>
            </a:lvl9pPr>
          </a:lstStyle>
          <a:p>
            <a:pPr eaLnBrk="1" hangingPunct="1"/>
            <a:r>
              <a:rPr lang="en-US" altLang="en-US" sz="3200" b="1" i="1">
                <a:solidFill>
                  <a:srgbClr val="FF0000"/>
                </a:solidFill>
                <a:cs typeface="Times New Roman" panose="02020603050405020304" pitchFamily="18" charset="0"/>
              </a:rPr>
              <a:t>Example 10.21</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Content Placeholder 6">
            <a:extLst>
              <a:ext uri="{FF2B5EF4-FFF2-40B4-BE49-F238E27FC236}">
                <a16:creationId xmlns:a16="http://schemas.microsoft.com/office/drawing/2014/main" xmlns="" id="{6B72A245-6689-432D-8D43-50D7DFB0A3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7354" t="19337" r="26370" b="14117"/>
          <a:stretch>
            <a:fillRect/>
          </a:stretch>
        </p:blipFill>
        <p:spPr bwMode="auto">
          <a:xfrm>
            <a:off x="457200" y="533400"/>
            <a:ext cx="8058150" cy="5959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35687012-9021-4780-AAFE-F6A661CD0714}"/>
              </a:ext>
            </a:extLst>
          </p:cNvPr>
          <p:cNvSpPr txBox="1"/>
          <p:nvPr/>
        </p:nvSpPr>
        <p:spPr>
          <a:xfrm>
            <a:off x="228600" y="762000"/>
            <a:ext cx="8686800" cy="5816600"/>
          </a:xfrm>
          <a:prstGeom prst="rect">
            <a:avLst/>
          </a:prstGeom>
          <a:noFill/>
        </p:spPr>
        <p:txBody>
          <a:bodyPr>
            <a:spAutoFit/>
          </a:bodyPr>
          <a:lstStyle/>
          <a:p>
            <a:pPr>
              <a:defRPr/>
            </a:pPr>
            <a:r>
              <a:rPr lang="en-US" sz="2800" dirty="0">
                <a:solidFill>
                  <a:srgbClr val="71CDDA"/>
                </a:solidFill>
                <a:latin typeface="Generic81-Regular"/>
              </a:rPr>
              <a:t>One’s Complement Addition</a:t>
            </a:r>
          </a:p>
          <a:p>
            <a:pPr>
              <a:defRPr/>
            </a:pPr>
            <a:r>
              <a:rPr lang="en-US" sz="2800" dirty="0">
                <a:solidFill>
                  <a:srgbClr val="71CDDA"/>
                </a:solidFill>
                <a:latin typeface="Generic81-Regular"/>
              </a:rPr>
              <a:t>Example </a:t>
            </a:r>
          </a:p>
          <a:p>
            <a:pPr marL="342900" indent="-342900">
              <a:buFont typeface="Arial" panose="020B0604020202020204" pitchFamily="34" charset="0"/>
              <a:buChar char="•"/>
              <a:defRPr/>
            </a:pPr>
            <a:r>
              <a:rPr lang="en-US" dirty="0">
                <a:solidFill>
                  <a:srgbClr val="050708"/>
                </a:solidFill>
                <a:latin typeface="Generic83-Regular"/>
              </a:rPr>
              <a:t>In the previous example, the decimal number 36 in binary is (100100)</a:t>
            </a:r>
            <a:r>
              <a:rPr lang="en-US" sz="800" dirty="0">
                <a:solidFill>
                  <a:srgbClr val="050708"/>
                </a:solidFill>
                <a:latin typeface="Generic83-Regular"/>
              </a:rPr>
              <a:t>2</a:t>
            </a:r>
            <a:r>
              <a:rPr lang="en-US" dirty="0">
                <a:solidFill>
                  <a:srgbClr val="050708"/>
                </a:solidFill>
                <a:latin typeface="Generic83-Regular"/>
              </a:rPr>
              <a:t>. </a:t>
            </a:r>
          </a:p>
          <a:p>
            <a:pPr marL="342900" indent="-342900">
              <a:buFont typeface="Arial" panose="020B0604020202020204" pitchFamily="34" charset="0"/>
              <a:buChar char="•"/>
              <a:defRPr/>
            </a:pPr>
            <a:r>
              <a:rPr lang="en-US" dirty="0">
                <a:solidFill>
                  <a:srgbClr val="050708"/>
                </a:solidFill>
                <a:latin typeface="Generic83-Regular"/>
              </a:rPr>
              <a:t>To change it to a 4-bit number we add the extra leftmost bit to the right four bits as shown below.</a:t>
            </a:r>
          </a:p>
          <a:p>
            <a:pPr>
              <a:defRPr/>
            </a:pPr>
            <a:r>
              <a:rPr lang="en-US" dirty="0">
                <a:solidFill>
                  <a:srgbClr val="050708"/>
                </a:solidFill>
                <a:latin typeface="Generic83-Regular"/>
              </a:rPr>
              <a:t>      0100</a:t>
            </a:r>
          </a:p>
          <a:p>
            <a:pPr>
              <a:defRPr/>
            </a:pPr>
            <a:r>
              <a:rPr lang="en-US" dirty="0">
                <a:solidFill>
                  <a:srgbClr val="050708"/>
                </a:solidFill>
                <a:latin typeface="Generic83-Regular"/>
              </a:rPr>
              <a:t>          10</a:t>
            </a:r>
          </a:p>
          <a:p>
            <a:pPr>
              <a:defRPr/>
            </a:pPr>
            <a:r>
              <a:rPr lang="en-US" dirty="0">
                <a:solidFill>
                  <a:srgbClr val="050708"/>
                </a:solidFill>
                <a:latin typeface="Generic83-Regular"/>
              </a:rPr>
              <a:t>      0110</a:t>
            </a:r>
          </a:p>
          <a:p>
            <a:pPr>
              <a:defRPr/>
            </a:pPr>
            <a:endParaRPr lang="en-US" dirty="0">
              <a:solidFill>
                <a:srgbClr val="050708"/>
              </a:solidFill>
              <a:latin typeface="Generic83-Regular"/>
            </a:endParaRPr>
          </a:p>
          <a:p>
            <a:pPr marL="342900" indent="-342900">
              <a:buFont typeface="Arial" panose="020B0604020202020204" pitchFamily="34" charset="0"/>
              <a:buChar char="•"/>
              <a:defRPr/>
            </a:pPr>
            <a:r>
              <a:rPr lang="en-US" dirty="0">
                <a:solidFill>
                  <a:srgbClr val="050708"/>
                </a:solidFill>
                <a:latin typeface="Generic83-Regular"/>
              </a:rPr>
              <a:t>Instead of sending 36 as the sum, we can send 6 as the sum</a:t>
            </a:r>
          </a:p>
          <a:p>
            <a:pPr>
              <a:defRPr/>
            </a:pPr>
            <a:r>
              <a:rPr lang="en-US" dirty="0">
                <a:solidFill>
                  <a:srgbClr val="050708"/>
                </a:solidFill>
                <a:latin typeface="Generic83-Regular"/>
              </a:rPr>
              <a:t>      (7, 11, 12, 0, 6, </a:t>
            </a:r>
            <a:r>
              <a:rPr lang="en-US" sz="2800" dirty="0">
                <a:solidFill>
                  <a:srgbClr val="71CDDA"/>
                </a:solidFill>
                <a:latin typeface="Generic81-Regular"/>
              </a:rPr>
              <a:t>6</a:t>
            </a:r>
            <a:r>
              <a:rPr lang="en-US" dirty="0">
                <a:solidFill>
                  <a:srgbClr val="050708"/>
                </a:solidFill>
                <a:latin typeface="Generic83-Regular"/>
              </a:rPr>
              <a:t>). </a:t>
            </a:r>
          </a:p>
          <a:p>
            <a:pPr>
              <a:defRPr/>
            </a:pPr>
            <a:r>
              <a:rPr lang="en-US" dirty="0">
                <a:solidFill>
                  <a:srgbClr val="050708"/>
                </a:solidFill>
                <a:latin typeface="Generic83-Regular"/>
              </a:rPr>
              <a:t>The receiver can add the first five numbers in one’s complement arithmetic. If the result is 6, the numbers are accepted; otherwise, they are rejected.</a:t>
            </a:r>
            <a:endParaRPr lang="en-US" dirty="0"/>
          </a:p>
        </p:txBody>
      </p:sp>
      <p:cxnSp>
        <p:nvCxnSpPr>
          <p:cNvPr id="25603" name="Straight Connector 9">
            <a:extLst>
              <a:ext uri="{FF2B5EF4-FFF2-40B4-BE49-F238E27FC236}">
                <a16:creationId xmlns:a16="http://schemas.microsoft.com/office/drawing/2014/main" xmlns="" id="{753230F9-E2D8-44E9-ABFC-F1F62BDDE6E8}"/>
              </a:ext>
            </a:extLst>
          </p:cNvPr>
          <p:cNvCxnSpPr>
            <a:cxnSpLocks noChangeShapeType="1"/>
          </p:cNvCxnSpPr>
          <p:nvPr/>
        </p:nvCxnSpPr>
        <p:spPr bwMode="auto">
          <a:xfrm>
            <a:off x="381000" y="3886200"/>
            <a:ext cx="1600200" cy="0"/>
          </a:xfrm>
          <a:prstGeom prst="line">
            <a:avLst/>
          </a:prstGeom>
          <a:no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xmlns="" id="{7EF2E413-852C-47C2-9688-2D71BFD3B236}"/>
              </a:ext>
            </a:extLst>
          </p:cNvPr>
          <p:cNvSpPr>
            <a:spLocks noGrp="1" noChangeArrowheads="1"/>
          </p:cNvSpPr>
          <p:nvPr>
            <p:ph type="title"/>
          </p:nvPr>
        </p:nvSpPr>
        <p:spPr bwMode="auto">
          <a:xfrm>
            <a:off x="628650" y="304800"/>
            <a:ext cx="7886700" cy="473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solidFill>
                  <a:srgbClr val="71CDDA"/>
                </a:solidFill>
                <a:latin typeface="Generic86-Regular"/>
              </a:rPr>
              <a:t>Checksum</a:t>
            </a:r>
            <a:endParaRPr lang="en-US" altLang="en-US" sz="2800"/>
          </a:p>
        </p:txBody>
      </p:sp>
      <p:sp>
        <p:nvSpPr>
          <p:cNvPr id="7" name="TextBox 6">
            <a:extLst>
              <a:ext uri="{FF2B5EF4-FFF2-40B4-BE49-F238E27FC236}">
                <a16:creationId xmlns:a16="http://schemas.microsoft.com/office/drawing/2014/main" xmlns="" id="{4EF6986B-2264-454A-82D4-9E21D90C7EBD}"/>
              </a:ext>
            </a:extLst>
          </p:cNvPr>
          <p:cNvSpPr txBox="1"/>
          <p:nvPr/>
        </p:nvSpPr>
        <p:spPr>
          <a:xfrm>
            <a:off x="304800" y="914400"/>
            <a:ext cx="8458200" cy="6432550"/>
          </a:xfrm>
          <a:prstGeom prst="rect">
            <a:avLst/>
          </a:prstGeom>
          <a:noFill/>
        </p:spPr>
        <p:txBody>
          <a:bodyPr>
            <a:spAutoFit/>
          </a:bodyPr>
          <a:lstStyle/>
          <a:p>
            <a:pPr marL="342900" indent="-342900">
              <a:buFont typeface="Arial" panose="020B0604020202020204" pitchFamily="34" charset="0"/>
              <a:buChar char="•"/>
              <a:defRPr/>
            </a:pPr>
            <a:r>
              <a:rPr lang="en-US" sz="2200" dirty="0">
                <a:solidFill>
                  <a:srgbClr val="050708"/>
                </a:solidFill>
                <a:latin typeface="Generic83-Regular"/>
              </a:rPr>
              <a:t>We can make the job of the receiver easier if we send the complement of the sum, called the </a:t>
            </a:r>
            <a:r>
              <a:rPr lang="en-US" sz="2200" dirty="0">
                <a:solidFill>
                  <a:srgbClr val="050708"/>
                </a:solidFill>
                <a:latin typeface="Generic82-Regular"/>
              </a:rPr>
              <a:t>checksum</a:t>
            </a:r>
            <a:r>
              <a:rPr lang="en-US" sz="2200" dirty="0">
                <a:solidFill>
                  <a:srgbClr val="050708"/>
                </a:solidFill>
                <a:latin typeface="Generic83-Regular"/>
              </a:rPr>
              <a:t>.</a:t>
            </a:r>
          </a:p>
          <a:p>
            <a:pPr marL="285750" indent="-285750">
              <a:buFont typeface="Arial" panose="020B0604020202020204" pitchFamily="34" charset="0"/>
              <a:buChar char="•"/>
              <a:defRPr/>
            </a:pPr>
            <a:r>
              <a:rPr lang="en-US" sz="2200" dirty="0">
                <a:solidFill>
                  <a:srgbClr val="050708"/>
                </a:solidFill>
                <a:latin typeface="Generic83-Regular"/>
              </a:rPr>
              <a:t>In one’s complement arithmetic, </a:t>
            </a:r>
          </a:p>
          <a:p>
            <a:pPr marL="285750" indent="-285750">
              <a:buFont typeface="Arial" panose="020B0604020202020204" pitchFamily="34" charset="0"/>
              <a:buChar char="•"/>
              <a:defRPr/>
            </a:pPr>
            <a:r>
              <a:rPr lang="en-US" sz="2200" dirty="0">
                <a:solidFill>
                  <a:srgbClr val="050708"/>
                </a:solidFill>
                <a:latin typeface="Generic83-Regular"/>
              </a:rPr>
              <a:t>the complement of a number is found by completing all bits (changing all 1s to 0s and all 0s to 1s).</a:t>
            </a:r>
          </a:p>
          <a:p>
            <a:pPr marL="285750" indent="-285750">
              <a:buFont typeface="Arial" panose="020B0604020202020204" pitchFamily="34" charset="0"/>
              <a:buChar char="•"/>
              <a:defRPr/>
            </a:pPr>
            <a:r>
              <a:rPr lang="en-US" sz="2200" dirty="0">
                <a:solidFill>
                  <a:srgbClr val="050708"/>
                </a:solidFill>
                <a:latin typeface="Generic83-Regular"/>
              </a:rPr>
              <a:t>This is the same as subtracting the number from 2</a:t>
            </a:r>
            <a:r>
              <a:rPr lang="en-US" sz="2200" dirty="0">
                <a:solidFill>
                  <a:srgbClr val="050708"/>
                </a:solidFill>
                <a:latin typeface="Generic82-Regular"/>
              </a:rPr>
              <a:t>m </a:t>
            </a:r>
            <a:r>
              <a:rPr lang="en-US" sz="2200" dirty="0">
                <a:solidFill>
                  <a:srgbClr val="050708"/>
                </a:solidFill>
                <a:latin typeface="Generic87-Regular"/>
              </a:rPr>
              <a:t>− </a:t>
            </a:r>
            <a:r>
              <a:rPr lang="en-US" sz="2200" dirty="0">
                <a:solidFill>
                  <a:srgbClr val="050708"/>
                </a:solidFill>
                <a:latin typeface="Generic83-Regular"/>
              </a:rPr>
              <a:t>1. </a:t>
            </a:r>
          </a:p>
          <a:p>
            <a:pPr marL="285750" indent="-285750">
              <a:buFont typeface="Arial" panose="020B0604020202020204" pitchFamily="34" charset="0"/>
              <a:buChar char="•"/>
              <a:defRPr/>
            </a:pPr>
            <a:r>
              <a:rPr lang="en-US" sz="2200" dirty="0">
                <a:solidFill>
                  <a:srgbClr val="050708"/>
                </a:solidFill>
                <a:latin typeface="Generic83-Regular"/>
              </a:rPr>
              <a:t>In one’s complement arithmetic,</a:t>
            </a:r>
          </a:p>
          <a:p>
            <a:pPr marL="285750" indent="-285750">
              <a:buFont typeface="Arial" panose="020B0604020202020204" pitchFamily="34" charset="0"/>
              <a:buChar char="•"/>
              <a:defRPr/>
            </a:pPr>
            <a:r>
              <a:rPr lang="en-US" sz="2200" dirty="0">
                <a:solidFill>
                  <a:srgbClr val="050708"/>
                </a:solidFill>
                <a:latin typeface="Generic83-Regular"/>
              </a:rPr>
              <a:t>we have two 0s: one positive and one negative, which are complements of each other. </a:t>
            </a:r>
          </a:p>
          <a:p>
            <a:pPr marL="1200150" lvl="2" indent="-285750">
              <a:buFont typeface="Arial" panose="020B0604020202020204" pitchFamily="34" charset="0"/>
              <a:buChar char="•"/>
              <a:defRPr/>
            </a:pPr>
            <a:r>
              <a:rPr lang="en-US" sz="2200" dirty="0">
                <a:solidFill>
                  <a:srgbClr val="050708"/>
                </a:solidFill>
                <a:latin typeface="Generic83-Regular"/>
              </a:rPr>
              <a:t>The positive zero has all </a:t>
            </a:r>
            <a:r>
              <a:rPr lang="en-US" sz="2200" dirty="0">
                <a:solidFill>
                  <a:srgbClr val="050708"/>
                </a:solidFill>
                <a:latin typeface="Generic82-Regular"/>
              </a:rPr>
              <a:t>m </a:t>
            </a:r>
            <a:r>
              <a:rPr lang="en-US" sz="2200" dirty="0">
                <a:solidFill>
                  <a:srgbClr val="050708"/>
                </a:solidFill>
                <a:latin typeface="Generic83-Regular"/>
              </a:rPr>
              <a:t>bits set to 0; </a:t>
            </a:r>
          </a:p>
          <a:p>
            <a:pPr marL="1200150" lvl="2" indent="-285750">
              <a:buFont typeface="Arial" panose="020B0604020202020204" pitchFamily="34" charset="0"/>
              <a:buChar char="•"/>
              <a:defRPr/>
            </a:pPr>
            <a:r>
              <a:rPr lang="en-US" sz="2200" dirty="0">
                <a:solidFill>
                  <a:srgbClr val="050708"/>
                </a:solidFill>
                <a:latin typeface="Generic83-Regular"/>
              </a:rPr>
              <a:t>the negative zero has all bits set to 1 (it is 2</a:t>
            </a:r>
            <a:r>
              <a:rPr lang="en-US" sz="2200" dirty="0">
                <a:solidFill>
                  <a:srgbClr val="050708"/>
                </a:solidFill>
                <a:latin typeface="Generic82-Regular"/>
              </a:rPr>
              <a:t>m </a:t>
            </a:r>
            <a:r>
              <a:rPr lang="en-US" sz="2200" dirty="0">
                <a:solidFill>
                  <a:srgbClr val="050708"/>
                </a:solidFill>
                <a:latin typeface="Generic87-Regular"/>
              </a:rPr>
              <a:t>− </a:t>
            </a:r>
            <a:r>
              <a:rPr lang="en-US" sz="2200" dirty="0">
                <a:solidFill>
                  <a:srgbClr val="050708"/>
                </a:solidFill>
                <a:latin typeface="Generic83-Regular"/>
              </a:rPr>
              <a:t>1).</a:t>
            </a:r>
          </a:p>
          <a:p>
            <a:pPr marL="285750" indent="-285750">
              <a:buFont typeface="Arial" panose="020B0604020202020204" pitchFamily="34" charset="0"/>
              <a:buChar char="•"/>
              <a:defRPr/>
            </a:pPr>
            <a:r>
              <a:rPr lang="en-US" sz="2200" dirty="0">
                <a:solidFill>
                  <a:srgbClr val="050708"/>
                </a:solidFill>
                <a:latin typeface="Generic83-Regular"/>
              </a:rPr>
              <a:t> If we add a number with its complement, we get a negative zero (a number with all bits set to 1). </a:t>
            </a:r>
          </a:p>
          <a:p>
            <a:pPr marL="285750" indent="-285750">
              <a:buFont typeface="Arial" panose="020B0604020202020204" pitchFamily="34" charset="0"/>
              <a:buChar char="•"/>
              <a:defRPr/>
            </a:pPr>
            <a:r>
              <a:rPr lang="en-US" sz="2200" dirty="0">
                <a:solidFill>
                  <a:srgbClr val="050708"/>
                </a:solidFill>
                <a:latin typeface="Generic83-Regular"/>
              </a:rPr>
              <a:t>When the receiver adds all five numbers (including the checksum), it gets a negative zero. </a:t>
            </a:r>
          </a:p>
          <a:p>
            <a:pPr marL="285750" indent="-285750">
              <a:buFont typeface="Arial" panose="020B0604020202020204" pitchFamily="34" charset="0"/>
              <a:buChar char="•"/>
              <a:defRPr/>
            </a:pPr>
            <a:r>
              <a:rPr lang="en-US" sz="2200" dirty="0">
                <a:solidFill>
                  <a:srgbClr val="050708"/>
                </a:solidFill>
                <a:latin typeface="Generic83-Regular"/>
              </a:rPr>
              <a:t>The receiver can complement the result again to get a positive zero.</a:t>
            </a:r>
          </a:p>
          <a:p>
            <a:pPr>
              <a:defRPr/>
            </a:pPr>
            <a:endParaRPr lang="en-US" sz="2000" dirty="0">
              <a:solidFill>
                <a:srgbClr val="050708"/>
              </a:solidFill>
              <a:latin typeface="Generic83-Regular"/>
            </a:endParaRPr>
          </a:p>
          <a:p>
            <a:pPr>
              <a:defRPr/>
            </a:pPr>
            <a:endParaRPr lang="en-US" sz="2000" dirty="0">
              <a:solidFill>
                <a:srgbClr val="050708"/>
              </a:solidFill>
              <a:latin typeface="Generic83-Regular"/>
            </a:endParaRPr>
          </a:p>
          <a:p>
            <a:pPr>
              <a:defRPr/>
            </a:pPr>
            <a:endParaRPr lang="en-US" sz="2000" dirty="0">
              <a:solidFill>
                <a:srgbClr val="050708"/>
              </a:solidFill>
              <a:latin typeface="Generic83-Regular"/>
            </a:endParaRPr>
          </a:p>
        </p:txBody>
      </p:sp>
    </p:spTree>
  </p:cSld>
  <p:clrMapOvr>
    <a:masterClrMapping/>
  </p:clrMapOvr>
  <p:transition/>
</p:sld>
</file>

<file path=ppt/theme/theme1.xml><?xml version="1.0" encoding="utf-8"?>
<a:theme xmlns:a="http://schemas.openxmlformats.org/drawingml/2006/main" name="Blends">
  <a:themeElements>
    <a:clrScheme name="">
      <a:dk1>
        <a:srgbClr val="000000"/>
      </a:dk1>
      <a:lt1>
        <a:srgbClr val="FFFFFF"/>
      </a:lt1>
      <a:dk2>
        <a:srgbClr val="000000"/>
      </a:dk2>
      <a:lt2>
        <a:srgbClr val="808080"/>
      </a:lt2>
      <a:accent1>
        <a:srgbClr val="00E4A8"/>
      </a:accent1>
      <a:accent2>
        <a:srgbClr val="333399"/>
      </a:accent2>
      <a:accent3>
        <a:srgbClr val="FFFFFF"/>
      </a:accent3>
      <a:accent4>
        <a:srgbClr val="000000"/>
      </a:accent4>
      <a:accent5>
        <a:srgbClr val="AAEFD1"/>
      </a:accent5>
      <a:accent6>
        <a:srgbClr val="2D2D8A"/>
      </a:accent6>
      <a:hlink>
        <a:srgbClr val="009999"/>
      </a:hlink>
      <a:folHlink>
        <a:srgbClr val="99CC00"/>
      </a:folHlink>
    </a:clrScheme>
    <a:fontScheme name="Blends">
      <a:majorFont>
        <a:latin typeface="Tahoma"/>
        <a:ea typeface="ヒラギノ角ゴ ProN W3"/>
        <a:cs typeface=""/>
      </a:majorFont>
      <a:minorFont>
        <a:latin typeface="Tahoma"/>
        <a:ea typeface="ヒラギノ角ゴ ProN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E4A8"/>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rgbClr val="000000"/>
            </a:solidFill>
            <a:effectLst/>
            <a:latin typeface="Times New Roman" panose="02020603050405020304" pitchFamily="18" charset="0"/>
            <a:ea typeface="ヒラギノ明朝 ProN W3" pitchFamily="-32" charset="-128"/>
            <a:sym typeface="Times New Roman" panose="02020603050405020304" pitchFamily="18" charset="0"/>
          </a:defRPr>
        </a:defPPr>
      </a:lstStyle>
    </a:spDef>
    <a:lnDef>
      <a:spPr bwMode="auto">
        <a:xfrm>
          <a:off x="0" y="0"/>
          <a:ext cx="1" cy="1"/>
        </a:xfrm>
        <a:custGeom>
          <a:avLst/>
          <a:gdLst/>
          <a:ahLst/>
          <a:cxnLst/>
          <a:rect l="0" t="0" r="0" b="0"/>
          <a:pathLst/>
        </a:custGeom>
        <a:solidFill>
          <a:srgbClr val="00E4A8"/>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rgbClr val="000000"/>
            </a:solidFill>
            <a:effectLst/>
            <a:latin typeface="Times New Roman" panose="02020603050405020304" pitchFamily="18" charset="0"/>
            <a:ea typeface="ヒラギノ明朝 ProN W3" pitchFamily="-32" charset="-128"/>
            <a:sym typeface="Times New Roman" panose="02020603050405020304" pitchFamily="18" charset="0"/>
          </a:defRPr>
        </a:defPPr>
      </a:lstStyle>
    </a:lnDef>
  </a:objectDefaults>
  <a:extraClrSchemeLst>
    <a:extraClrScheme>
      <a:clrScheme name="Blend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ch10_2_v1 [Compatibility Mode]" id="{066B9CF7-FEC5-4C5D-BF04-DED3CB789FB2}" vid="{DA0BBE13-97A1-45B6-93A3-EDFF09EDA654}"/>
    </a:ext>
  </a:extLst>
</a:theme>
</file>

<file path=ppt/theme/theme2.xml><?xml version="1.0" encoding="utf-8"?>
<a:theme xmlns:a="http://schemas.openxmlformats.org/drawingml/2006/main" name="Title &amp; Subtitle">
  <a:themeElements>
    <a:clrScheme name="">
      <a:dk1>
        <a:srgbClr val="000000"/>
      </a:dk1>
      <a:lt1>
        <a:srgbClr val="FFFFFF"/>
      </a:lt1>
      <a:dk2>
        <a:srgbClr val="000000"/>
      </a:dk2>
      <a:lt2>
        <a:srgbClr val="808080"/>
      </a:lt2>
      <a:accent1>
        <a:srgbClr val="00E4A8"/>
      </a:accent1>
      <a:accent2>
        <a:srgbClr val="333399"/>
      </a:accent2>
      <a:accent3>
        <a:srgbClr val="FFFFFF"/>
      </a:accent3>
      <a:accent4>
        <a:srgbClr val="000000"/>
      </a:accent4>
      <a:accent5>
        <a:srgbClr val="AAEFD1"/>
      </a:accent5>
      <a:accent6>
        <a:srgbClr val="2D2D8A"/>
      </a:accent6>
      <a:hlink>
        <a:srgbClr val="009999"/>
      </a:hlink>
      <a:folHlink>
        <a:srgbClr val="99CC00"/>
      </a:folHlink>
    </a:clrScheme>
    <a:fontScheme name="Title &amp; Subtitle">
      <a:majorFont>
        <a:latin typeface="Tahoma"/>
        <a:ea typeface="ヒラギノ角ゴ ProN W3"/>
        <a:cs typeface=""/>
      </a:majorFont>
      <a:minorFont>
        <a:latin typeface="Tahoma"/>
        <a:ea typeface="ヒラギノ角ゴ ProN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E4A8"/>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rgbClr val="000000"/>
            </a:solidFill>
            <a:effectLst/>
            <a:latin typeface="Times New Roman" panose="02020603050405020304" pitchFamily="18" charset="0"/>
            <a:ea typeface="ヒラギノ明朝 ProN W3" pitchFamily="-32" charset="-128"/>
            <a:sym typeface="Times New Roman" panose="02020603050405020304" pitchFamily="18" charset="0"/>
          </a:defRPr>
        </a:defPPr>
      </a:lstStyle>
    </a:spDef>
    <a:lnDef>
      <a:spPr bwMode="auto">
        <a:xfrm>
          <a:off x="0" y="0"/>
          <a:ext cx="1" cy="1"/>
        </a:xfrm>
        <a:custGeom>
          <a:avLst/>
          <a:gdLst/>
          <a:ahLst/>
          <a:cxnLst/>
          <a:rect l="0" t="0" r="0" b="0"/>
          <a:pathLst/>
        </a:custGeom>
        <a:solidFill>
          <a:srgbClr val="00E4A8"/>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rgbClr val="000000"/>
            </a:solidFill>
            <a:effectLst/>
            <a:latin typeface="Times New Roman" panose="02020603050405020304" pitchFamily="18" charset="0"/>
            <a:ea typeface="ヒラギノ明朝 ProN W3" pitchFamily="-32" charset="-128"/>
            <a:sym typeface="Times New Roman" panose="02020603050405020304" pitchFamily="18"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ch10_2_v1 [Compatibility Mode]" id="{066B9CF7-FEC5-4C5D-BF04-DED3CB789FB2}" vid="{7B8E52DD-770F-452F-A660-E4729DB883B2}"/>
    </a:ext>
  </a:extLst>
</a:theme>
</file>

<file path=docProps/app.xml><?xml version="1.0" encoding="utf-8"?>
<Properties xmlns="http://schemas.openxmlformats.org/officeDocument/2006/extended-properties" xmlns:vt="http://schemas.openxmlformats.org/officeDocument/2006/docPropsVTypes">
  <Template>class 21</Template>
  <TotalTime>1932</TotalTime>
  <Pages>0</Pages>
  <Words>978</Words>
  <Characters>0</Characters>
  <Application>Microsoft Office PowerPoint</Application>
  <PresentationFormat>On-screen Show (4:3)</PresentationFormat>
  <Lines>0</Lines>
  <Paragraphs>82</Paragraphs>
  <Slides>20</Slides>
  <Notes>0</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Blends</vt:lpstr>
      <vt:lpstr>Title &amp; Subtitle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Checksum</vt:lpstr>
      <vt:lpstr>PowerPoint Presentation</vt:lpstr>
      <vt:lpstr>PowerPoint Presentation</vt:lpstr>
      <vt:lpstr>PowerPoint Presentation</vt:lpstr>
      <vt:lpstr>Internet Checksum Traditionally, the Internet has used a 16-bit checksum. The sender and the receiver follow these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Sowmya MR</dc:creator>
  <cp:keywords/>
  <dc:description/>
  <cp:lastModifiedBy>Deepthi</cp:lastModifiedBy>
  <cp:revision>14</cp:revision>
  <dcterms:created xsi:type="dcterms:W3CDTF">2020-10-09T06:57:20Z</dcterms:created>
  <dcterms:modified xsi:type="dcterms:W3CDTF">2020-10-15T10:13:17Z</dcterms:modified>
</cp:coreProperties>
</file>