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88" r:id="rId3"/>
    <p:sldId id="289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9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80" autoAdjust="0"/>
  </p:normalViewPr>
  <p:slideViewPr>
    <p:cSldViewPr>
      <p:cViewPr>
        <p:scale>
          <a:sx n="110" d="100"/>
          <a:sy n="110" d="100"/>
        </p:scale>
        <p:origin x="-619" y="10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8F8B2-80F3-4888-8111-1FE82585576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245CAC-8AD0-4C80-A927-1F584230FC97}">
      <dgm:prSet phldrT="[文本]"/>
      <dgm:spPr/>
      <dgm:t>
        <a:bodyPr/>
        <a:lstStyle/>
        <a:p>
          <a:r>
            <a: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Dataset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6C4AA4-DC28-44E1-8F75-97F450D9CAF9}" type="parTrans" cxnId="{2E565C18-0D7C-4894-A610-74F77F280B30}">
      <dgm:prSet/>
      <dgm:spPr/>
      <dgm:t>
        <a:bodyPr/>
        <a:lstStyle/>
        <a:p>
          <a:endParaRPr lang="zh-CN" altLang="en-US"/>
        </a:p>
      </dgm:t>
    </dgm:pt>
    <dgm:pt modelId="{9E22D699-A4D0-4C35-B1BF-513DE5FF5D25}" type="sibTrans" cxnId="{2E565C18-0D7C-4894-A610-74F77F280B30}">
      <dgm:prSet/>
      <dgm:spPr/>
      <dgm:t>
        <a:bodyPr/>
        <a:lstStyle/>
        <a:p>
          <a:endParaRPr lang="zh-CN" altLang="en-US"/>
        </a:p>
      </dgm:t>
    </dgm:pt>
    <dgm:pt modelId="{F5194F79-1557-4417-B0F7-94668F0C7D59}">
      <dgm:prSet phldrT="[文本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active satellites currently in orbit around the Earth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1BA8A28-57F7-4E01-9A59-2F5CF2590550}" type="parTrans" cxnId="{478D9B9D-08AC-4D08-818D-3D8626189060}">
      <dgm:prSet/>
      <dgm:spPr/>
      <dgm:t>
        <a:bodyPr/>
        <a:lstStyle/>
        <a:p>
          <a:endParaRPr lang="zh-CN" altLang="en-US"/>
        </a:p>
      </dgm:t>
    </dgm:pt>
    <dgm:pt modelId="{2F4875C4-342A-4E4B-AE8B-F626B7A66D64}" type="sibTrans" cxnId="{478D9B9D-08AC-4D08-818D-3D8626189060}">
      <dgm:prSet/>
      <dgm:spPr/>
      <dgm:t>
        <a:bodyPr/>
        <a:lstStyle/>
        <a:p>
          <a:endParaRPr lang="zh-CN" altLang="en-US"/>
        </a:p>
      </dgm:t>
    </dgm:pt>
    <dgm:pt modelId="{7A4EFBEC-72BC-44FC-9110-61664E2D5B90}">
      <dgm:prSet phldrT="[文本]"/>
      <dgm:spPr/>
      <dgm:t>
        <a:bodyPr/>
        <a:lstStyle/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basic information about the satellites and their orbits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DC551B0-45F2-4AE3-81C0-CF52D079AC09}" type="parTrans" cxnId="{BB5A8D3C-611F-461D-A31C-591514EBFA7F}">
      <dgm:prSet/>
      <dgm:spPr/>
      <dgm:t>
        <a:bodyPr/>
        <a:lstStyle/>
        <a:p>
          <a:endParaRPr lang="zh-CN" altLang="en-US"/>
        </a:p>
      </dgm:t>
    </dgm:pt>
    <dgm:pt modelId="{0A071B33-99AB-4599-8E30-CE0C35A2135B}" type="sibTrans" cxnId="{BB5A8D3C-611F-461D-A31C-591514EBFA7F}">
      <dgm:prSet/>
      <dgm:spPr/>
      <dgm:t>
        <a:bodyPr/>
        <a:lstStyle/>
        <a:p>
          <a:endParaRPr lang="zh-CN" altLang="en-US"/>
        </a:p>
      </dgm:t>
    </dgm:pt>
    <dgm:pt modelId="{4E824CDF-00B1-4E0B-9B02-80DF5BF500D8}">
      <dgm:prSet phldrT="[文本]"/>
      <dgm:spPr/>
      <dgm:t>
        <a:bodyPr/>
        <a:lstStyle/>
        <a:p>
          <a:r>
            <a:rPr lang="en-US" altLang="zh-CN" dirty="0">
              <a:solidFill>
                <a:schemeClr val="tx1">
                  <a:lumMod val="85000"/>
                  <a:lumOff val="15000"/>
                </a:schemeClr>
              </a:solidFill>
            </a:rPr>
            <a:t>Mathematica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12639908-5C79-4F9B-8A9B-8034AC09755F}" type="parTrans" cxnId="{CB3567A2-3438-4E9E-B6EA-AC553D41F23B}">
      <dgm:prSet/>
      <dgm:spPr/>
      <dgm:t>
        <a:bodyPr/>
        <a:lstStyle/>
        <a:p>
          <a:endParaRPr lang="zh-CN" altLang="en-US"/>
        </a:p>
      </dgm:t>
    </dgm:pt>
    <dgm:pt modelId="{80E9F765-0B0C-422D-914C-E20DBAB37218}" type="sibTrans" cxnId="{CB3567A2-3438-4E9E-B6EA-AC553D41F23B}">
      <dgm:prSet/>
      <dgm:spPr/>
      <dgm:t>
        <a:bodyPr/>
        <a:lstStyle/>
        <a:p>
          <a:endParaRPr lang="zh-CN" altLang="en-US"/>
        </a:p>
      </dgm:t>
    </dgm:pt>
    <dgm:pt modelId="{C719BC9B-7BB3-4BE1-8375-F8E1D8733004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 build-in data like “</a:t>
          </a:r>
          <a:r>
            <a:rPr lang="en-US" altLang="zh-CN" dirty="0" err="1">
              <a:latin typeface="Calibri" panose="020F0502020204030204" pitchFamily="34" charset="0"/>
              <a:cs typeface="Calibri" panose="020F0502020204030204" pitchFamily="34" charset="0"/>
            </a:rPr>
            <a:t>S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atelliteData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”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7F5924-C503-4E16-8E64-457144C338E8}" type="parTrans" cxnId="{9CF1B11B-A67D-4779-AD33-CE352839E5C7}">
      <dgm:prSet/>
      <dgm:spPr/>
      <dgm:t>
        <a:bodyPr/>
        <a:lstStyle/>
        <a:p>
          <a:endParaRPr lang="zh-CN" altLang="en-US"/>
        </a:p>
      </dgm:t>
    </dgm:pt>
    <dgm:pt modelId="{F96B7282-29EE-4BFC-A8AC-EFD9A9F78286}" type="sibTrans" cxnId="{9CF1B11B-A67D-4779-AD33-CE352839E5C7}">
      <dgm:prSet/>
      <dgm:spPr/>
      <dgm:t>
        <a:bodyPr/>
        <a:lstStyle/>
        <a:p>
          <a:endParaRPr lang="zh-CN" altLang="en-US"/>
        </a:p>
      </dgm:t>
    </dgm:pt>
    <dgm:pt modelId="{3EF0A233-48CA-4E5D-8399-3303941263AF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 strong functions for analysis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CECD81-8EAA-4487-BEA2-91DC450879CD}" type="parTrans" cxnId="{73A6E845-E5CC-40DE-A7FE-0A03D988D35A}">
      <dgm:prSet/>
      <dgm:spPr/>
      <dgm:t>
        <a:bodyPr/>
        <a:lstStyle/>
        <a:p>
          <a:endParaRPr lang="zh-CN" altLang="en-US"/>
        </a:p>
      </dgm:t>
    </dgm:pt>
    <dgm:pt modelId="{86E59843-BEF5-43ED-AFEA-AA37A402490D}" type="sibTrans" cxnId="{73A6E845-E5CC-40DE-A7FE-0A03D988D35A}">
      <dgm:prSet/>
      <dgm:spPr/>
      <dgm:t>
        <a:bodyPr/>
        <a:lstStyle/>
        <a:p>
          <a:endParaRPr lang="zh-CN" altLang="en-US"/>
        </a:p>
      </dgm:t>
    </dgm:pt>
    <dgm:pt modelId="{E979C72E-D6FF-41D3-BC73-795F544CE7C1}">
      <dgm:prSet phldrT="[文本]"/>
      <dgm:spPr/>
      <dgm:t>
        <a:bodyPr/>
        <a:lstStyle/>
        <a:p>
          <a:r>
            <a:rPr lang="en-US" altLang="zh-CN" dirty="0">
              <a:solidFill>
                <a:schemeClr val="tx1">
                  <a:lumMod val="85000"/>
                  <a:lumOff val="15000"/>
                </a:schemeClr>
              </a:solidFill>
            </a:rPr>
            <a:t>Aim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B831952-BD23-43CD-B5EA-6668AF06A6BB}" type="parTrans" cxnId="{14355D62-BF91-4550-8831-A67EC45F6875}">
      <dgm:prSet/>
      <dgm:spPr/>
      <dgm:t>
        <a:bodyPr/>
        <a:lstStyle/>
        <a:p>
          <a:endParaRPr lang="zh-CN" altLang="en-US"/>
        </a:p>
      </dgm:t>
    </dgm:pt>
    <dgm:pt modelId="{DDFECF9B-52AB-457A-B361-9FF0ED4886FD}" type="sibTrans" cxnId="{14355D62-BF91-4550-8831-A67EC45F6875}">
      <dgm:prSet/>
      <dgm:spPr/>
      <dgm:t>
        <a:bodyPr/>
        <a:lstStyle/>
        <a:p>
          <a:endParaRPr lang="zh-CN" altLang="en-US"/>
        </a:p>
      </dgm:t>
    </dgm:pt>
    <dgm:pt modelId="{66946D13-E601-4B3F-9E4D-C4C0CB5F0185}">
      <dgm:prSet phldrT="[文本]"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extract the meaningful information.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D22CD9C-30CE-42D7-BAE3-A6371DADD414}" type="parTrans" cxnId="{98DB4D33-9207-412B-BECD-FC71F87DB3FE}">
      <dgm:prSet/>
      <dgm:spPr/>
      <dgm:t>
        <a:bodyPr/>
        <a:lstStyle/>
        <a:p>
          <a:endParaRPr lang="zh-CN" altLang="en-US"/>
        </a:p>
      </dgm:t>
    </dgm:pt>
    <dgm:pt modelId="{76FBD259-09BD-4006-96F0-A42DB4CA89D6}" type="sibTrans" cxnId="{98DB4D33-9207-412B-BECD-FC71F87DB3FE}">
      <dgm:prSet/>
      <dgm:spPr/>
      <dgm:t>
        <a:bodyPr/>
        <a:lstStyle/>
        <a:p>
          <a:endParaRPr lang="zh-CN" altLang="en-US"/>
        </a:p>
      </dgm:t>
    </dgm:pt>
    <dgm:pt modelId="{B995E782-4CCC-4C2C-9775-0F220319ED38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 s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ummarize and visualize them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6F53C1-720B-42A7-8E0E-8E0BB2A4FD7F}" type="parTrans" cxnId="{03E7589B-5EB2-4753-A3B9-10B42CBAF28D}">
      <dgm:prSet/>
      <dgm:spPr/>
      <dgm:t>
        <a:bodyPr/>
        <a:lstStyle/>
        <a:p>
          <a:endParaRPr lang="zh-CN" altLang="en-US"/>
        </a:p>
      </dgm:t>
    </dgm:pt>
    <dgm:pt modelId="{D39D8092-8FD6-4DD2-9BE6-30BA03E0A320}" type="sibTrans" cxnId="{03E7589B-5EB2-4753-A3B9-10B42CBAF28D}">
      <dgm:prSet/>
      <dgm:spPr/>
      <dgm:t>
        <a:bodyPr/>
        <a:lstStyle/>
        <a:p>
          <a:endParaRPr lang="zh-CN" altLang="en-US"/>
        </a:p>
      </dgm:t>
    </dgm:pt>
    <dgm:pt modelId="{3D50CFCF-A791-4B4E-81A1-6AA7D5E0EBEE}" type="pres">
      <dgm:prSet presAssocID="{FA38F8B2-80F3-4888-8111-1FE8258557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F11BE1-6725-45A8-A797-68E5818787E0}" type="pres">
      <dgm:prSet presAssocID="{62245CAC-8AD0-4C80-A927-1F584230FC97}" presName="linNode" presStyleCnt="0"/>
      <dgm:spPr/>
    </dgm:pt>
    <dgm:pt modelId="{0184D31F-02AE-4435-B18A-366A22029BD8}" type="pres">
      <dgm:prSet presAssocID="{62245CAC-8AD0-4C80-A927-1F584230FC97}" presName="parentText" presStyleLbl="node1" presStyleIdx="0" presStyleCnt="3" custLinFactNeighborX="-26218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7AAFD9-9A91-44FB-B23B-D2D06FF10AFC}" type="pres">
      <dgm:prSet presAssocID="{62245CAC-8AD0-4C80-A927-1F584230FC97}" presName="descendantText" presStyleLbl="alignAccFollowNode1" presStyleIdx="0" presStyleCnt="3" custScaleY="11709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514593-CF71-482E-8FD0-BBC80F5395C8}" type="pres">
      <dgm:prSet presAssocID="{9E22D699-A4D0-4C35-B1BF-513DE5FF5D25}" presName="sp" presStyleCnt="0"/>
      <dgm:spPr/>
    </dgm:pt>
    <dgm:pt modelId="{E9D90E44-08A3-4DA4-BB41-8680ED4FC99F}" type="pres">
      <dgm:prSet presAssocID="{4E824CDF-00B1-4E0B-9B02-80DF5BF500D8}" presName="linNode" presStyleCnt="0"/>
      <dgm:spPr/>
    </dgm:pt>
    <dgm:pt modelId="{E130F8E5-BD70-4EFA-9494-A967DC3A20EC}" type="pres">
      <dgm:prSet presAssocID="{4E824CDF-00B1-4E0B-9B02-80DF5BF500D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47647A-3DBC-47D0-8D90-D81E4BF5E08F}" type="pres">
      <dgm:prSet presAssocID="{4E824CDF-00B1-4E0B-9B02-80DF5BF500D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4685C6-4979-43F7-AB35-26DEF836F132}" type="pres">
      <dgm:prSet presAssocID="{80E9F765-0B0C-422D-914C-E20DBAB37218}" presName="sp" presStyleCnt="0"/>
      <dgm:spPr/>
    </dgm:pt>
    <dgm:pt modelId="{ADD1474A-7C95-49E2-BCE4-52138E8503C3}" type="pres">
      <dgm:prSet presAssocID="{E979C72E-D6FF-41D3-BC73-795F544CE7C1}" presName="linNode" presStyleCnt="0"/>
      <dgm:spPr/>
    </dgm:pt>
    <dgm:pt modelId="{73A2E984-4F9B-4D97-BA1A-75AFE855002D}" type="pres">
      <dgm:prSet presAssocID="{E979C72E-D6FF-41D3-BC73-795F544CE7C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79F4F0-F489-43FD-87E7-933F9492B399}" type="pres">
      <dgm:prSet presAssocID="{E979C72E-D6FF-41D3-BC73-795F544CE7C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BF4219-A326-4D8C-A38E-7F59F7BB909F}" type="presOf" srcId="{66946D13-E601-4B3F-9E4D-C4C0CB5F0185}" destId="{7B79F4F0-F489-43FD-87E7-933F9492B399}" srcOrd="0" destOrd="0" presId="urn:microsoft.com/office/officeart/2005/8/layout/vList5"/>
    <dgm:cxn modelId="{CB3567A2-3438-4E9E-B6EA-AC553D41F23B}" srcId="{FA38F8B2-80F3-4888-8111-1FE82585576C}" destId="{4E824CDF-00B1-4E0B-9B02-80DF5BF500D8}" srcOrd="1" destOrd="0" parTransId="{12639908-5C79-4F9B-8A9B-8034AC09755F}" sibTransId="{80E9F765-0B0C-422D-914C-E20DBAB37218}"/>
    <dgm:cxn modelId="{14355D62-BF91-4550-8831-A67EC45F6875}" srcId="{FA38F8B2-80F3-4888-8111-1FE82585576C}" destId="{E979C72E-D6FF-41D3-BC73-795F544CE7C1}" srcOrd="2" destOrd="0" parTransId="{6B831952-BD23-43CD-B5EA-6668AF06A6BB}" sibTransId="{DDFECF9B-52AB-457A-B361-9FF0ED4886FD}"/>
    <dgm:cxn modelId="{1545D399-5559-4FB5-A99E-7EB39CFF0336}" type="presOf" srcId="{7A4EFBEC-72BC-44FC-9110-61664E2D5B90}" destId="{067AAFD9-9A91-44FB-B23B-D2D06FF10AFC}" srcOrd="0" destOrd="1" presId="urn:microsoft.com/office/officeart/2005/8/layout/vList5"/>
    <dgm:cxn modelId="{478D9B9D-08AC-4D08-818D-3D8626189060}" srcId="{62245CAC-8AD0-4C80-A927-1F584230FC97}" destId="{F5194F79-1557-4417-B0F7-94668F0C7D59}" srcOrd="0" destOrd="0" parTransId="{81BA8A28-57F7-4E01-9A59-2F5CF2590550}" sibTransId="{2F4875C4-342A-4E4B-AE8B-F626B7A66D64}"/>
    <dgm:cxn modelId="{5A19FD43-4368-40DB-88C1-E2D5932CFEF3}" type="presOf" srcId="{62245CAC-8AD0-4C80-A927-1F584230FC97}" destId="{0184D31F-02AE-4435-B18A-366A22029BD8}" srcOrd="0" destOrd="0" presId="urn:microsoft.com/office/officeart/2005/8/layout/vList5"/>
    <dgm:cxn modelId="{BB5A8D3C-611F-461D-A31C-591514EBFA7F}" srcId="{62245CAC-8AD0-4C80-A927-1F584230FC97}" destId="{7A4EFBEC-72BC-44FC-9110-61664E2D5B90}" srcOrd="1" destOrd="0" parTransId="{5DC551B0-45F2-4AE3-81C0-CF52D079AC09}" sibTransId="{0A071B33-99AB-4599-8E30-CE0C35A2135B}"/>
    <dgm:cxn modelId="{03E7589B-5EB2-4753-A3B9-10B42CBAF28D}" srcId="{E979C72E-D6FF-41D3-BC73-795F544CE7C1}" destId="{B995E782-4CCC-4C2C-9775-0F220319ED38}" srcOrd="1" destOrd="0" parTransId="{0D6F53C1-720B-42A7-8E0E-8E0BB2A4FD7F}" sibTransId="{D39D8092-8FD6-4DD2-9BE6-30BA03E0A320}"/>
    <dgm:cxn modelId="{CDE7B2C2-EE86-435D-BB88-C1D1A9647397}" type="presOf" srcId="{C719BC9B-7BB3-4BE1-8375-F8E1D8733004}" destId="{1F47647A-3DBC-47D0-8D90-D81E4BF5E08F}" srcOrd="0" destOrd="0" presId="urn:microsoft.com/office/officeart/2005/8/layout/vList5"/>
    <dgm:cxn modelId="{98DB4D33-9207-412B-BECD-FC71F87DB3FE}" srcId="{E979C72E-D6FF-41D3-BC73-795F544CE7C1}" destId="{66946D13-E601-4B3F-9E4D-C4C0CB5F0185}" srcOrd="0" destOrd="0" parTransId="{AD22CD9C-30CE-42D7-BAE3-A6371DADD414}" sibTransId="{76FBD259-09BD-4006-96F0-A42DB4CA89D6}"/>
    <dgm:cxn modelId="{1072FE52-EE4F-45C0-802F-A0E223CB0CDF}" type="presOf" srcId="{E979C72E-D6FF-41D3-BC73-795F544CE7C1}" destId="{73A2E984-4F9B-4D97-BA1A-75AFE855002D}" srcOrd="0" destOrd="0" presId="urn:microsoft.com/office/officeart/2005/8/layout/vList5"/>
    <dgm:cxn modelId="{2E565C18-0D7C-4894-A610-74F77F280B30}" srcId="{FA38F8B2-80F3-4888-8111-1FE82585576C}" destId="{62245CAC-8AD0-4C80-A927-1F584230FC97}" srcOrd="0" destOrd="0" parTransId="{676C4AA4-DC28-44E1-8F75-97F450D9CAF9}" sibTransId="{9E22D699-A4D0-4C35-B1BF-513DE5FF5D25}"/>
    <dgm:cxn modelId="{DAFDB2DA-E726-442A-9705-844D7F047BC4}" type="presOf" srcId="{B995E782-4CCC-4C2C-9775-0F220319ED38}" destId="{7B79F4F0-F489-43FD-87E7-933F9492B399}" srcOrd="0" destOrd="1" presId="urn:microsoft.com/office/officeart/2005/8/layout/vList5"/>
    <dgm:cxn modelId="{CF9C1144-1BF4-4675-AFA6-F3AC48AC9833}" type="presOf" srcId="{4E824CDF-00B1-4E0B-9B02-80DF5BF500D8}" destId="{E130F8E5-BD70-4EFA-9494-A967DC3A20EC}" srcOrd="0" destOrd="0" presId="urn:microsoft.com/office/officeart/2005/8/layout/vList5"/>
    <dgm:cxn modelId="{9CF1B11B-A67D-4779-AD33-CE352839E5C7}" srcId="{4E824CDF-00B1-4E0B-9B02-80DF5BF500D8}" destId="{C719BC9B-7BB3-4BE1-8375-F8E1D8733004}" srcOrd="0" destOrd="0" parTransId="{DC7F5924-C503-4E16-8E64-457144C338E8}" sibTransId="{F96B7282-29EE-4BFC-A8AC-EFD9A9F78286}"/>
    <dgm:cxn modelId="{6C550EF2-DAB3-4EDC-839F-0CEA3A12F9C0}" type="presOf" srcId="{F5194F79-1557-4417-B0F7-94668F0C7D59}" destId="{067AAFD9-9A91-44FB-B23B-D2D06FF10AFC}" srcOrd="0" destOrd="0" presId="urn:microsoft.com/office/officeart/2005/8/layout/vList5"/>
    <dgm:cxn modelId="{73A6E845-E5CC-40DE-A7FE-0A03D988D35A}" srcId="{4E824CDF-00B1-4E0B-9B02-80DF5BF500D8}" destId="{3EF0A233-48CA-4E5D-8399-3303941263AF}" srcOrd="1" destOrd="0" parTransId="{D3CECD81-8EAA-4487-BEA2-91DC450879CD}" sibTransId="{86E59843-BEF5-43ED-AFEA-AA37A402490D}"/>
    <dgm:cxn modelId="{994437C5-C4F5-498E-84DE-DB1F98AB04B1}" type="presOf" srcId="{FA38F8B2-80F3-4888-8111-1FE82585576C}" destId="{3D50CFCF-A791-4B4E-81A1-6AA7D5E0EBEE}" srcOrd="0" destOrd="0" presId="urn:microsoft.com/office/officeart/2005/8/layout/vList5"/>
    <dgm:cxn modelId="{5CA8C6F4-24B6-4148-B6CA-54395CC6BCC7}" type="presOf" srcId="{3EF0A233-48CA-4E5D-8399-3303941263AF}" destId="{1F47647A-3DBC-47D0-8D90-D81E4BF5E08F}" srcOrd="0" destOrd="1" presId="urn:microsoft.com/office/officeart/2005/8/layout/vList5"/>
    <dgm:cxn modelId="{4125F7AA-A0E8-48A6-905B-4ADAAD8BF7EC}" type="presParOf" srcId="{3D50CFCF-A791-4B4E-81A1-6AA7D5E0EBEE}" destId="{21F11BE1-6725-45A8-A797-68E5818787E0}" srcOrd="0" destOrd="0" presId="urn:microsoft.com/office/officeart/2005/8/layout/vList5"/>
    <dgm:cxn modelId="{47648AE8-9B8E-4E9F-BDB6-534274A1F572}" type="presParOf" srcId="{21F11BE1-6725-45A8-A797-68E5818787E0}" destId="{0184D31F-02AE-4435-B18A-366A22029BD8}" srcOrd="0" destOrd="0" presId="urn:microsoft.com/office/officeart/2005/8/layout/vList5"/>
    <dgm:cxn modelId="{3A914C14-E74A-4F76-A9BE-854201C1A308}" type="presParOf" srcId="{21F11BE1-6725-45A8-A797-68E5818787E0}" destId="{067AAFD9-9A91-44FB-B23B-D2D06FF10AFC}" srcOrd="1" destOrd="0" presId="urn:microsoft.com/office/officeart/2005/8/layout/vList5"/>
    <dgm:cxn modelId="{2A05184A-FA6C-44AD-AC86-3B387F56B1C1}" type="presParOf" srcId="{3D50CFCF-A791-4B4E-81A1-6AA7D5E0EBEE}" destId="{F7514593-CF71-482E-8FD0-BBC80F5395C8}" srcOrd="1" destOrd="0" presId="urn:microsoft.com/office/officeart/2005/8/layout/vList5"/>
    <dgm:cxn modelId="{C5D5033F-8838-40B8-ABCA-028889F08133}" type="presParOf" srcId="{3D50CFCF-A791-4B4E-81A1-6AA7D5E0EBEE}" destId="{E9D90E44-08A3-4DA4-BB41-8680ED4FC99F}" srcOrd="2" destOrd="0" presId="urn:microsoft.com/office/officeart/2005/8/layout/vList5"/>
    <dgm:cxn modelId="{176F24C2-F67F-4547-AD8B-E1DEEDB5DD3F}" type="presParOf" srcId="{E9D90E44-08A3-4DA4-BB41-8680ED4FC99F}" destId="{E130F8E5-BD70-4EFA-9494-A967DC3A20EC}" srcOrd="0" destOrd="0" presId="urn:microsoft.com/office/officeart/2005/8/layout/vList5"/>
    <dgm:cxn modelId="{41EBACBE-E315-4D6A-8066-51E2AD4C9AF4}" type="presParOf" srcId="{E9D90E44-08A3-4DA4-BB41-8680ED4FC99F}" destId="{1F47647A-3DBC-47D0-8D90-D81E4BF5E08F}" srcOrd="1" destOrd="0" presId="urn:microsoft.com/office/officeart/2005/8/layout/vList5"/>
    <dgm:cxn modelId="{CE497280-2DC5-445C-85F2-8F1E6ABF073E}" type="presParOf" srcId="{3D50CFCF-A791-4B4E-81A1-6AA7D5E0EBEE}" destId="{814685C6-4979-43F7-AB35-26DEF836F132}" srcOrd="3" destOrd="0" presId="urn:microsoft.com/office/officeart/2005/8/layout/vList5"/>
    <dgm:cxn modelId="{6ADA1BE8-091C-450D-9AC6-7B1B5337293E}" type="presParOf" srcId="{3D50CFCF-A791-4B4E-81A1-6AA7D5E0EBEE}" destId="{ADD1474A-7C95-49E2-BCE4-52138E8503C3}" srcOrd="4" destOrd="0" presId="urn:microsoft.com/office/officeart/2005/8/layout/vList5"/>
    <dgm:cxn modelId="{05641AE5-036B-4A09-A03F-A84E352BD0F4}" type="presParOf" srcId="{ADD1474A-7C95-49E2-BCE4-52138E8503C3}" destId="{73A2E984-4F9B-4D97-BA1A-75AFE855002D}" srcOrd="0" destOrd="0" presId="urn:microsoft.com/office/officeart/2005/8/layout/vList5"/>
    <dgm:cxn modelId="{3564772C-CDBC-4552-998B-B4E3AA8FF6DC}" type="presParOf" srcId="{ADD1474A-7C95-49E2-BCE4-52138E8503C3}" destId="{7B79F4F0-F489-43FD-87E7-933F9492B3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7C2A3F-7A11-48F4-895B-5FD75EC3D94B}" type="doc">
      <dgm:prSet loTypeId="urn:microsoft.com/office/officeart/2008/layout/HorizontalMultiLevelHierarchy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8CB8D-5161-4B84-8518-44BAC10DA22A}">
      <dgm:prSet phldrT="[文本]"/>
      <dgm:spPr/>
      <dgm:t>
        <a:bodyPr vert="eaVert"/>
        <a:lstStyle/>
        <a:p>
          <a:pPr algn="ctr"/>
          <a:r>
            <a: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26</a:t>
          </a:r>
        </a:p>
        <a:p>
          <a:pPr algn="ctr"/>
          <a:r>
            <a: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variables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D926FF-31BD-4C29-B3FC-4312AD8DFC70}" type="parTrans" cxnId="{87A8DF82-D10E-4FB2-BD6E-0A87696BC9A9}">
      <dgm:prSet/>
      <dgm:spPr/>
      <dgm:t>
        <a:bodyPr/>
        <a:lstStyle/>
        <a:p>
          <a:pPr algn="ctr"/>
          <a:endParaRPr lang="zh-CN" altLang="en-US"/>
        </a:p>
      </dgm:t>
    </dgm:pt>
    <dgm:pt modelId="{B68FAD39-FB77-4081-B12E-C6E28E4B9292}" type="sibTrans" cxnId="{87A8DF82-D10E-4FB2-BD6E-0A87696BC9A9}">
      <dgm:prSet/>
      <dgm:spPr/>
      <dgm:t>
        <a:bodyPr/>
        <a:lstStyle/>
        <a:p>
          <a:pPr algn="ctr"/>
          <a:endParaRPr lang="zh-CN" altLang="en-US"/>
        </a:p>
      </dgm:t>
    </dgm:pt>
    <dgm:pt modelId="{6611E92D-F0B9-4689-915B-24DB8411C3D4}">
      <dgm:prSet phldrT="[文本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Current Official Name of Satellite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7CE277-E4CF-4E78-891E-C4A08E5B8F3E}" type="parTrans" cxnId="{D2B3CA18-6E21-4D8C-B69B-98B8CFF5F4DC}">
      <dgm:prSet/>
      <dgm:spPr/>
      <dgm:t>
        <a:bodyPr/>
        <a:lstStyle/>
        <a:p>
          <a:pPr algn="ctr"/>
          <a:endParaRPr lang="zh-CN" altLang="en-US"/>
        </a:p>
      </dgm:t>
    </dgm:pt>
    <dgm:pt modelId="{147B36EE-B7B8-4419-8FA8-4CD9636F8301}" type="sibTrans" cxnId="{D2B3CA18-6E21-4D8C-B69B-98B8CFF5F4DC}">
      <dgm:prSet/>
      <dgm:spPr/>
      <dgm:t>
        <a:bodyPr/>
        <a:lstStyle/>
        <a:p>
          <a:pPr algn="ctr"/>
          <a:endParaRPr lang="zh-CN" altLang="en-US"/>
        </a:p>
      </dgm:t>
    </dgm:pt>
    <dgm:pt modelId="{22CF43EF-03DA-4B23-A3FD-637741C38F1C}">
      <dgm:prSet phldrT="[文本]"/>
      <dgm:spPr/>
      <dgm:t>
        <a:bodyPr/>
        <a:lstStyle/>
        <a:p>
          <a:pPr algn="ctr"/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Country of Operator/Owner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76A686-6639-4A69-828E-10575A2A67D1}" type="parTrans" cxnId="{2CD6C6F2-8A72-454F-A3C7-06C182FCE52B}">
      <dgm:prSet/>
      <dgm:spPr/>
      <dgm:t>
        <a:bodyPr/>
        <a:lstStyle/>
        <a:p>
          <a:pPr algn="ctr"/>
          <a:endParaRPr lang="zh-CN" altLang="en-US"/>
        </a:p>
      </dgm:t>
    </dgm:pt>
    <dgm:pt modelId="{8220ECEE-71E7-4002-80A9-2611DCC74573}" type="sibTrans" cxnId="{2CD6C6F2-8A72-454F-A3C7-06C182FCE52B}">
      <dgm:prSet/>
      <dgm:spPr/>
      <dgm:t>
        <a:bodyPr/>
        <a:lstStyle/>
        <a:p>
          <a:pPr algn="ctr"/>
          <a:endParaRPr lang="zh-CN" altLang="en-US"/>
        </a:p>
      </dgm:t>
    </dgm:pt>
    <dgm:pt modelId="{E4B27FE6-8F63-4C86-B625-DD255225473D}">
      <dgm:prSet phldrT="[文本]"/>
      <dgm:spPr/>
      <dgm:t>
        <a:bodyPr/>
        <a:lstStyle/>
        <a:p>
          <a:pPr algn="ctr"/>
          <a:r>
            <a:rPr lang="en-I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Class of Orbit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0CFAE0-E6C3-4860-BA56-DBB6BB99E90E}" type="parTrans" cxnId="{83A127BC-C92C-494D-B805-F8E78615D9F4}">
      <dgm:prSet/>
      <dgm:spPr/>
      <dgm:t>
        <a:bodyPr/>
        <a:lstStyle/>
        <a:p>
          <a:pPr algn="ctr"/>
          <a:endParaRPr lang="zh-CN" altLang="en-US"/>
        </a:p>
      </dgm:t>
    </dgm:pt>
    <dgm:pt modelId="{0DE09CEC-3A45-439B-AA5A-084180F7FA7E}" type="sibTrans" cxnId="{83A127BC-C92C-494D-B805-F8E78615D9F4}">
      <dgm:prSet/>
      <dgm:spPr/>
      <dgm:t>
        <a:bodyPr/>
        <a:lstStyle/>
        <a:p>
          <a:pPr algn="ctr"/>
          <a:endParaRPr lang="zh-CN" altLang="en-US"/>
        </a:p>
      </dgm:t>
    </dgm:pt>
    <dgm:pt modelId="{427F2650-46A0-45BA-B740-D10BA11A94DB}">
      <dgm:prSet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Perigee (km)</a:t>
          </a:r>
          <a:r>
            <a: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…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738ADC-37CF-4692-9AA9-28424918F6C6}" type="parTrans" cxnId="{B7D2E103-E3EB-45B9-B157-19F1CB89DAE2}">
      <dgm:prSet/>
      <dgm:spPr/>
      <dgm:t>
        <a:bodyPr/>
        <a:lstStyle/>
        <a:p>
          <a:pPr algn="ctr"/>
          <a:endParaRPr lang="zh-CN" altLang="en-US"/>
        </a:p>
      </dgm:t>
    </dgm:pt>
    <dgm:pt modelId="{C4C8D36A-C912-42E7-9E30-7A084012BE5A}" type="sibTrans" cxnId="{B7D2E103-E3EB-45B9-B157-19F1CB89DAE2}">
      <dgm:prSet/>
      <dgm:spPr/>
      <dgm:t>
        <a:bodyPr/>
        <a:lstStyle/>
        <a:p>
          <a:pPr algn="ctr"/>
          <a:endParaRPr lang="zh-CN" altLang="en-US"/>
        </a:p>
      </dgm:t>
    </dgm:pt>
    <dgm:pt modelId="{ECFB9829-753E-4149-8963-02443F3340A7}">
      <dgm:prSet/>
      <dgm:spPr/>
      <dgm:t>
        <a:bodyPr/>
        <a:lstStyle/>
        <a:p>
          <a:pPr algn="ctr"/>
          <a:r>
            <a:rPr lang="en-US" b="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Launch Site </a:t>
          </a:r>
          <a:endParaRPr lang="zh-CN" altLang="en-US" b="0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9184777-88AD-4676-9133-423AAD203796}" type="parTrans" cxnId="{9AA4C629-DA0E-4BD4-992A-BD7DFBCA2BF0}">
      <dgm:prSet/>
      <dgm:spPr/>
      <dgm:t>
        <a:bodyPr/>
        <a:lstStyle/>
        <a:p>
          <a:endParaRPr lang="zh-CN" altLang="en-US"/>
        </a:p>
      </dgm:t>
    </dgm:pt>
    <dgm:pt modelId="{201641FC-4650-4D0C-A1A6-2B3703E48499}" type="sibTrans" cxnId="{9AA4C629-DA0E-4BD4-992A-BD7DFBCA2BF0}">
      <dgm:prSet/>
      <dgm:spPr/>
      <dgm:t>
        <a:bodyPr/>
        <a:lstStyle/>
        <a:p>
          <a:endParaRPr lang="zh-CN" altLang="en-US"/>
        </a:p>
      </dgm:t>
    </dgm:pt>
    <dgm:pt modelId="{0880FD37-39BA-422C-A993-1E20FE632778}" type="pres">
      <dgm:prSet presAssocID="{1B7C2A3F-7A11-48F4-895B-5FD75EC3D94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9BFC1B4-C344-4087-A20D-394287FBB593}" type="pres">
      <dgm:prSet presAssocID="{1488CB8D-5161-4B84-8518-44BAC10DA22A}" presName="root1" presStyleCnt="0"/>
      <dgm:spPr/>
    </dgm:pt>
    <dgm:pt modelId="{D6D63BED-AD2C-403F-A198-199F4F3960EA}" type="pres">
      <dgm:prSet presAssocID="{1488CB8D-5161-4B84-8518-44BAC10DA22A}" presName="LevelOneTextNode" presStyleLbl="node0" presStyleIdx="0" presStyleCnt="1" custScaleX="14288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1C59F26-2C92-46AD-AF72-C1F3B967DCFB}" type="pres">
      <dgm:prSet presAssocID="{1488CB8D-5161-4B84-8518-44BAC10DA22A}" presName="level2hierChild" presStyleCnt="0"/>
      <dgm:spPr/>
    </dgm:pt>
    <dgm:pt modelId="{54D64FB1-F5AA-4312-A681-561D4C27E61D}" type="pres">
      <dgm:prSet presAssocID="{487CE277-E4CF-4E78-891E-C4A08E5B8F3E}" presName="conn2-1" presStyleLbl="parChTrans1D2" presStyleIdx="0" presStyleCnt="5"/>
      <dgm:spPr/>
      <dgm:t>
        <a:bodyPr/>
        <a:lstStyle/>
        <a:p>
          <a:endParaRPr lang="en-IN"/>
        </a:p>
      </dgm:t>
    </dgm:pt>
    <dgm:pt modelId="{23D98D71-75C8-4F01-8BE8-C1309A5A5386}" type="pres">
      <dgm:prSet presAssocID="{487CE277-E4CF-4E78-891E-C4A08E5B8F3E}" presName="connTx" presStyleLbl="parChTrans1D2" presStyleIdx="0" presStyleCnt="5"/>
      <dgm:spPr/>
      <dgm:t>
        <a:bodyPr/>
        <a:lstStyle/>
        <a:p>
          <a:endParaRPr lang="en-IN"/>
        </a:p>
      </dgm:t>
    </dgm:pt>
    <dgm:pt modelId="{24B19BE8-4F8D-41FD-9EC8-5E19C7C75C75}" type="pres">
      <dgm:prSet presAssocID="{6611E92D-F0B9-4689-915B-24DB8411C3D4}" presName="root2" presStyleCnt="0"/>
      <dgm:spPr/>
    </dgm:pt>
    <dgm:pt modelId="{E384315F-CA8F-46AA-9E60-F5BFAA8632A0}" type="pres">
      <dgm:prSet presAssocID="{6611E92D-F0B9-4689-915B-24DB8411C3D4}" presName="LevelTwoTextNode" presStyleLbl="node2" presStyleIdx="0" presStyleCnt="5" custScaleX="15993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2BC036-C7CB-4D2A-885C-B64305455B60}" type="pres">
      <dgm:prSet presAssocID="{6611E92D-F0B9-4689-915B-24DB8411C3D4}" presName="level3hierChild" presStyleCnt="0"/>
      <dgm:spPr/>
    </dgm:pt>
    <dgm:pt modelId="{9D4F9F9C-B663-4FD6-804D-8013415D811B}" type="pres">
      <dgm:prSet presAssocID="{1176A686-6639-4A69-828E-10575A2A67D1}" presName="conn2-1" presStyleLbl="parChTrans1D2" presStyleIdx="1" presStyleCnt="5"/>
      <dgm:spPr/>
      <dgm:t>
        <a:bodyPr/>
        <a:lstStyle/>
        <a:p>
          <a:endParaRPr lang="en-IN"/>
        </a:p>
      </dgm:t>
    </dgm:pt>
    <dgm:pt modelId="{339B0752-3EE3-477E-83A6-A1DCFCF53371}" type="pres">
      <dgm:prSet presAssocID="{1176A686-6639-4A69-828E-10575A2A67D1}" presName="connTx" presStyleLbl="parChTrans1D2" presStyleIdx="1" presStyleCnt="5"/>
      <dgm:spPr/>
      <dgm:t>
        <a:bodyPr/>
        <a:lstStyle/>
        <a:p>
          <a:endParaRPr lang="en-IN"/>
        </a:p>
      </dgm:t>
    </dgm:pt>
    <dgm:pt modelId="{6D6FABE2-7764-4EB4-8077-626AD37B7DB1}" type="pres">
      <dgm:prSet presAssocID="{22CF43EF-03DA-4B23-A3FD-637741C38F1C}" presName="root2" presStyleCnt="0"/>
      <dgm:spPr/>
    </dgm:pt>
    <dgm:pt modelId="{0EA300D9-898B-4228-8858-B979101A8DCE}" type="pres">
      <dgm:prSet presAssocID="{22CF43EF-03DA-4B23-A3FD-637741C38F1C}" presName="LevelTwoTextNode" presStyleLbl="node2" presStyleIdx="1" presStyleCnt="5" custScaleX="15993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67B7ADD-B89C-4CAB-BAF5-C5A293B3FBD7}" type="pres">
      <dgm:prSet presAssocID="{22CF43EF-03DA-4B23-A3FD-637741C38F1C}" presName="level3hierChild" presStyleCnt="0"/>
      <dgm:spPr/>
    </dgm:pt>
    <dgm:pt modelId="{5B872404-7334-4E40-AA0B-18C4EE232470}" type="pres">
      <dgm:prSet presAssocID="{990CFAE0-E6C3-4860-BA56-DBB6BB99E90E}" presName="conn2-1" presStyleLbl="parChTrans1D2" presStyleIdx="2" presStyleCnt="5"/>
      <dgm:spPr/>
      <dgm:t>
        <a:bodyPr/>
        <a:lstStyle/>
        <a:p>
          <a:endParaRPr lang="en-IN"/>
        </a:p>
      </dgm:t>
    </dgm:pt>
    <dgm:pt modelId="{ADB30CFB-3EC0-4C98-8C46-B237F4FD7330}" type="pres">
      <dgm:prSet presAssocID="{990CFAE0-E6C3-4860-BA56-DBB6BB99E90E}" presName="connTx" presStyleLbl="parChTrans1D2" presStyleIdx="2" presStyleCnt="5"/>
      <dgm:spPr/>
      <dgm:t>
        <a:bodyPr/>
        <a:lstStyle/>
        <a:p>
          <a:endParaRPr lang="en-IN"/>
        </a:p>
      </dgm:t>
    </dgm:pt>
    <dgm:pt modelId="{3E0D698A-30E5-4AB0-A73C-E49272CD64A5}" type="pres">
      <dgm:prSet presAssocID="{E4B27FE6-8F63-4C86-B625-DD255225473D}" presName="root2" presStyleCnt="0"/>
      <dgm:spPr/>
    </dgm:pt>
    <dgm:pt modelId="{6329DD6F-2914-448B-8E83-2DF1213F2A4F}" type="pres">
      <dgm:prSet presAssocID="{E4B27FE6-8F63-4C86-B625-DD255225473D}" presName="LevelTwoTextNode" presStyleLbl="node2" presStyleIdx="2" presStyleCnt="5" custScaleX="15993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276673-CD36-4E34-88D0-F3DD9D036C19}" type="pres">
      <dgm:prSet presAssocID="{E4B27FE6-8F63-4C86-B625-DD255225473D}" presName="level3hierChild" presStyleCnt="0"/>
      <dgm:spPr/>
    </dgm:pt>
    <dgm:pt modelId="{1A8107C8-48D7-47DD-82A2-D5B2886B16D0}" type="pres">
      <dgm:prSet presAssocID="{09184777-88AD-4676-9133-423AAD203796}" presName="conn2-1" presStyleLbl="parChTrans1D2" presStyleIdx="3" presStyleCnt="5"/>
      <dgm:spPr/>
      <dgm:t>
        <a:bodyPr/>
        <a:lstStyle/>
        <a:p>
          <a:endParaRPr lang="en-IN"/>
        </a:p>
      </dgm:t>
    </dgm:pt>
    <dgm:pt modelId="{20AB2C21-D0E3-4697-94D6-3D1B517C3652}" type="pres">
      <dgm:prSet presAssocID="{09184777-88AD-4676-9133-423AAD203796}" presName="connTx" presStyleLbl="parChTrans1D2" presStyleIdx="3" presStyleCnt="5"/>
      <dgm:spPr/>
      <dgm:t>
        <a:bodyPr/>
        <a:lstStyle/>
        <a:p>
          <a:endParaRPr lang="en-IN"/>
        </a:p>
      </dgm:t>
    </dgm:pt>
    <dgm:pt modelId="{6B25A1EC-356E-4D17-8A4A-54380446175A}" type="pres">
      <dgm:prSet presAssocID="{ECFB9829-753E-4149-8963-02443F3340A7}" presName="root2" presStyleCnt="0"/>
      <dgm:spPr/>
    </dgm:pt>
    <dgm:pt modelId="{FB36DDD4-D1ED-4BAE-84FE-4E68A398D2F0}" type="pres">
      <dgm:prSet presAssocID="{ECFB9829-753E-4149-8963-02443F3340A7}" presName="LevelTwoTextNode" presStyleLbl="node2" presStyleIdx="3" presStyleCnt="5" custScaleX="15897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787BF0F-FA6E-4F79-BD32-AB983CEF6F19}" type="pres">
      <dgm:prSet presAssocID="{ECFB9829-753E-4149-8963-02443F3340A7}" presName="level3hierChild" presStyleCnt="0"/>
      <dgm:spPr/>
    </dgm:pt>
    <dgm:pt modelId="{73A7B804-6568-4151-ACAC-1C4A8B076D5F}" type="pres">
      <dgm:prSet presAssocID="{0E738ADC-37CF-4692-9AA9-28424918F6C6}" presName="conn2-1" presStyleLbl="parChTrans1D2" presStyleIdx="4" presStyleCnt="5"/>
      <dgm:spPr/>
      <dgm:t>
        <a:bodyPr/>
        <a:lstStyle/>
        <a:p>
          <a:endParaRPr lang="en-IN"/>
        </a:p>
      </dgm:t>
    </dgm:pt>
    <dgm:pt modelId="{2D3742F4-1A27-4506-A3CE-5B39E2D29D30}" type="pres">
      <dgm:prSet presAssocID="{0E738ADC-37CF-4692-9AA9-28424918F6C6}" presName="connTx" presStyleLbl="parChTrans1D2" presStyleIdx="4" presStyleCnt="5"/>
      <dgm:spPr/>
      <dgm:t>
        <a:bodyPr/>
        <a:lstStyle/>
        <a:p>
          <a:endParaRPr lang="en-IN"/>
        </a:p>
      </dgm:t>
    </dgm:pt>
    <dgm:pt modelId="{4709661A-AD61-4995-A731-A396FEF4C9E8}" type="pres">
      <dgm:prSet presAssocID="{427F2650-46A0-45BA-B740-D10BA11A94DB}" presName="root2" presStyleCnt="0"/>
      <dgm:spPr/>
    </dgm:pt>
    <dgm:pt modelId="{C8C1506E-96AD-426D-BECC-DDF72E072A97}" type="pres">
      <dgm:prSet presAssocID="{427F2650-46A0-45BA-B740-D10BA11A94DB}" presName="LevelTwoTextNode" presStyleLbl="node2" presStyleIdx="4" presStyleCnt="5" custScaleX="15993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1F65600-9243-4B79-AE45-A403FD38D0AE}" type="pres">
      <dgm:prSet presAssocID="{427F2650-46A0-45BA-B740-D10BA11A94DB}" presName="level3hierChild" presStyleCnt="0"/>
      <dgm:spPr/>
    </dgm:pt>
  </dgm:ptLst>
  <dgm:cxnLst>
    <dgm:cxn modelId="{1848D7E0-5CA9-405C-B188-C78E8C4D4C01}" type="presOf" srcId="{1176A686-6639-4A69-828E-10575A2A67D1}" destId="{339B0752-3EE3-477E-83A6-A1DCFCF53371}" srcOrd="1" destOrd="0" presId="urn:microsoft.com/office/officeart/2008/layout/HorizontalMultiLevelHierarchy"/>
    <dgm:cxn modelId="{83A127BC-C92C-494D-B805-F8E78615D9F4}" srcId="{1488CB8D-5161-4B84-8518-44BAC10DA22A}" destId="{E4B27FE6-8F63-4C86-B625-DD255225473D}" srcOrd="2" destOrd="0" parTransId="{990CFAE0-E6C3-4860-BA56-DBB6BB99E90E}" sibTransId="{0DE09CEC-3A45-439B-AA5A-084180F7FA7E}"/>
    <dgm:cxn modelId="{E2F2E572-1954-46E3-BFB2-D5FDCC98ACF2}" type="presOf" srcId="{1B7C2A3F-7A11-48F4-895B-5FD75EC3D94B}" destId="{0880FD37-39BA-422C-A993-1E20FE632778}" srcOrd="0" destOrd="0" presId="urn:microsoft.com/office/officeart/2008/layout/HorizontalMultiLevelHierarchy"/>
    <dgm:cxn modelId="{9AA4C629-DA0E-4BD4-992A-BD7DFBCA2BF0}" srcId="{1488CB8D-5161-4B84-8518-44BAC10DA22A}" destId="{ECFB9829-753E-4149-8963-02443F3340A7}" srcOrd="3" destOrd="0" parTransId="{09184777-88AD-4676-9133-423AAD203796}" sibTransId="{201641FC-4650-4D0C-A1A6-2B3703E48499}"/>
    <dgm:cxn modelId="{6D383F32-CAA1-4442-9212-4B9EC2D553F9}" type="presOf" srcId="{ECFB9829-753E-4149-8963-02443F3340A7}" destId="{FB36DDD4-D1ED-4BAE-84FE-4E68A398D2F0}" srcOrd="0" destOrd="0" presId="urn:microsoft.com/office/officeart/2008/layout/HorizontalMultiLevelHierarchy"/>
    <dgm:cxn modelId="{87A8DF82-D10E-4FB2-BD6E-0A87696BC9A9}" srcId="{1B7C2A3F-7A11-48F4-895B-5FD75EC3D94B}" destId="{1488CB8D-5161-4B84-8518-44BAC10DA22A}" srcOrd="0" destOrd="0" parTransId="{0ED926FF-31BD-4C29-B3FC-4312AD8DFC70}" sibTransId="{B68FAD39-FB77-4081-B12E-C6E28E4B9292}"/>
    <dgm:cxn modelId="{2CD6C6F2-8A72-454F-A3C7-06C182FCE52B}" srcId="{1488CB8D-5161-4B84-8518-44BAC10DA22A}" destId="{22CF43EF-03DA-4B23-A3FD-637741C38F1C}" srcOrd="1" destOrd="0" parTransId="{1176A686-6639-4A69-828E-10575A2A67D1}" sibTransId="{8220ECEE-71E7-4002-80A9-2611DCC74573}"/>
    <dgm:cxn modelId="{21EC3DB7-DC8C-43E9-AD95-7DBB7B0209C0}" type="presOf" srcId="{09184777-88AD-4676-9133-423AAD203796}" destId="{20AB2C21-D0E3-4697-94D6-3D1B517C3652}" srcOrd="1" destOrd="0" presId="urn:microsoft.com/office/officeart/2008/layout/HorizontalMultiLevelHierarchy"/>
    <dgm:cxn modelId="{CCDE4692-3040-42DF-BDD2-1CC08FECABA8}" type="presOf" srcId="{487CE277-E4CF-4E78-891E-C4A08E5B8F3E}" destId="{23D98D71-75C8-4F01-8BE8-C1309A5A5386}" srcOrd="1" destOrd="0" presId="urn:microsoft.com/office/officeart/2008/layout/HorizontalMultiLevelHierarchy"/>
    <dgm:cxn modelId="{316EC452-8531-4D3A-8D16-D69B5C1685DF}" type="presOf" srcId="{0E738ADC-37CF-4692-9AA9-28424918F6C6}" destId="{73A7B804-6568-4151-ACAC-1C4A8B076D5F}" srcOrd="0" destOrd="0" presId="urn:microsoft.com/office/officeart/2008/layout/HorizontalMultiLevelHierarchy"/>
    <dgm:cxn modelId="{20C25539-1226-419E-A706-AC23701CB5E6}" type="presOf" srcId="{09184777-88AD-4676-9133-423AAD203796}" destId="{1A8107C8-48D7-47DD-82A2-D5B2886B16D0}" srcOrd="0" destOrd="0" presId="urn:microsoft.com/office/officeart/2008/layout/HorizontalMultiLevelHierarchy"/>
    <dgm:cxn modelId="{88273EEF-7DA4-45C9-83DD-821F89BEFC41}" type="presOf" srcId="{427F2650-46A0-45BA-B740-D10BA11A94DB}" destId="{C8C1506E-96AD-426D-BECC-DDF72E072A97}" srcOrd="0" destOrd="0" presId="urn:microsoft.com/office/officeart/2008/layout/HorizontalMultiLevelHierarchy"/>
    <dgm:cxn modelId="{B7D2E103-E3EB-45B9-B157-19F1CB89DAE2}" srcId="{1488CB8D-5161-4B84-8518-44BAC10DA22A}" destId="{427F2650-46A0-45BA-B740-D10BA11A94DB}" srcOrd="4" destOrd="0" parTransId="{0E738ADC-37CF-4692-9AA9-28424918F6C6}" sibTransId="{C4C8D36A-C912-42E7-9E30-7A084012BE5A}"/>
    <dgm:cxn modelId="{E9281CC0-3DE7-4E75-9B00-459C02257A6F}" type="presOf" srcId="{E4B27FE6-8F63-4C86-B625-DD255225473D}" destId="{6329DD6F-2914-448B-8E83-2DF1213F2A4F}" srcOrd="0" destOrd="0" presId="urn:microsoft.com/office/officeart/2008/layout/HorizontalMultiLevelHierarchy"/>
    <dgm:cxn modelId="{A2E294A0-DCD7-41E3-AA43-D24B4633A3AF}" type="presOf" srcId="{0E738ADC-37CF-4692-9AA9-28424918F6C6}" destId="{2D3742F4-1A27-4506-A3CE-5B39E2D29D30}" srcOrd="1" destOrd="0" presId="urn:microsoft.com/office/officeart/2008/layout/HorizontalMultiLevelHierarchy"/>
    <dgm:cxn modelId="{D0E66A8B-123C-4D0A-9E8B-25631F5F4B0A}" type="presOf" srcId="{1488CB8D-5161-4B84-8518-44BAC10DA22A}" destId="{D6D63BED-AD2C-403F-A198-199F4F3960EA}" srcOrd="0" destOrd="0" presId="urn:microsoft.com/office/officeart/2008/layout/HorizontalMultiLevelHierarchy"/>
    <dgm:cxn modelId="{D2B3CA18-6E21-4D8C-B69B-98B8CFF5F4DC}" srcId="{1488CB8D-5161-4B84-8518-44BAC10DA22A}" destId="{6611E92D-F0B9-4689-915B-24DB8411C3D4}" srcOrd="0" destOrd="0" parTransId="{487CE277-E4CF-4E78-891E-C4A08E5B8F3E}" sibTransId="{147B36EE-B7B8-4419-8FA8-4CD9636F8301}"/>
    <dgm:cxn modelId="{D0FA569F-4AAA-4A2E-A097-3C26A827673A}" type="presOf" srcId="{990CFAE0-E6C3-4860-BA56-DBB6BB99E90E}" destId="{5B872404-7334-4E40-AA0B-18C4EE232470}" srcOrd="0" destOrd="0" presId="urn:microsoft.com/office/officeart/2008/layout/HorizontalMultiLevelHierarchy"/>
    <dgm:cxn modelId="{63B9198C-D682-428A-BF61-B73E46A44D40}" type="presOf" srcId="{1176A686-6639-4A69-828E-10575A2A67D1}" destId="{9D4F9F9C-B663-4FD6-804D-8013415D811B}" srcOrd="0" destOrd="0" presId="urn:microsoft.com/office/officeart/2008/layout/HorizontalMultiLevelHierarchy"/>
    <dgm:cxn modelId="{61073BFC-EE8B-4978-92F4-D80BD7E07959}" type="presOf" srcId="{22CF43EF-03DA-4B23-A3FD-637741C38F1C}" destId="{0EA300D9-898B-4228-8858-B979101A8DCE}" srcOrd="0" destOrd="0" presId="urn:microsoft.com/office/officeart/2008/layout/HorizontalMultiLevelHierarchy"/>
    <dgm:cxn modelId="{342745D1-E948-4842-AD88-F5110DF3B373}" type="presOf" srcId="{990CFAE0-E6C3-4860-BA56-DBB6BB99E90E}" destId="{ADB30CFB-3EC0-4C98-8C46-B237F4FD7330}" srcOrd="1" destOrd="0" presId="urn:microsoft.com/office/officeart/2008/layout/HorizontalMultiLevelHierarchy"/>
    <dgm:cxn modelId="{81581CC8-C716-40D0-B2C8-837BB694BB2E}" type="presOf" srcId="{6611E92D-F0B9-4689-915B-24DB8411C3D4}" destId="{E384315F-CA8F-46AA-9E60-F5BFAA8632A0}" srcOrd="0" destOrd="0" presId="urn:microsoft.com/office/officeart/2008/layout/HorizontalMultiLevelHierarchy"/>
    <dgm:cxn modelId="{1807FE12-9737-4194-9821-EE776635DFFF}" type="presOf" srcId="{487CE277-E4CF-4E78-891E-C4A08E5B8F3E}" destId="{54D64FB1-F5AA-4312-A681-561D4C27E61D}" srcOrd="0" destOrd="0" presId="urn:microsoft.com/office/officeart/2008/layout/HorizontalMultiLevelHierarchy"/>
    <dgm:cxn modelId="{76A8303A-4B60-47D6-B97F-509057BA0764}" type="presParOf" srcId="{0880FD37-39BA-422C-A993-1E20FE632778}" destId="{F9BFC1B4-C344-4087-A20D-394287FBB593}" srcOrd="0" destOrd="0" presId="urn:microsoft.com/office/officeart/2008/layout/HorizontalMultiLevelHierarchy"/>
    <dgm:cxn modelId="{79B0825B-9837-4BC6-A47A-74CDA17796EE}" type="presParOf" srcId="{F9BFC1B4-C344-4087-A20D-394287FBB593}" destId="{D6D63BED-AD2C-403F-A198-199F4F3960EA}" srcOrd="0" destOrd="0" presId="urn:microsoft.com/office/officeart/2008/layout/HorizontalMultiLevelHierarchy"/>
    <dgm:cxn modelId="{4C90B9F2-C073-4047-9DC4-299463BCA46D}" type="presParOf" srcId="{F9BFC1B4-C344-4087-A20D-394287FBB593}" destId="{71C59F26-2C92-46AD-AF72-C1F3B967DCFB}" srcOrd="1" destOrd="0" presId="urn:microsoft.com/office/officeart/2008/layout/HorizontalMultiLevelHierarchy"/>
    <dgm:cxn modelId="{C52FE40B-3AF7-4452-A806-567DCF43813D}" type="presParOf" srcId="{71C59F26-2C92-46AD-AF72-C1F3B967DCFB}" destId="{54D64FB1-F5AA-4312-A681-561D4C27E61D}" srcOrd="0" destOrd="0" presId="urn:microsoft.com/office/officeart/2008/layout/HorizontalMultiLevelHierarchy"/>
    <dgm:cxn modelId="{6855AFBD-2BE3-444E-9BD6-F9589DC97957}" type="presParOf" srcId="{54D64FB1-F5AA-4312-A681-561D4C27E61D}" destId="{23D98D71-75C8-4F01-8BE8-C1309A5A5386}" srcOrd="0" destOrd="0" presId="urn:microsoft.com/office/officeart/2008/layout/HorizontalMultiLevelHierarchy"/>
    <dgm:cxn modelId="{3539C90A-D77E-4281-9227-1928419FF302}" type="presParOf" srcId="{71C59F26-2C92-46AD-AF72-C1F3B967DCFB}" destId="{24B19BE8-4F8D-41FD-9EC8-5E19C7C75C75}" srcOrd="1" destOrd="0" presId="urn:microsoft.com/office/officeart/2008/layout/HorizontalMultiLevelHierarchy"/>
    <dgm:cxn modelId="{5ABA8025-A789-4E8D-B3AB-AFAA57EB8705}" type="presParOf" srcId="{24B19BE8-4F8D-41FD-9EC8-5E19C7C75C75}" destId="{E384315F-CA8F-46AA-9E60-F5BFAA8632A0}" srcOrd="0" destOrd="0" presId="urn:microsoft.com/office/officeart/2008/layout/HorizontalMultiLevelHierarchy"/>
    <dgm:cxn modelId="{E0DE6F48-C3AC-4F64-BFA1-366486E331F0}" type="presParOf" srcId="{24B19BE8-4F8D-41FD-9EC8-5E19C7C75C75}" destId="{D72BC036-C7CB-4D2A-885C-B64305455B60}" srcOrd="1" destOrd="0" presId="urn:microsoft.com/office/officeart/2008/layout/HorizontalMultiLevelHierarchy"/>
    <dgm:cxn modelId="{0961E859-22C2-4B38-898C-3E160507268C}" type="presParOf" srcId="{71C59F26-2C92-46AD-AF72-C1F3B967DCFB}" destId="{9D4F9F9C-B663-4FD6-804D-8013415D811B}" srcOrd="2" destOrd="0" presId="urn:microsoft.com/office/officeart/2008/layout/HorizontalMultiLevelHierarchy"/>
    <dgm:cxn modelId="{2ED078B0-CFAA-44E3-80DD-81A5CC0793A0}" type="presParOf" srcId="{9D4F9F9C-B663-4FD6-804D-8013415D811B}" destId="{339B0752-3EE3-477E-83A6-A1DCFCF53371}" srcOrd="0" destOrd="0" presId="urn:microsoft.com/office/officeart/2008/layout/HorizontalMultiLevelHierarchy"/>
    <dgm:cxn modelId="{28269C34-AAE5-4D95-BA04-29B2D819CA6B}" type="presParOf" srcId="{71C59F26-2C92-46AD-AF72-C1F3B967DCFB}" destId="{6D6FABE2-7764-4EB4-8077-626AD37B7DB1}" srcOrd="3" destOrd="0" presId="urn:microsoft.com/office/officeart/2008/layout/HorizontalMultiLevelHierarchy"/>
    <dgm:cxn modelId="{A139D55C-A9F6-46A3-8A88-2B106A48DCED}" type="presParOf" srcId="{6D6FABE2-7764-4EB4-8077-626AD37B7DB1}" destId="{0EA300D9-898B-4228-8858-B979101A8DCE}" srcOrd="0" destOrd="0" presId="urn:microsoft.com/office/officeart/2008/layout/HorizontalMultiLevelHierarchy"/>
    <dgm:cxn modelId="{B0E6AC6C-3284-4132-8069-3DC0DEAB24F6}" type="presParOf" srcId="{6D6FABE2-7764-4EB4-8077-626AD37B7DB1}" destId="{567B7ADD-B89C-4CAB-BAF5-C5A293B3FBD7}" srcOrd="1" destOrd="0" presId="urn:microsoft.com/office/officeart/2008/layout/HorizontalMultiLevelHierarchy"/>
    <dgm:cxn modelId="{9BA57E31-A638-416F-B63C-89114DF6464C}" type="presParOf" srcId="{71C59F26-2C92-46AD-AF72-C1F3B967DCFB}" destId="{5B872404-7334-4E40-AA0B-18C4EE232470}" srcOrd="4" destOrd="0" presId="urn:microsoft.com/office/officeart/2008/layout/HorizontalMultiLevelHierarchy"/>
    <dgm:cxn modelId="{B8B1F982-B660-43DE-8772-41FC6FA57880}" type="presParOf" srcId="{5B872404-7334-4E40-AA0B-18C4EE232470}" destId="{ADB30CFB-3EC0-4C98-8C46-B237F4FD7330}" srcOrd="0" destOrd="0" presId="urn:microsoft.com/office/officeart/2008/layout/HorizontalMultiLevelHierarchy"/>
    <dgm:cxn modelId="{D92710FF-8FD4-43B1-99D2-4B7398A44BED}" type="presParOf" srcId="{71C59F26-2C92-46AD-AF72-C1F3B967DCFB}" destId="{3E0D698A-30E5-4AB0-A73C-E49272CD64A5}" srcOrd="5" destOrd="0" presId="urn:microsoft.com/office/officeart/2008/layout/HorizontalMultiLevelHierarchy"/>
    <dgm:cxn modelId="{D6B6EC3C-78CA-41BE-8363-C86A6BFA9065}" type="presParOf" srcId="{3E0D698A-30E5-4AB0-A73C-E49272CD64A5}" destId="{6329DD6F-2914-448B-8E83-2DF1213F2A4F}" srcOrd="0" destOrd="0" presId="urn:microsoft.com/office/officeart/2008/layout/HorizontalMultiLevelHierarchy"/>
    <dgm:cxn modelId="{77AA303E-20EE-49E9-8FAE-62069554FDCD}" type="presParOf" srcId="{3E0D698A-30E5-4AB0-A73C-E49272CD64A5}" destId="{D0276673-CD36-4E34-88D0-F3DD9D036C19}" srcOrd="1" destOrd="0" presId="urn:microsoft.com/office/officeart/2008/layout/HorizontalMultiLevelHierarchy"/>
    <dgm:cxn modelId="{26BC8FFE-03FF-49E3-9B95-5A1F7C4550CA}" type="presParOf" srcId="{71C59F26-2C92-46AD-AF72-C1F3B967DCFB}" destId="{1A8107C8-48D7-47DD-82A2-D5B2886B16D0}" srcOrd="6" destOrd="0" presId="urn:microsoft.com/office/officeart/2008/layout/HorizontalMultiLevelHierarchy"/>
    <dgm:cxn modelId="{370CC4CE-2B77-4F80-81D8-E45F2AE92A10}" type="presParOf" srcId="{1A8107C8-48D7-47DD-82A2-D5B2886B16D0}" destId="{20AB2C21-D0E3-4697-94D6-3D1B517C3652}" srcOrd="0" destOrd="0" presId="urn:microsoft.com/office/officeart/2008/layout/HorizontalMultiLevelHierarchy"/>
    <dgm:cxn modelId="{B237F781-417D-470C-9B75-CADAF45239C8}" type="presParOf" srcId="{71C59F26-2C92-46AD-AF72-C1F3B967DCFB}" destId="{6B25A1EC-356E-4D17-8A4A-54380446175A}" srcOrd="7" destOrd="0" presId="urn:microsoft.com/office/officeart/2008/layout/HorizontalMultiLevelHierarchy"/>
    <dgm:cxn modelId="{4C006035-6959-4036-A9E3-7140FF8F5CA9}" type="presParOf" srcId="{6B25A1EC-356E-4D17-8A4A-54380446175A}" destId="{FB36DDD4-D1ED-4BAE-84FE-4E68A398D2F0}" srcOrd="0" destOrd="0" presId="urn:microsoft.com/office/officeart/2008/layout/HorizontalMultiLevelHierarchy"/>
    <dgm:cxn modelId="{166B6AD7-35FC-4A8F-8870-2F7098BADDF9}" type="presParOf" srcId="{6B25A1EC-356E-4D17-8A4A-54380446175A}" destId="{C787BF0F-FA6E-4F79-BD32-AB983CEF6F19}" srcOrd="1" destOrd="0" presId="urn:microsoft.com/office/officeart/2008/layout/HorizontalMultiLevelHierarchy"/>
    <dgm:cxn modelId="{C295888B-3687-4DCC-B497-65AECDD46544}" type="presParOf" srcId="{71C59F26-2C92-46AD-AF72-C1F3B967DCFB}" destId="{73A7B804-6568-4151-ACAC-1C4A8B076D5F}" srcOrd="8" destOrd="0" presId="urn:microsoft.com/office/officeart/2008/layout/HorizontalMultiLevelHierarchy"/>
    <dgm:cxn modelId="{7A823691-A4DF-424C-955B-FF3CC58B80B2}" type="presParOf" srcId="{73A7B804-6568-4151-ACAC-1C4A8B076D5F}" destId="{2D3742F4-1A27-4506-A3CE-5B39E2D29D30}" srcOrd="0" destOrd="0" presId="urn:microsoft.com/office/officeart/2008/layout/HorizontalMultiLevelHierarchy"/>
    <dgm:cxn modelId="{E2D452A4-1CCB-4B8D-82B1-14028E21E458}" type="presParOf" srcId="{71C59F26-2C92-46AD-AF72-C1F3B967DCFB}" destId="{4709661A-AD61-4995-A731-A396FEF4C9E8}" srcOrd="9" destOrd="0" presId="urn:microsoft.com/office/officeart/2008/layout/HorizontalMultiLevelHierarchy"/>
    <dgm:cxn modelId="{BD12F8D4-678B-4175-A164-6BB82EFD1A7E}" type="presParOf" srcId="{4709661A-AD61-4995-A731-A396FEF4C9E8}" destId="{C8C1506E-96AD-426D-BECC-DDF72E072A97}" srcOrd="0" destOrd="0" presId="urn:microsoft.com/office/officeart/2008/layout/HorizontalMultiLevelHierarchy"/>
    <dgm:cxn modelId="{E1F715FA-1BF3-4077-949B-65CE6B735E46}" type="presParOf" srcId="{4709661A-AD61-4995-A731-A396FEF4C9E8}" destId="{31F65600-9243-4B79-AE45-A403FD38D0A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38F8B2-80F3-4888-8111-1FE82585576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824CDF-00B1-4E0B-9B02-80DF5BF500D8}">
      <dgm:prSet phldrT="[文本]"/>
      <dgm:spPr/>
      <dgm:t>
        <a:bodyPr/>
        <a:lstStyle/>
        <a:p>
          <a:r>
            <a:rPr lang="en-US" altLang="zh-CN" dirty="0">
              <a:solidFill>
                <a:schemeClr val="tx1">
                  <a:lumMod val="85000"/>
                  <a:lumOff val="15000"/>
                </a:schemeClr>
              </a:solidFill>
            </a:rPr>
            <a:t>Mathematica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12639908-5C79-4F9B-8A9B-8034AC09755F}" type="parTrans" cxnId="{CB3567A2-3438-4E9E-B6EA-AC553D41F23B}">
      <dgm:prSet/>
      <dgm:spPr/>
      <dgm:t>
        <a:bodyPr/>
        <a:lstStyle/>
        <a:p>
          <a:endParaRPr lang="zh-CN" altLang="en-US"/>
        </a:p>
      </dgm:t>
    </dgm:pt>
    <dgm:pt modelId="{80E9F765-0B0C-422D-914C-E20DBAB37218}" type="sibTrans" cxnId="{CB3567A2-3438-4E9E-B6EA-AC553D41F23B}">
      <dgm:prSet/>
      <dgm:spPr/>
      <dgm:t>
        <a:bodyPr/>
        <a:lstStyle/>
        <a:p>
          <a:endParaRPr lang="zh-CN" altLang="en-US"/>
        </a:p>
      </dgm:t>
    </dgm:pt>
    <dgm:pt modelId="{C719BC9B-7BB3-4BE1-8375-F8E1D8733004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 build-in data 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7F5924-C503-4E16-8E64-457144C338E8}" type="parTrans" cxnId="{9CF1B11B-A67D-4779-AD33-CE352839E5C7}">
      <dgm:prSet/>
      <dgm:spPr/>
      <dgm:t>
        <a:bodyPr/>
        <a:lstStyle/>
        <a:p>
          <a:endParaRPr lang="zh-CN" altLang="en-US"/>
        </a:p>
      </dgm:t>
    </dgm:pt>
    <dgm:pt modelId="{F96B7282-29EE-4BFC-A8AC-EFD9A9F78286}" type="sibTrans" cxnId="{9CF1B11B-A67D-4779-AD33-CE352839E5C7}">
      <dgm:prSet/>
      <dgm:spPr/>
      <dgm:t>
        <a:bodyPr/>
        <a:lstStyle/>
        <a:p>
          <a:endParaRPr lang="zh-CN" altLang="en-US"/>
        </a:p>
      </dgm:t>
    </dgm:pt>
    <dgm:pt modelId="{3EF0A233-48CA-4E5D-8399-3303941263AF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 show results intuitively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CECD81-8EAA-4487-BEA2-91DC450879CD}" type="parTrans" cxnId="{73A6E845-E5CC-40DE-A7FE-0A03D988D35A}">
      <dgm:prSet/>
      <dgm:spPr/>
      <dgm:t>
        <a:bodyPr/>
        <a:lstStyle/>
        <a:p>
          <a:endParaRPr lang="zh-CN" altLang="en-US"/>
        </a:p>
      </dgm:t>
    </dgm:pt>
    <dgm:pt modelId="{86E59843-BEF5-43ED-AFEA-AA37A402490D}" type="sibTrans" cxnId="{73A6E845-E5CC-40DE-A7FE-0A03D988D35A}">
      <dgm:prSet/>
      <dgm:spPr/>
      <dgm:t>
        <a:bodyPr/>
        <a:lstStyle/>
        <a:p>
          <a:endParaRPr lang="zh-CN" altLang="en-US"/>
        </a:p>
      </dgm:t>
    </dgm:pt>
    <dgm:pt modelId="{E979C72E-D6FF-41D3-BC73-795F544CE7C1}">
      <dgm:prSet phldrT="[文本]"/>
      <dgm:spPr/>
      <dgm:t>
        <a:bodyPr/>
        <a:lstStyle/>
        <a:p>
          <a:r>
            <a:rPr lang="en-US" altLang="zh-CN" dirty="0">
              <a:solidFill>
                <a:schemeClr val="tx1">
                  <a:lumMod val="85000"/>
                  <a:lumOff val="15000"/>
                </a:schemeClr>
              </a:solidFill>
            </a:rPr>
            <a:t>Further Analysis</a:t>
          </a:r>
          <a:endParaRPr lang="zh-CN" altLang="en-US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6B831952-BD23-43CD-B5EA-6668AF06A6BB}" type="parTrans" cxnId="{14355D62-BF91-4550-8831-A67EC45F6875}">
      <dgm:prSet/>
      <dgm:spPr/>
      <dgm:t>
        <a:bodyPr/>
        <a:lstStyle/>
        <a:p>
          <a:endParaRPr lang="zh-CN" altLang="en-US"/>
        </a:p>
      </dgm:t>
    </dgm:pt>
    <dgm:pt modelId="{DDFECF9B-52AB-457A-B361-9FF0ED4886FD}" type="sibTrans" cxnId="{14355D62-BF91-4550-8831-A67EC45F6875}">
      <dgm:prSet/>
      <dgm:spPr/>
      <dgm:t>
        <a:bodyPr/>
        <a:lstStyle/>
        <a:p>
          <a:endParaRPr lang="zh-CN" altLang="en-US"/>
        </a:p>
      </dgm:t>
    </dgm:pt>
    <dgm:pt modelId="{66946D13-E601-4B3F-9E4D-C4C0CB5F0185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extract more information about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power estimation , position of satellites etc.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D22CD9C-30CE-42D7-BAE3-A6371DADD414}" type="parTrans" cxnId="{98DB4D33-9207-412B-BECD-FC71F87DB3FE}">
      <dgm:prSet/>
      <dgm:spPr/>
      <dgm:t>
        <a:bodyPr/>
        <a:lstStyle/>
        <a:p>
          <a:endParaRPr lang="zh-CN" altLang="en-US"/>
        </a:p>
      </dgm:t>
    </dgm:pt>
    <dgm:pt modelId="{76FBD259-09BD-4006-96F0-A42DB4CA89D6}" type="sibTrans" cxnId="{98DB4D33-9207-412B-BECD-FC71F87DB3FE}">
      <dgm:prSet/>
      <dgm:spPr/>
      <dgm:t>
        <a:bodyPr/>
        <a:lstStyle/>
        <a:p>
          <a:endParaRPr lang="zh-CN" altLang="en-US"/>
        </a:p>
      </dgm:t>
    </dgm:pt>
    <dgm:pt modelId="{8429D364-CCDE-42A5-9291-01087E7D8078}">
      <dgm:prSet phldrT="[文本]"/>
      <dgm:spPr/>
      <dgm:t>
        <a:bodyPr/>
        <a:lstStyle/>
        <a:p>
          <a:r>
            <a:rPr lang="en-US" alt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analyze data clearly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F3C4C0-FEEC-4E70-A7F2-B186307203B2}" type="parTrans" cxnId="{FA30B0FB-7AF2-4A41-809F-119C39BD0327}">
      <dgm:prSet/>
      <dgm:spPr/>
    </dgm:pt>
    <dgm:pt modelId="{89072C80-F582-4758-A9C6-3D0ECA662155}" type="sibTrans" cxnId="{FA30B0FB-7AF2-4A41-809F-119C39BD0327}">
      <dgm:prSet/>
      <dgm:spPr/>
    </dgm:pt>
    <dgm:pt modelId="{EF28D528-A18E-4B96-A50A-AAD713BDEFE1}">
      <dgm:prSet phldrT="[文本]"/>
      <dgm:spPr/>
      <dgm:t>
        <a:bodyPr/>
        <a:lstStyle/>
        <a:p>
          <a:r>
            <a:rPr lang="en-US" altLang="en-US" dirty="0">
              <a:latin typeface="Calibri" panose="020F0502020204030204" pitchFamily="34" charset="0"/>
              <a:cs typeface="Calibri" panose="020F0502020204030204" pitchFamily="34" charset="0"/>
            </a:rPr>
            <a:t> various functions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0E9C73-B8BD-490E-B416-62359A07500B}" type="parTrans" cxnId="{9FDB6217-26FB-441E-B94A-B7EC2F7A7888}">
      <dgm:prSet/>
      <dgm:spPr/>
    </dgm:pt>
    <dgm:pt modelId="{886B119B-3262-415B-A109-4699AAFB35CE}" type="sibTrans" cxnId="{9FDB6217-26FB-441E-B94A-B7EC2F7A7888}">
      <dgm:prSet/>
      <dgm:spPr/>
    </dgm:pt>
    <dgm:pt modelId="{3D50CFCF-A791-4B4E-81A1-6AA7D5E0EBEE}" type="pres">
      <dgm:prSet presAssocID="{FA38F8B2-80F3-4888-8111-1FE8258557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9D90E44-08A3-4DA4-BB41-8680ED4FC99F}" type="pres">
      <dgm:prSet presAssocID="{4E824CDF-00B1-4E0B-9B02-80DF5BF500D8}" presName="linNode" presStyleCnt="0"/>
      <dgm:spPr/>
    </dgm:pt>
    <dgm:pt modelId="{E130F8E5-BD70-4EFA-9494-A967DC3A20EC}" type="pres">
      <dgm:prSet presAssocID="{4E824CDF-00B1-4E0B-9B02-80DF5BF500D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47647A-3DBC-47D0-8D90-D81E4BF5E08F}" type="pres">
      <dgm:prSet presAssocID="{4E824CDF-00B1-4E0B-9B02-80DF5BF500D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4685C6-4979-43F7-AB35-26DEF836F132}" type="pres">
      <dgm:prSet presAssocID="{80E9F765-0B0C-422D-914C-E20DBAB37218}" presName="sp" presStyleCnt="0"/>
      <dgm:spPr/>
    </dgm:pt>
    <dgm:pt modelId="{ADD1474A-7C95-49E2-BCE4-52138E8503C3}" type="pres">
      <dgm:prSet presAssocID="{E979C72E-D6FF-41D3-BC73-795F544CE7C1}" presName="linNode" presStyleCnt="0"/>
      <dgm:spPr/>
    </dgm:pt>
    <dgm:pt modelId="{73A2E984-4F9B-4D97-BA1A-75AFE855002D}" type="pres">
      <dgm:prSet presAssocID="{E979C72E-D6FF-41D3-BC73-795F544CE7C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79F4F0-F489-43FD-87E7-933F9492B399}" type="pres">
      <dgm:prSet presAssocID="{E979C72E-D6FF-41D3-BC73-795F544CE7C1}" presName="descendantText" presStyleLbl="alignAccFollowNode1" presStyleIdx="1" presStyleCnt="2" custLinFactNeighborX="14377" custLinFactNeighborY="-4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BF4219-A326-4D8C-A38E-7F59F7BB909F}" type="presOf" srcId="{66946D13-E601-4B3F-9E4D-C4C0CB5F0185}" destId="{7B79F4F0-F489-43FD-87E7-933F9492B399}" srcOrd="0" destOrd="0" presId="urn:microsoft.com/office/officeart/2005/8/layout/vList5"/>
    <dgm:cxn modelId="{CB3567A2-3438-4E9E-B6EA-AC553D41F23B}" srcId="{FA38F8B2-80F3-4888-8111-1FE82585576C}" destId="{4E824CDF-00B1-4E0B-9B02-80DF5BF500D8}" srcOrd="0" destOrd="0" parTransId="{12639908-5C79-4F9B-8A9B-8034AC09755F}" sibTransId="{80E9F765-0B0C-422D-914C-E20DBAB37218}"/>
    <dgm:cxn modelId="{14355D62-BF91-4550-8831-A67EC45F6875}" srcId="{FA38F8B2-80F3-4888-8111-1FE82585576C}" destId="{E979C72E-D6FF-41D3-BC73-795F544CE7C1}" srcOrd="1" destOrd="0" parTransId="{6B831952-BD23-43CD-B5EA-6668AF06A6BB}" sibTransId="{DDFECF9B-52AB-457A-B361-9FF0ED4886FD}"/>
    <dgm:cxn modelId="{E9D2838D-8F67-45D7-9F9E-B2E65749D228}" type="presOf" srcId="{8429D364-CCDE-42A5-9291-01087E7D8078}" destId="{1F47647A-3DBC-47D0-8D90-D81E4BF5E08F}" srcOrd="0" destOrd="2" presId="urn:microsoft.com/office/officeart/2005/8/layout/vList5"/>
    <dgm:cxn modelId="{CDE7B2C2-EE86-435D-BB88-C1D1A9647397}" type="presOf" srcId="{C719BC9B-7BB3-4BE1-8375-F8E1D8733004}" destId="{1F47647A-3DBC-47D0-8D90-D81E4BF5E08F}" srcOrd="0" destOrd="0" presId="urn:microsoft.com/office/officeart/2005/8/layout/vList5"/>
    <dgm:cxn modelId="{FA30B0FB-7AF2-4A41-809F-119C39BD0327}" srcId="{4E824CDF-00B1-4E0B-9B02-80DF5BF500D8}" destId="{8429D364-CCDE-42A5-9291-01087E7D8078}" srcOrd="2" destOrd="0" parTransId="{F3F3C4C0-FEEC-4E70-A7F2-B186307203B2}" sibTransId="{89072C80-F582-4758-A9C6-3D0ECA662155}"/>
    <dgm:cxn modelId="{98DB4D33-9207-412B-BECD-FC71F87DB3FE}" srcId="{E979C72E-D6FF-41D3-BC73-795F544CE7C1}" destId="{66946D13-E601-4B3F-9E4D-C4C0CB5F0185}" srcOrd="0" destOrd="0" parTransId="{AD22CD9C-30CE-42D7-BAE3-A6371DADD414}" sibTransId="{76FBD259-09BD-4006-96F0-A42DB4CA89D6}"/>
    <dgm:cxn modelId="{1072FE52-EE4F-45C0-802F-A0E223CB0CDF}" type="presOf" srcId="{E979C72E-D6FF-41D3-BC73-795F544CE7C1}" destId="{73A2E984-4F9B-4D97-BA1A-75AFE855002D}" srcOrd="0" destOrd="0" presId="urn:microsoft.com/office/officeart/2005/8/layout/vList5"/>
    <dgm:cxn modelId="{9FDB6217-26FB-441E-B94A-B7EC2F7A7888}" srcId="{4E824CDF-00B1-4E0B-9B02-80DF5BF500D8}" destId="{EF28D528-A18E-4B96-A50A-AAD713BDEFE1}" srcOrd="1" destOrd="0" parTransId="{C10E9C73-B8BD-490E-B416-62359A07500B}" sibTransId="{886B119B-3262-415B-A109-4699AAFB35CE}"/>
    <dgm:cxn modelId="{CF9C1144-1BF4-4675-AFA6-F3AC48AC9833}" type="presOf" srcId="{4E824CDF-00B1-4E0B-9B02-80DF5BF500D8}" destId="{E130F8E5-BD70-4EFA-9494-A967DC3A20EC}" srcOrd="0" destOrd="0" presId="urn:microsoft.com/office/officeart/2005/8/layout/vList5"/>
    <dgm:cxn modelId="{9CF1B11B-A67D-4779-AD33-CE352839E5C7}" srcId="{4E824CDF-00B1-4E0B-9B02-80DF5BF500D8}" destId="{C719BC9B-7BB3-4BE1-8375-F8E1D8733004}" srcOrd="0" destOrd="0" parTransId="{DC7F5924-C503-4E16-8E64-457144C338E8}" sibTransId="{F96B7282-29EE-4BFC-A8AC-EFD9A9F78286}"/>
    <dgm:cxn modelId="{9309A7B2-56FC-42B9-BABC-9FB4AF91A111}" type="presOf" srcId="{EF28D528-A18E-4B96-A50A-AAD713BDEFE1}" destId="{1F47647A-3DBC-47D0-8D90-D81E4BF5E08F}" srcOrd="0" destOrd="1" presId="urn:microsoft.com/office/officeart/2005/8/layout/vList5"/>
    <dgm:cxn modelId="{73A6E845-E5CC-40DE-A7FE-0A03D988D35A}" srcId="{4E824CDF-00B1-4E0B-9B02-80DF5BF500D8}" destId="{3EF0A233-48CA-4E5D-8399-3303941263AF}" srcOrd="3" destOrd="0" parTransId="{D3CECD81-8EAA-4487-BEA2-91DC450879CD}" sibTransId="{86E59843-BEF5-43ED-AFEA-AA37A402490D}"/>
    <dgm:cxn modelId="{994437C5-C4F5-498E-84DE-DB1F98AB04B1}" type="presOf" srcId="{FA38F8B2-80F3-4888-8111-1FE82585576C}" destId="{3D50CFCF-A791-4B4E-81A1-6AA7D5E0EBEE}" srcOrd="0" destOrd="0" presId="urn:microsoft.com/office/officeart/2005/8/layout/vList5"/>
    <dgm:cxn modelId="{5CA8C6F4-24B6-4148-B6CA-54395CC6BCC7}" type="presOf" srcId="{3EF0A233-48CA-4E5D-8399-3303941263AF}" destId="{1F47647A-3DBC-47D0-8D90-D81E4BF5E08F}" srcOrd="0" destOrd="3" presId="urn:microsoft.com/office/officeart/2005/8/layout/vList5"/>
    <dgm:cxn modelId="{C5D5033F-8838-40B8-ABCA-028889F08133}" type="presParOf" srcId="{3D50CFCF-A791-4B4E-81A1-6AA7D5E0EBEE}" destId="{E9D90E44-08A3-4DA4-BB41-8680ED4FC99F}" srcOrd="0" destOrd="0" presId="urn:microsoft.com/office/officeart/2005/8/layout/vList5"/>
    <dgm:cxn modelId="{176F24C2-F67F-4547-AD8B-E1DEEDB5DD3F}" type="presParOf" srcId="{E9D90E44-08A3-4DA4-BB41-8680ED4FC99F}" destId="{E130F8E5-BD70-4EFA-9494-A967DC3A20EC}" srcOrd="0" destOrd="0" presId="urn:microsoft.com/office/officeart/2005/8/layout/vList5"/>
    <dgm:cxn modelId="{41EBACBE-E315-4D6A-8066-51E2AD4C9AF4}" type="presParOf" srcId="{E9D90E44-08A3-4DA4-BB41-8680ED4FC99F}" destId="{1F47647A-3DBC-47D0-8D90-D81E4BF5E08F}" srcOrd="1" destOrd="0" presId="urn:microsoft.com/office/officeart/2005/8/layout/vList5"/>
    <dgm:cxn modelId="{CE497280-2DC5-445C-85F2-8F1E6ABF073E}" type="presParOf" srcId="{3D50CFCF-A791-4B4E-81A1-6AA7D5E0EBEE}" destId="{814685C6-4979-43F7-AB35-26DEF836F132}" srcOrd="1" destOrd="0" presId="urn:microsoft.com/office/officeart/2005/8/layout/vList5"/>
    <dgm:cxn modelId="{6ADA1BE8-091C-450D-9AC6-7B1B5337293E}" type="presParOf" srcId="{3D50CFCF-A791-4B4E-81A1-6AA7D5E0EBEE}" destId="{ADD1474A-7C95-49E2-BCE4-52138E8503C3}" srcOrd="2" destOrd="0" presId="urn:microsoft.com/office/officeart/2005/8/layout/vList5"/>
    <dgm:cxn modelId="{05641AE5-036B-4A09-A03F-A84E352BD0F4}" type="presParOf" srcId="{ADD1474A-7C95-49E2-BCE4-52138E8503C3}" destId="{73A2E984-4F9B-4D97-BA1A-75AFE855002D}" srcOrd="0" destOrd="0" presId="urn:microsoft.com/office/officeart/2005/8/layout/vList5"/>
    <dgm:cxn modelId="{3564772C-CDBC-4552-998B-B4E3AA8FF6DC}" type="presParOf" srcId="{ADD1474A-7C95-49E2-BCE4-52138E8503C3}" destId="{7B79F4F0-F489-43FD-87E7-933F9492B3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AAFD9-9A91-44FB-B23B-D2D06FF10AFC}">
      <dsp:nvSpPr>
        <dsp:cNvPr id="0" name=""/>
        <dsp:cNvSpPr/>
      </dsp:nvSpPr>
      <dsp:spPr>
        <a:xfrm rot="5400000">
          <a:off x="3877646" y="-1439901"/>
          <a:ext cx="1282519" cy="4253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active satellites currently in orbit around the Earth</a:t>
          </a:r>
          <a:endParaRPr lang="zh-CN" alt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>
              <a:latin typeface="Calibri" panose="020F0502020204030204" pitchFamily="34" charset="0"/>
              <a:cs typeface="Calibri" panose="020F0502020204030204" pitchFamily="34" charset="0"/>
            </a:rPr>
            <a:t>basic information about the satellites and their orbits</a:t>
          </a:r>
          <a:endParaRPr lang="zh-CN" altLang="en-US" sz="18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392362" y="107990"/>
        <a:ext cx="4190481" cy="1157305"/>
      </dsp:txXfrm>
    </dsp:sp>
    <dsp:sp modelId="{0184D31F-02AE-4435-B18A-366A22029BD8}">
      <dsp:nvSpPr>
        <dsp:cNvPr id="0" name=""/>
        <dsp:cNvSpPr/>
      </dsp:nvSpPr>
      <dsp:spPr>
        <a:xfrm>
          <a:off x="0" y="7"/>
          <a:ext cx="2392362" cy="1369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Dataset</a:t>
          </a:r>
          <a:endParaRPr lang="zh-CN" altLang="en-US" sz="2600" kern="1200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6836" y="66843"/>
        <a:ext cx="2258690" cy="1235464"/>
      </dsp:txXfrm>
    </dsp:sp>
    <dsp:sp modelId="{1F47647A-3DBC-47D0-8D90-D81E4BF5E08F}">
      <dsp:nvSpPr>
        <dsp:cNvPr id="0" name=""/>
        <dsp:cNvSpPr/>
      </dsp:nvSpPr>
      <dsp:spPr>
        <a:xfrm rot="5400000">
          <a:off x="3971252" y="-2308"/>
          <a:ext cx="1095309" cy="4253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>
              <a:latin typeface="Calibri" panose="020F0502020204030204" pitchFamily="34" charset="0"/>
              <a:cs typeface="Calibri" panose="020F0502020204030204" pitchFamily="34" charset="0"/>
            </a:rPr>
            <a:t> build-in data like “</a:t>
          </a:r>
          <a:r>
            <a:rPr lang="en-US" altLang="zh-CN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S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atelliteData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”</a:t>
          </a:r>
          <a:endParaRPr lang="zh-CN" alt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>
              <a:latin typeface="Calibri" panose="020F0502020204030204" pitchFamily="34" charset="0"/>
              <a:cs typeface="Calibri" panose="020F0502020204030204" pitchFamily="34" charset="0"/>
            </a:rPr>
            <a:t> strong functions for analysis</a:t>
          </a:r>
          <a:endParaRPr lang="zh-CN" alt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392363" y="1630051"/>
        <a:ext cx="4199619" cy="988371"/>
      </dsp:txXfrm>
    </dsp:sp>
    <dsp:sp modelId="{E130F8E5-BD70-4EFA-9494-A967DC3A20EC}">
      <dsp:nvSpPr>
        <dsp:cNvPr id="0" name=""/>
        <dsp:cNvSpPr/>
      </dsp:nvSpPr>
      <dsp:spPr>
        <a:xfrm>
          <a:off x="0" y="1439667"/>
          <a:ext cx="2392362" cy="1369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>
              <a:solidFill>
                <a:schemeClr val="tx1">
                  <a:lumMod val="85000"/>
                  <a:lumOff val="15000"/>
                </a:schemeClr>
              </a:solidFill>
            </a:rPr>
            <a:t>Mathematica</a:t>
          </a:r>
          <a:endParaRPr lang="zh-CN" altLang="en-US" sz="26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66836" y="1506503"/>
        <a:ext cx="2258690" cy="1235464"/>
      </dsp:txXfrm>
    </dsp:sp>
    <dsp:sp modelId="{7B79F4F0-F489-43FD-87E7-933F9492B399}">
      <dsp:nvSpPr>
        <dsp:cNvPr id="0" name=""/>
        <dsp:cNvSpPr/>
      </dsp:nvSpPr>
      <dsp:spPr>
        <a:xfrm rot="5400000">
          <a:off x="3971252" y="1435284"/>
          <a:ext cx="1095309" cy="4253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 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extract the meaningful information.</a:t>
          </a:r>
          <a:endParaRPr lang="zh-CN" alt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>
              <a:latin typeface="Calibri" panose="020F0502020204030204" pitchFamily="34" charset="0"/>
              <a:cs typeface="Calibri" panose="020F0502020204030204" pitchFamily="34" charset="0"/>
            </a:rPr>
            <a:t> s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ummarize and visualize them</a:t>
          </a:r>
          <a:endParaRPr lang="zh-CN" alt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392363" y="3067643"/>
        <a:ext cx="4199619" cy="988371"/>
      </dsp:txXfrm>
    </dsp:sp>
    <dsp:sp modelId="{73A2E984-4F9B-4D97-BA1A-75AFE855002D}">
      <dsp:nvSpPr>
        <dsp:cNvPr id="0" name=""/>
        <dsp:cNvSpPr/>
      </dsp:nvSpPr>
      <dsp:spPr>
        <a:xfrm>
          <a:off x="0" y="2877261"/>
          <a:ext cx="2392362" cy="1369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>
              <a:solidFill>
                <a:schemeClr val="tx1">
                  <a:lumMod val="85000"/>
                  <a:lumOff val="15000"/>
                </a:schemeClr>
              </a:solidFill>
            </a:rPr>
            <a:t>Aim</a:t>
          </a:r>
          <a:endParaRPr lang="zh-CN" altLang="en-US" sz="26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66836" y="2944097"/>
        <a:ext cx="2258690" cy="1235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B804-6568-4151-ACAC-1C4A8B076D5F}">
      <dsp:nvSpPr>
        <dsp:cNvPr id="0" name=""/>
        <dsp:cNvSpPr/>
      </dsp:nvSpPr>
      <dsp:spPr>
        <a:xfrm>
          <a:off x="2314391" y="2160240"/>
          <a:ext cx="472243" cy="1799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121" y="0"/>
              </a:lnTo>
              <a:lnTo>
                <a:pt x="236121" y="1799707"/>
              </a:lnTo>
              <a:lnTo>
                <a:pt x="472243" y="179970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503997" y="3013578"/>
        <a:ext cx="93031" cy="93031"/>
      </dsp:txXfrm>
    </dsp:sp>
    <dsp:sp modelId="{1A8107C8-48D7-47DD-82A2-D5B2886B16D0}">
      <dsp:nvSpPr>
        <dsp:cNvPr id="0" name=""/>
        <dsp:cNvSpPr/>
      </dsp:nvSpPr>
      <dsp:spPr>
        <a:xfrm>
          <a:off x="2314391" y="2160240"/>
          <a:ext cx="472243" cy="899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121" y="0"/>
              </a:lnTo>
              <a:lnTo>
                <a:pt x="236121" y="899853"/>
              </a:lnTo>
              <a:lnTo>
                <a:pt x="472243" y="899853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25107" y="2584760"/>
        <a:ext cx="50812" cy="50812"/>
      </dsp:txXfrm>
    </dsp:sp>
    <dsp:sp modelId="{5B872404-7334-4E40-AA0B-18C4EE232470}">
      <dsp:nvSpPr>
        <dsp:cNvPr id="0" name=""/>
        <dsp:cNvSpPr/>
      </dsp:nvSpPr>
      <dsp:spPr>
        <a:xfrm>
          <a:off x="2314391" y="2114519"/>
          <a:ext cx="4722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243" y="4572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38707" y="2148433"/>
        <a:ext cx="23612" cy="23612"/>
      </dsp:txXfrm>
    </dsp:sp>
    <dsp:sp modelId="{9D4F9F9C-B663-4FD6-804D-8013415D811B}">
      <dsp:nvSpPr>
        <dsp:cNvPr id="0" name=""/>
        <dsp:cNvSpPr/>
      </dsp:nvSpPr>
      <dsp:spPr>
        <a:xfrm>
          <a:off x="2314391" y="1260386"/>
          <a:ext cx="472243" cy="899853"/>
        </a:xfrm>
        <a:custGeom>
          <a:avLst/>
          <a:gdLst/>
          <a:ahLst/>
          <a:cxnLst/>
          <a:rect l="0" t="0" r="0" b="0"/>
          <a:pathLst>
            <a:path>
              <a:moveTo>
                <a:pt x="0" y="899853"/>
              </a:moveTo>
              <a:lnTo>
                <a:pt x="236121" y="899853"/>
              </a:lnTo>
              <a:lnTo>
                <a:pt x="236121" y="0"/>
              </a:lnTo>
              <a:lnTo>
                <a:pt x="472243" y="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25107" y="1684906"/>
        <a:ext cx="50812" cy="50812"/>
      </dsp:txXfrm>
    </dsp:sp>
    <dsp:sp modelId="{54D64FB1-F5AA-4312-A681-561D4C27E61D}">
      <dsp:nvSpPr>
        <dsp:cNvPr id="0" name=""/>
        <dsp:cNvSpPr/>
      </dsp:nvSpPr>
      <dsp:spPr>
        <a:xfrm>
          <a:off x="2314391" y="360532"/>
          <a:ext cx="472243" cy="1799707"/>
        </a:xfrm>
        <a:custGeom>
          <a:avLst/>
          <a:gdLst/>
          <a:ahLst/>
          <a:cxnLst/>
          <a:rect l="0" t="0" r="0" b="0"/>
          <a:pathLst>
            <a:path>
              <a:moveTo>
                <a:pt x="0" y="1799707"/>
              </a:moveTo>
              <a:lnTo>
                <a:pt x="236121" y="1799707"/>
              </a:lnTo>
              <a:lnTo>
                <a:pt x="236121" y="0"/>
              </a:lnTo>
              <a:lnTo>
                <a:pt x="472243" y="0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503997" y="1213870"/>
        <a:ext cx="93031" cy="93031"/>
      </dsp:txXfrm>
    </dsp:sp>
    <dsp:sp modelId="{D6D63BED-AD2C-403F-A198-199F4F3960EA}">
      <dsp:nvSpPr>
        <dsp:cNvPr id="0" name=""/>
        <dsp:cNvSpPr/>
      </dsp:nvSpPr>
      <dsp:spPr>
        <a:xfrm rot="16200000">
          <a:off x="-94332" y="1645944"/>
          <a:ext cx="3788858" cy="1028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26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variables</a:t>
          </a:r>
          <a:endParaRPr lang="zh-CN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-94332" y="1645944"/>
        <a:ext cx="3788858" cy="1028590"/>
      </dsp:txXfrm>
    </dsp:sp>
    <dsp:sp modelId="{E384315F-CA8F-46AA-9E60-F5BFAA8632A0}">
      <dsp:nvSpPr>
        <dsp:cNvPr id="0" name=""/>
        <dsp:cNvSpPr/>
      </dsp:nvSpPr>
      <dsp:spPr>
        <a:xfrm>
          <a:off x="2786635" y="590"/>
          <a:ext cx="3776435" cy="719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Current Official Name of Satellite</a:t>
          </a:r>
          <a:endParaRPr lang="zh-CN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86635" y="590"/>
        <a:ext cx="3776435" cy="719883"/>
      </dsp:txXfrm>
    </dsp:sp>
    <dsp:sp modelId="{0EA300D9-898B-4228-8858-B979101A8DCE}">
      <dsp:nvSpPr>
        <dsp:cNvPr id="0" name=""/>
        <dsp:cNvSpPr/>
      </dsp:nvSpPr>
      <dsp:spPr>
        <a:xfrm>
          <a:off x="2786635" y="900444"/>
          <a:ext cx="3776435" cy="719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Country of Operator/Owner</a:t>
          </a:r>
          <a:endParaRPr lang="zh-CN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86635" y="900444"/>
        <a:ext cx="3776435" cy="719883"/>
      </dsp:txXfrm>
    </dsp:sp>
    <dsp:sp modelId="{6329DD6F-2914-448B-8E83-2DF1213F2A4F}">
      <dsp:nvSpPr>
        <dsp:cNvPr id="0" name=""/>
        <dsp:cNvSpPr/>
      </dsp:nvSpPr>
      <dsp:spPr>
        <a:xfrm>
          <a:off x="2786635" y="1800298"/>
          <a:ext cx="3776435" cy="719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Class of Orbit</a:t>
          </a:r>
          <a:endParaRPr lang="zh-CN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86635" y="1800298"/>
        <a:ext cx="3776435" cy="719883"/>
      </dsp:txXfrm>
    </dsp:sp>
    <dsp:sp modelId="{FB36DDD4-D1ED-4BAE-84FE-4E68A398D2F0}">
      <dsp:nvSpPr>
        <dsp:cNvPr id="0" name=""/>
        <dsp:cNvSpPr/>
      </dsp:nvSpPr>
      <dsp:spPr>
        <a:xfrm>
          <a:off x="2786635" y="2700152"/>
          <a:ext cx="3753696" cy="719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Launch Site </a:t>
          </a:r>
          <a:endParaRPr lang="zh-CN" altLang="en-US" sz="2000" b="0" kern="1200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86635" y="2700152"/>
        <a:ext cx="3753696" cy="719883"/>
      </dsp:txXfrm>
    </dsp:sp>
    <dsp:sp modelId="{C8C1506E-96AD-426D-BECC-DDF72E072A97}">
      <dsp:nvSpPr>
        <dsp:cNvPr id="0" name=""/>
        <dsp:cNvSpPr/>
      </dsp:nvSpPr>
      <dsp:spPr>
        <a:xfrm>
          <a:off x="2786635" y="3600006"/>
          <a:ext cx="3776411" cy="719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Perigee (km)</a:t>
          </a:r>
          <a:r>
            <a:rPr lang="en-US" altLang="zh-CN" sz="2000" kern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…</a:t>
          </a:r>
          <a:endParaRPr lang="zh-CN" altLang="en-US" sz="2000" kern="1200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86635" y="3600006"/>
        <a:ext cx="3776411" cy="719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7647A-3DBC-47D0-8D90-D81E4BF5E08F}">
      <dsp:nvSpPr>
        <dsp:cNvPr id="0" name=""/>
        <dsp:cNvSpPr/>
      </dsp:nvSpPr>
      <dsp:spPr>
        <a:xfrm rot="5400000">
          <a:off x="3689956" y="-1090305"/>
          <a:ext cx="1657899" cy="4253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latin typeface="Calibri" panose="020F0502020204030204" pitchFamily="34" charset="0"/>
              <a:cs typeface="Calibri" panose="020F0502020204030204" pitchFamily="34" charset="0"/>
            </a:rPr>
            <a:t> build-in data </a:t>
          </a:r>
          <a:endParaRPr lang="zh-CN" altLang="en-US" sz="2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 various functions</a:t>
          </a:r>
          <a:endParaRPr lang="zh-CN" altLang="en-US" sz="2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altLang="zh-CN" sz="2200" kern="1200" dirty="0">
              <a:latin typeface="Calibri" panose="020F0502020204030204" pitchFamily="34" charset="0"/>
              <a:cs typeface="Calibri" panose="020F0502020204030204" pitchFamily="34" charset="0"/>
            </a:rPr>
            <a:t>analyze data clearly</a:t>
          </a:r>
          <a:endParaRPr lang="zh-CN" altLang="en-US" sz="2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latin typeface="Calibri" panose="020F0502020204030204" pitchFamily="34" charset="0"/>
              <a:cs typeface="Calibri" panose="020F0502020204030204" pitchFamily="34" charset="0"/>
            </a:rPr>
            <a:t> show results intuitively</a:t>
          </a:r>
          <a:endParaRPr lang="zh-CN" altLang="en-US" sz="2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392362" y="288221"/>
        <a:ext cx="4172156" cy="1496035"/>
      </dsp:txXfrm>
    </dsp:sp>
    <dsp:sp modelId="{E130F8E5-BD70-4EFA-9494-A967DC3A20EC}">
      <dsp:nvSpPr>
        <dsp:cNvPr id="0" name=""/>
        <dsp:cNvSpPr/>
      </dsp:nvSpPr>
      <dsp:spPr>
        <a:xfrm>
          <a:off x="0" y="51"/>
          <a:ext cx="2392362" cy="2072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>
              <a:solidFill>
                <a:schemeClr val="tx1">
                  <a:lumMod val="85000"/>
                  <a:lumOff val="15000"/>
                </a:schemeClr>
              </a:solidFill>
            </a:rPr>
            <a:t>Mathematica</a:t>
          </a:r>
          <a:endParaRPr lang="zh-CN" altLang="en-US" sz="26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01165" y="101216"/>
        <a:ext cx="2190032" cy="1870044"/>
      </dsp:txXfrm>
    </dsp:sp>
    <dsp:sp modelId="{7B79F4F0-F489-43FD-87E7-933F9492B399}">
      <dsp:nvSpPr>
        <dsp:cNvPr id="0" name=""/>
        <dsp:cNvSpPr/>
      </dsp:nvSpPr>
      <dsp:spPr>
        <a:xfrm rot="5400000">
          <a:off x="3689956" y="1078675"/>
          <a:ext cx="1657899" cy="4253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>
              <a:latin typeface="Calibri" panose="020F0502020204030204" pitchFamily="34" charset="0"/>
              <a:cs typeface="Calibri" panose="020F0502020204030204" pitchFamily="34" charset="0"/>
            </a:rPr>
            <a:t>extract more information about</a:t>
          </a: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altLang="zh-CN" sz="2200" kern="1200" dirty="0">
              <a:latin typeface="Calibri" panose="020F0502020204030204" pitchFamily="34" charset="0"/>
              <a:cs typeface="Calibri" panose="020F0502020204030204" pitchFamily="34" charset="0"/>
            </a:rPr>
            <a:t>power estimation , position of satellites etc.</a:t>
          </a:r>
          <a:endParaRPr lang="zh-CN" altLang="en-US" sz="2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392362" y="2457201"/>
        <a:ext cx="4172156" cy="1496035"/>
      </dsp:txXfrm>
    </dsp:sp>
    <dsp:sp modelId="{73A2E984-4F9B-4D97-BA1A-75AFE855002D}">
      <dsp:nvSpPr>
        <dsp:cNvPr id="0" name=""/>
        <dsp:cNvSpPr/>
      </dsp:nvSpPr>
      <dsp:spPr>
        <a:xfrm>
          <a:off x="0" y="2176045"/>
          <a:ext cx="2392362" cy="2072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>
              <a:solidFill>
                <a:schemeClr val="tx1">
                  <a:lumMod val="85000"/>
                  <a:lumOff val="15000"/>
                </a:schemeClr>
              </a:solidFill>
            </a:rPr>
            <a:t>Further Analysis</a:t>
          </a:r>
          <a:endParaRPr lang="zh-CN" altLang="en-US" sz="26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01165" y="2277210"/>
        <a:ext cx="2190032" cy="1870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A096681-FEEC-4396-A73D-5EB6580DA387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8D21A89-95F4-47FE-BE26-8F36330FA78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8136904" cy="1152128"/>
          </a:xfrm>
        </p:spPr>
        <p:txBody>
          <a:bodyPr/>
          <a:lstStyle/>
          <a:p>
            <a:pPr algn="ctr"/>
            <a:r>
              <a:rPr lang="en-IN" sz="3200" dirty="0"/>
              <a:t>Satellites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877272"/>
            <a:ext cx="3816424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4300" dirty="0" smtClean="0">
                <a:latin typeface="Calibri" panose="020F0502020204030204" pitchFamily="34" charset="0"/>
                <a:cs typeface="Calibri" panose="020F0502020204030204" pitchFamily="34" charset="0"/>
              </a:rPr>
              <a:t>By:-GAURAV KUMAR</a:t>
            </a:r>
            <a:endParaRPr lang="en-IN" dirty="0"/>
          </a:p>
        </p:txBody>
      </p:sp>
      <p:sp>
        <p:nvSpPr>
          <p:cNvPr id="4" name="AutoShape 2" descr="How Do Satellites Keep Track Of Their Own Position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How Do Satellites Keep Track Of Their Own Position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25" name="Picture 5" descr="C:\Users\Gaurav Kumar\Desktop\Satellite-orbit-718x52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1772816"/>
            <a:ext cx="3779515" cy="275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0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5"/>
            <a:ext cx="4325266" cy="380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xmlns="" id="{285F0F6C-F9AE-427C-B5E8-AFEF91319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DDEE84F-24DB-4BF9-BFEC-A72129627767}"/>
              </a:ext>
            </a:extLst>
          </p:cNvPr>
          <p:cNvSpPr txBox="1">
            <a:spLocks/>
          </p:cNvSpPr>
          <p:nvPr/>
        </p:nvSpPr>
        <p:spPr>
          <a:xfrm>
            <a:off x="611560" y="919261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number of Satellites in the orbit : Sun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Synchronous</a:t>
            </a:r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705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07" y="2503437"/>
            <a:ext cx="7079809" cy="337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xmlns="" id="{3548AFD4-0833-44CF-B524-036A3FD90E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709E61E-F740-47F1-9914-F98DBD9CCF7F}"/>
              </a:ext>
            </a:extLst>
          </p:cNvPr>
          <p:cNvSpPr txBox="1">
            <a:spLocks/>
          </p:cNvSpPr>
          <p:nvPr/>
        </p:nvSpPr>
        <p:spPr>
          <a:xfrm>
            <a:off x="611560" y="1063277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Satellites whose 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ccentricity value is greater than some value 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526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82687"/>
            <a:ext cx="63246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3">
            <a:extLst>
              <a:ext uri="{FF2B5EF4-FFF2-40B4-BE49-F238E27FC236}">
                <a16:creationId xmlns:a16="http://schemas.microsoft.com/office/drawing/2014/main" xmlns="" id="{AE8BD033-8F51-4819-9BAD-12A5DEEFAD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747464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7039C42-8BD0-419C-B98A-B563F714F1D9}"/>
              </a:ext>
            </a:extLst>
          </p:cNvPr>
          <p:cNvSpPr txBox="1">
            <a:spLocks/>
          </p:cNvSpPr>
          <p:nvPr/>
        </p:nvSpPr>
        <p:spPr>
          <a:xfrm>
            <a:off x="539552" y="540793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Satellite name which is having the maximum Apogee value</a:t>
            </a:r>
            <a:endParaRPr lang="en-IN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5EF40E8-F2D6-4792-BE27-1DD5E7AD44CE}"/>
              </a:ext>
            </a:extLst>
          </p:cNvPr>
          <p:cNvSpPr txBox="1">
            <a:spLocks/>
          </p:cNvSpPr>
          <p:nvPr/>
        </p:nvSpPr>
        <p:spPr>
          <a:xfrm>
            <a:off x="589287" y="2348880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the date of launch of the satellites.</a:t>
            </a:r>
            <a:endParaRPr lang="en-IN" sz="1600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7CD464A8-5633-43D4-AAFC-905D28DB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681087"/>
            <a:ext cx="6324600" cy="22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1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xmlns="" id="{E93C5137-3948-458B-9154-9D45DEDB8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61947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C4D50B5-B4DE-4538-95EB-1BFBCC030D53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names of satellites whose owner is India</a:t>
            </a:r>
            <a:endParaRPr lang="en-IN" altLang="zh-CN" sz="20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8FE1FBB7-B87C-41EF-8543-14D9DD9B6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77" y="2204864"/>
            <a:ext cx="6450782" cy="322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0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99335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3">
            <a:extLst>
              <a:ext uri="{FF2B5EF4-FFF2-40B4-BE49-F238E27FC236}">
                <a16:creationId xmlns:a16="http://schemas.microsoft.com/office/drawing/2014/main" xmlns="" id="{E93C5137-3948-458B-9154-9D45DEDB8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61947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C4D50B5-B4DE-4538-95EB-1BFBCC030D53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424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launch vehicles have been used by India can be extracted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878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224" y="2348880"/>
            <a:ext cx="642334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3">
            <a:extLst>
              <a:ext uri="{FF2B5EF4-FFF2-40B4-BE49-F238E27FC236}">
                <a16:creationId xmlns:a16="http://schemas.microsoft.com/office/drawing/2014/main" xmlns="" id="{57815C06-A694-453E-BD97-FCBDB6F44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547464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AC94BAD-7871-41AC-8147-869E2A536012}"/>
              </a:ext>
            </a:extLst>
          </p:cNvPr>
          <p:cNvSpPr txBox="1">
            <a:spLocks/>
          </p:cNvSpPr>
          <p:nvPr/>
        </p:nvSpPr>
        <p:spPr>
          <a:xfrm>
            <a:off x="441883" y="1052736"/>
            <a:ext cx="86513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Groupby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sort function --filter the data and understand easily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72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96752"/>
          </a:xfrm>
        </p:spPr>
        <p:txBody>
          <a:bodyPr/>
          <a:lstStyle/>
          <a:p>
            <a:r>
              <a:rPr lang="en-IN" i="1" dirty="0"/>
              <a:t> </a:t>
            </a:r>
            <a:r>
              <a:rPr lang="en-IN" sz="3600" dirty="0"/>
              <a:t>Data</a:t>
            </a:r>
            <a:r>
              <a:rPr lang="en-IN" sz="3600" i="1" dirty="0"/>
              <a:t> </a:t>
            </a:r>
            <a:r>
              <a:rPr lang="en-IN" sz="3600" dirty="0"/>
              <a:t>visualisation</a:t>
            </a:r>
            <a:r>
              <a:rPr lang="en-IN" sz="3600" i="1" dirty="0"/>
              <a:t> </a:t>
            </a:r>
            <a:r>
              <a:rPr lang="en-IN" sz="36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566124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the Bar-chart we can see that the PSLV vehicle has been used the most for Satellite launches.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3EF669DD-09D2-4C11-BABC-1988621E0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95" y="1280794"/>
            <a:ext cx="5500650" cy="4415488"/>
          </a:xfrm>
        </p:spPr>
      </p:pic>
    </p:spTree>
    <p:extLst>
      <p:ext uri="{BB962C8B-B14F-4D97-AF65-F5344CB8AC3E}">
        <p14:creationId xmlns:p14="http://schemas.microsoft.com/office/powerpoint/2010/main" val="3236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66298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The pie chart shows that the USA has the maximum number of Satellites in orbit around Earth.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F8990A6-D32E-4EAB-BC1A-C4A68001D56A}"/>
              </a:ext>
            </a:extLst>
          </p:cNvPr>
          <p:cNvSpPr txBox="1">
            <a:spLocks/>
          </p:cNvSpPr>
          <p:nvPr/>
        </p:nvSpPr>
        <p:spPr>
          <a:xfrm>
            <a:off x="467544" y="44624"/>
            <a:ext cx="8229600" cy="1196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i="1" dirty="0"/>
              <a:t> </a:t>
            </a:r>
            <a:r>
              <a:rPr lang="en-IN" sz="3600" dirty="0"/>
              <a:t>Data</a:t>
            </a:r>
            <a:r>
              <a:rPr lang="en-IN" sz="3600" i="1" dirty="0"/>
              <a:t> </a:t>
            </a:r>
            <a:r>
              <a:rPr lang="en-IN" sz="3600" dirty="0"/>
              <a:t>visualisation</a:t>
            </a:r>
            <a:r>
              <a:rPr lang="en-IN" sz="3600" i="1" dirty="0"/>
              <a:t> </a:t>
            </a:r>
            <a:r>
              <a:rPr lang="en-IN" sz="3600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0C093EE-4DBC-4484-B9E5-7C423F8C0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7922"/>
            <a:ext cx="6171059" cy="40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6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C0A0156-E333-44CD-927C-26E849170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53387"/>
            <a:ext cx="6912768" cy="4046467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618BA50-A13C-444F-96DE-80709241E3BA}"/>
              </a:ext>
            </a:extLst>
          </p:cNvPr>
          <p:cNvSpPr/>
          <p:nvPr/>
        </p:nvSpPr>
        <p:spPr>
          <a:xfrm>
            <a:off x="1115616" y="6053226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USA having the maximum number of satellites around earth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717101A-77A5-4AC3-B0D6-A37CB3D6A823}"/>
              </a:ext>
            </a:extLst>
          </p:cNvPr>
          <p:cNvSpPr txBox="1">
            <a:spLocks/>
          </p:cNvSpPr>
          <p:nvPr/>
        </p:nvSpPr>
        <p:spPr>
          <a:xfrm>
            <a:off x="467544" y="-27384"/>
            <a:ext cx="8229600" cy="1196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i="1" dirty="0"/>
              <a:t> </a:t>
            </a:r>
            <a:r>
              <a:rPr lang="en-IN" sz="3600" dirty="0"/>
              <a:t>Data</a:t>
            </a:r>
            <a:r>
              <a:rPr lang="en-IN" sz="3600" i="1" dirty="0"/>
              <a:t> </a:t>
            </a:r>
            <a:r>
              <a:rPr lang="en-IN" sz="3600" dirty="0"/>
              <a:t>visualisation</a:t>
            </a:r>
            <a:r>
              <a:rPr lang="en-IN" sz="3600" i="1" dirty="0"/>
              <a:t> </a:t>
            </a:r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709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5477162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USA having the maximum number of satellites around earth.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D081E46F-4D1B-4322-88AA-83C224A52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68" y="1578357"/>
            <a:ext cx="6145408" cy="3650843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2EC19B8-6B66-40CA-94C6-0812660CA70C}"/>
              </a:ext>
            </a:extLst>
          </p:cNvPr>
          <p:cNvSpPr txBox="1">
            <a:spLocks/>
          </p:cNvSpPr>
          <p:nvPr/>
        </p:nvSpPr>
        <p:spPr>
          <a:xfrm>
            <a:off x="395536" y="-27384"/>
            <a:ext cx="8229600" cy="1196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i="1" dirty="0"/>
              <a:t> </a:t>
            </a:r>
            <a:r>
              <a:rPr lang="en-IN" sz="3600" dirty="0"/>
              <a:t>Data</a:t>
            </a:r>
            <a:r>
              <a:rPr lang="en-IN" sz="3600" i="1" dirty="0"/>
              <a:t> </a:t>
            </a:r>
            <a:r>
              <a:rPr lang="en-IN" sz="3600" dirty="0"/>
              <a:t>visualisation</a:t>
            </a:r>
            <a:r>
              <a:rPr lang="en-IN" sz="3600" i="1" dirty="0"/>
              <a:t> </a:t>
            </a:r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745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283152" cy="763488"/>
          </a:xfrm>
        </p:spPr>
        <p:txBody>
          <a:bodyPr/>
          <a:lstStyle/>
          <a:p>
            <a:r>
              <a:rPr lang="en-IN" sz="3600" dirty="0"/>
              <a:t>I</a:t>
            </a:r>
            <a:r>
              <a:rPr lang="en-US" altLang="zh-CN" sz="3600" dirty="0" err="1"/>
              <a:t>ntroduction</a:t>
            </a:r>
            <a:endParaRPr lang="en-IN" sz="36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xmlns="" id="{59570735-9079-4FEA-9B6C-30DA638F2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222295"/>
              </p:ext>
            </p:extLst>
          </p:nvPr>
        </p:nvGraphicFramePr>
        <p:xfrm>
          <a:off x="1547664" y="1700808"/>
          <a:ext cx="6645451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57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16001"/>
            <a:ext cx="5832648" cy="364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550794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USA having the maximum number of satellites around earth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DBB0453-5068-41A9-81F6-7397F998BD99}"/>
              </a:ext>
            </a:extLst>
          </p:cNvPr>
          <p:cNvSpPr txBox="1">
            <a:spLocks/>
          </p:cNvSpPr>
          <p:nvPr/>
        </p:nvSpPr>
        <p:spPr>
          <a:xfrm>
            <a:off x="446856" y="-99392"/>
            <a:ext cx="8229600" cy="1196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i="1" dirty="0"/>
              <a:t> </a:t>
            </a:r>
            <a:r>
              <a:rPr lang="en-IN" sz="3600" dirty="0"/>
              <a:t>Data</a:t>
            </a:r>
            <a:r>
              <a:rPr lang="en-IN" sz="3600" i="1" dirty="0"/>
              <a:t> </a:t>
            </a:r>
            <a:r>
              <a:rPr lang="en-IN" sz="3600" dirty="0"/>
              <a:t>visualisation</a:t>
            </a:r>
            <a:r>
              <a:rPr lang="en-IN" sz="3600" i="1" dirty="0"/>
              <a:t> </a:t>
            </a:r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27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609329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Maximum number of satellites around earth are under Commercial users.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1A36AB1-3D13-438A-AA5F-6B3FDE33FB1F}"/>
              </a:ext>
            </a:extLst>
          </p:cNvPr>
          <p:cNvSpPr txBox="1">
            <a:spLocks/>
          </p:cNvSpPr>
          <p:nvPr/>
        </p:nvSpPr>
        <p:spPr>
          <a:xfrm>
            <a:off x="446856" y="-99392"/>
            <a:ext cx="8229600" cy="1196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i="1" dirty="0"/>
              <a:t> </a:t>
            </a:r>
            <a:r>
              <a:rPr lang="en-IN" sz="3600" dirty="0"/>
              <a:t>Data</a:t>
            </a:r>
            <a:r>
              <a:rPr lang="en-IN" sz="3600" i="1" dirty="0"/>
              <a:t> </a:t>
            </a:r>
            <a:r>
              <a:rPr lang="en-IN" sz="3600" dirty="0"/>
              <a:t>visualisation</a:t>
            </a:r>
            <a:r>
              <a:rPr lang="en-IN" sz="3600" i="1" dirty="0"/>
              <a:t> </a:t>
            </a:r>
            <a:r>
              <a:rPr lang="en-IN" sz="3600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703C50B-40F8-477D-B4D0-E5A38852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78" y="1196752"/>
            <a:ext cx="5869081" cy="47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5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5951021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Maximum number of satellites in orbit are used for Communications purpose.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8881AC6-9C77-48A0-A761-3C826C50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97360"/>
            <a:ext cx="5873080" cy="466026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CEB3C3D-1D9E-4AF0-B2B3-A23E65E0BBDD}"/>
              </a:ext>
            </a:extLst>
          </p:cNvPr>
          <p:cNvSpPr txBox="1">
            <a:spLocks/>
          </p:cNvSpPr>
          <p:nvPr/>
        </p:nvSpPr>
        <p:spPr>
          <a:xfrm>
            <a:off x="446856" y="-99392"/>
            <a:ext cx="8229600" cy="1196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i="1" dirty="0"/>
              <a:t> </a:t>
            </a:r>
            <a:r>
              <a:rPr lang="en-IN" sz="3600" dirty="0"/>
              <a:t>Data</a:t>
            </a:r>
            <a:r>
              <a:rPr lang="en-IN" sz="3600" i="1" dirty="0"/>
              <a:t> </a:t>
            </a:r>
            <a:r>
              <a:rPr lang="en-IN" sz="3600" dirty="0"/>
              <a:t>visualisation</a:t>
            </a:r>
            <a:r>
              <a:rPr lang="en-IN" sz="3600" i="1" dirty="0"/>
              <a:t> </a:t>
            </a:r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8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1600200"/>
          </a:xfrm>
        </p:spPr>
        <p:txBody>
          <a:bodyPr/>
          <a:lstStyle/>
          <a:p>
            <a:r>
              <a:rPr lang="en-US" sz="3200" dirty="0"/>
              <a:t>Additional demonstration on Satellites using </a:t>
            </a:r>
            <a:r>
              <a:rPr lang="en-US" sz="3200" dirty="0" err="1"/>
              <a:t>Mathematica</a:t>
            </a:r>
            <a:r>
              <a:rPr lang="en-US" sz="3200" dirty="0"/>
              <a:t> Functions:</a:t>
            </a:r>
            <a:endParaRPr lang="en-I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19AA99E-AAEC-4B2D-BBBD-4CC1830C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265040"/>
            <a:ext cx="6590766" cy="33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27384"/>
            <a:ext cx="8229600" cy="1600200"/>
          </a:xfrm>
        </p:spPr>
        <p:txBody>
          <a:bodyPr>
            <a:normAutofit/>
          </a:bodyPr>
          <a:lstStyle/>
          <a:p>
            <a:r>
              <a:rPr lang="en-US" sz="3200" dirty="0"/>
              <a:t>Check the satellite view of the country.</a:t>
            </a:r>
            <a:endParaRPr lang="en-IN" sz="3200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3816424" cy="397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605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1FE01A-3D2B-4C01-8822-D2C6F199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14220"/>
            <a:ext cx="5335589" cy="52831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0CEAA602-1D41-426F-BE05-3C977526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2" y="-387424"/>
            <a:ext cx="8229600" cy="1600200"/>
          </a:xfrm>
        </p:spPr>
        <p:txBody>
          <a:bodyPr>
            <a:normAutofit/>
          </a:bodyPr>
          <a:lstStyle/>
          <a:p>
            <a:r>
              <a:rPr lang="en-US" sz="3200" dirty="0"/>
              <a:t>Mathematica’s in built function to make plot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480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D4675DCC-58EF-44EE-A65C-9351775F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2" y="-387424"/>
            <a:ext cx="8229600" cy="1600200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  <a:endParaRPr lang="en-IN" sz="32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xmlns="" id="{C0D10041-E929-4648-A5F3-6411F75BC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37113"/>
              </p:ext>
            </p:extLst>
          </p:nvPr>
        </p:nvGraphicFramePr>
        <p:xfrm>
          <a:off x="1547664" y="1700808"/>
          <a:ext cx="6645451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17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Dataset Variables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xmlns="" id="{34CA7C83-58E0-4381-881E-2813F418B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020184"/>
              </p:ext>
            </p:extLst>
          </p:nvPr>
        </p:nvGraphicFramePr>
        <p:xfrm>
          <a:off x="683568" y="1916832"/>
          <a:ext cx="784887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8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363272" cy="868363"/>
          </a:xfrm>
        </p:spPr>
        <p:txBody>
          <a:bodyPr/>
          <a:lstStyle/>
          <a:p>
            <a:r>
              <a:rPr lang="en-IN" sz="3600" dirty="0"/>
              <a:t>Load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is loaded and dimensions of the dataset are checked</a:t>
            </a:r>
            <a:r>
              <a:rPr lang="en-US" i="1" dirty="0"/>
              <a:t>.</a:t>
            </a:r>
          </a:p>
          <a:p>
            <a:endParaRPr lang="en-I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40E6E84-FED3-4165-9A29-54645BEBB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5" y="2276872"/>
            <a:ext cx="814851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52928" cy="894957"/>
          </a:xfrm>
        </p:spPr>
        <p:txBody>
          <a:bodyPr>
            <a:normAutofit/>
          </a:bodyPr>
          <a:lstStyle/>
          <a:p>
            <a:r>
              <a:rPr lang="en-IN" sz="3600" dirty="0"/>
              <a:t>Data Manipulation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49532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Satellites used for different purposes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62" y="2900793"/>
            <a:ext cx="3724447" cy="328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6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1744216"/>
            <a:ext cx="4824536" cy="492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40298AE-DD24-47C2-8FEF-EF227AA0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07504"/>
          </a:xfrm>
        </p:spPr>
        <p:txBody>
          <a:bodyPr/>
          <a:lstStyle/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E69B0B1-7E90-4317-930C-14CFB040D2F9}"/>
              </a:ext>
            </a:extLst>
          </p:cNvPr>
          <p:cNvSpPr txBox="1">
            <a:spLocks/>
          </p:cNvSpPr>
          <p:nvPr/>
        </p:nvSpPr>
        <p:spPr>
          <a:xfrm>
            <a:off x="611560" y="8367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Counts and sort function—Show purpose of  satellites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445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02" y="1160140"/>
            <a:ext cx="8229600" cy="1600200"/>
          </a:xfrm>
        </p:spPr>
        <p:txBody>
          <a:bodyPr/>
          <a:lstStyle/>
          <a:p>
            <a:r>
              <a:rPr lang="en-US" sz="2000" i="1" dirty="0"/>
              <a:t> </a:t>
            </a:r>
            <a:endParaRPr lang="en-IN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2079" y="1883117"/>
            <a:ext cx="4164177" cy="471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7B8CBD6-726B-425F-9620-BBBC18F0D43F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907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C0D1BD6-B297-4BDB-80A3-07D52A26688E}"/>
              </a:ext>
            </a:extLst>
          </p:cNvPr>
          <p:cNvSpPr txBox="1">
            <a:spLocks/>
          </p:cNvSpPr>
          <p:nvPr/>
        </p:nvSpPr>
        <p:spPr>
          <a:xfrm>
            <a:off x="611560" y="84725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 is the contractor for maximum number of satellites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272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51" y="2060848"/>
            <a:ext cx="4644505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xmlns="" id="{01767F4F-685A-4246-BABF-074ED9CEA3B7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907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7748A77-22A0-4B2C-86E5-DC29A7A7C029}"/>
              </a:ext>
            </a:extLst>
          </p:cNvPr>
          <p:cNvSpPr txBox="1">
            <a:spLocks/>
          </p:cNvSpPr>
          <p:nvPr/>
        </p:nvSpPr>
        <p:spPr>
          <a:xfrm>
            <a:off x="611560" y="9192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used Launch vehicle is PSLV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259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32" y="2420887"/>
            <a:ext cx="4554724" cy="360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3">
            <a:extLst>
              <a:ext uri="{FF2B5EF4-FFF2-40B4-BE49-F238E27FC236}">
                <a16:creationId xmlns:a16="http://schemas.microsoft.com/office/drawing/2014/main" xmlns="" id="{66FF71AE-B478-495A-9428-4DBB04C2B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altLang="zh-CN" sz="3600" dirty="0"/>
              <a:t>Data Manipulation and Analysis</a:t>
            </a:r>
            <a:endParaRPr lang="zh-CN" altLang="en-US" sz="3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93EF70F-815D-44DB-9BF3-0884C76F2B56}"/>
              </a:ext>
            </a:extLst>
          </p:cNvPr>
          <p:cNvSpPr txBox="1">
            <a:spLocks/>
          </p:cNvSpPr>
          <p:nvPr/>
        </p:nvSpPr>
        <p:spPr>
          <a:xfrm>
            <a:off x="611560" y="9192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number of vehicle launch has happened from the Launch Site : Baikonur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Cosmodrome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697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458</TotalTime>
  <Words>419</Words>
  <Application>Microsoft Office PowerPoint</Application>
  <PresentationFormat>On-screen Show (4:3)</PresentationFormat>
  <Paragraphs>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Satellites Data Analysis </vt:lpstr>
      <vt:lpstr>Introduction</vt:lpstr>
      <vt:lpstr>Dataset Variables</vt:lpstr>
      <vt:lpstr>Load the Dataset</vt:lpstr>
      <vt:lpstr>Data Manipulation and Analysis</vt:lpstr>
      <vt:lpstr>Data Manipulation and Analysis</vt:lpstr>
      <vt:lpstr> </vt:lpstr>
      <vt:lpstr>PowerPoint Presentation</vt:lpstr>
      <vt:lpstr>Data Manipulation and Analysis</vt:lpstr>
      <vt:lpstr>Data Manipulation and Analysis</vt:lpstr>
      <vt:lpstr>Data Manipulation and Analysis</vt:lpstr>
      <vt:lpstr>Data Manipulation and Analysis</vt:lpstr>
      <vt:lpstr>Data Manipulation and Analysis</vt:lpstr>
      <vt:lpstr>Data Manipulation and Analysis</vt:lpstr>
      <vt:lpstr>Data Manipulation and Analysis</vt:lpstr>
      <vt:lpstr> Data visualisation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demonstration on Satellites using Mathematica Functions:</vt:lpstr>
      <vt:lpstr>Check the satellite view of the country.</vt:lpstr>
      <vt:lpstr>Mathematica’s in built function to make plot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ACM40810 Transferable Skills</dc:title>
  <dc:creator>Gaurav Kumar</dc:creator>
  <cp:lastModifiedBy>John Sulivan</cp:lastModifiedBy>
  <cp:revision>41</cp:revision>
  <dcterms:created xsi:type="dcterms:W3CDTF">2020-04-29T17:00:23Z</dcterms:created>
  <dcterms:modified xsi:type="dcterms:W3CDTF">2020-10-22T21:01:30Z</dcterms:modified>
</cp:coreProperties>
</file>