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70C42-CC4A-4D07-AE16-38B7AA6C075F}" v="223" dt="2025-06-07T09:46:31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" userId="e23db579-adca-403f-b9e3-77068e996f4d" providerId="ADAL" clId="{DBE70C42-CC4A-4D07-AE16-38B7AA6C075F}"/>
    <pc:docChg chg="undo custSel addSld delSld modSld sldOrd modMainMaster">
      <pc:chgData name="Gaurav" userId="e23db579-adca-403f-b9e3-77068e996f4d" providerId="ADAL" clId="{DBE70C42-CC4A-4D07-AE16-38B7AA6C075F}" dt="2025-06-16T04:09:41.909" v="1984" actId="27107"/>
      <pc:docMkLst>
        <pc:docMk/>
      </pc:docMkLst>
      <pc:sldChg chg="addSp delSp modSp mod modTransition setBg modShow">
        <pc:chgData name="Gaurav" userId="e23db579-adca-403f-b9e3-77068e996f4d" providerId="ADAL" clId="{DBE70C42-CC4A-4D07-AE16-38B7AA6C075F}" dt="2025-06-07T09:47:23.798" v="1982" actId="478"/>
        <pc:sldMkLst>
          <pc:docMk/>
          <pc:sldMk cId="1652702530" sldId="256"/>
        </pc:sldMkLst>
        <pc:spChg chg="add mod">
          <ac:chgData name="Gaurav" userId="e23db579-adca-403f-b9e3-77068e996f4d" providerId="ADAL" clId="{DBE70C42-CC4A-4D07-AE16-38B7AA6C075F}" dt="2025-06-01T06:24:23.367" v="197" actId="1076"/>
          <ac:spMkLst>
            <pc:docMk/>
            <pc:sldMk cId="1652702530" sldId="256"/>
            <ac:spMk id="88" creationId="{F8DDFBF2-AEA1-366C-E9A9-D9F2CA233A34}"/>
          </ac:spMkLst>
        </pc:spChg>
        <pc:spChg chg="add mod">
          <ac:chgData name="Gaurav" userId="e23db579-adca-403f-b9e3-77068e996f4d" providerId="ADAL" clId="{DBE70C42-CC4A-4D07-AE16-38B7AA6C075F}" dt="2025-06-01T06:21:33.588" v="179" actId="1076"/>
          <ac:spMkLst>
            <pc:docMk/>
            <pc:sldMk cId="1652702530" sldId="256"/>
            <ac:spMk id="90" creationId="{667A9A15-0F11-BBB9-B59B-9CBF3CB2EB59}"/>
          </ac:spMkLst>
        </pc:spChg>
        <pc:spChg chg="add mod">
          <ac:chgData name="Gaurav" userId="e23db579-adca-403f-b9e3-77068e996f4d" providerId="ADAL" clId="{DBE70C42-CC4A-4D07-AE16-38B7AA6C075F}" dt="2025-06-01T06:21:29.995" v="178" actId="1076"/>
          <ac:spMkLst>
            <pc:docMk/>
            <pc:sldMk cId="1652702530" sldId="256"/>
            <ac:spMk id="91" creationId="{6A59ED8E-3ACF-1291-DDC2-F7FE9DE4D976}"/>
          </ac:spMkLst>
        </pc:spChg>
        <pc:spChg chg="add mod">
          <ac:chgData name="Gaurav" userId="e23db579-adca-403f-b9e3-77068e996f4d" providerId="ADAL" clId="{DBE70C42-CC4A-4D07-AE16-38B7AA6C075F}" dt="2025-06-01T06:26:00.746" v="209" actId="14100"/>
          <ac:spMkLst>
            <pc:docMk/>
            <pc:sldMk cId="1652702530" sldId="256"/>
            <ac:spMk id="92" creationId="{EEF4E9A8-AE93-464A-A6B6-242B804223F3}"/>
          </ac:spMkLst>
        </pc:spChg>
        <pc:spChg chg="add mod">
          <ac:chgData name="Gaurav" userId="e23db579-adca-403f-b9e3-77068e996f4d" providerId="ADAL" clId="{DBE70C42-CC4A-4D07-AE16-38B7AA6C075F}" dt="2025-06-01T06:25:45.272" v="207" actId="14100"/>
          <ac:spMkLst>
            <pc:docMk/>
            <pc:sldMk cId="1652702530" sldId="256"/>
            <ac:spMk id="93" creationId="{64AD9D3F-DBF0-57B3-0591-C684BEC83760}"/>
          </ac:spMkLst>
        </pc:spChg>
        <pc:picChg chg="add mod">
          <ac:chgData name="Gaurav" userId="e23db579-adca-403f-b9e3-77068e996f4d" providerId="ADAL" clId="{DBE70C42-CC4A-4D07-AE16-38B7AA6C075F}" dt="2025-06-06T07:15:03.625" v="1868" actId="1076"/>
          <ac:picMkLst>
            <pc:docMk/>
            <pc:sldMk cId="1652702530" sldId="256"/>
            <ac:picMk id="5" creationId="{72976FC1-C42B-8F05-AC08-5232D6C6AF67}"/>
          </ac:picMkLst>
        </pc:picChg>
      </pc:sldChg>
      <pc:sldChg chg="addSp delSp modSp new mod setBg">
        <pc:chgData name="Gaurav" userId="e23db579-adca-403f-b9e3-77068e996f4d" providerId="ADAL" clId="{DBE70C42-CC4A-4D07-AE16-38B7AA6C075F}" dt="2025-06-06T05:21:55.657" v="1232" actId="1076"/>
        <pc:sldMkLst>
          <pc:docMk/>
          <pc:sldMk cId="2200017703" sldId="257"/>
        </pc:sldMkLst>
        <pc:spChg chg="add mod">
          <ac:chgData name="Gaurav" userId="e23db579-adca-403f-b9e3-77068e996f4d" providerId="ADAL" clId="{DBE70C42-CC4A-4D07-AE16-38B7AA6C075F}" dt="2025-06-06T05:21:52.424" v="1231" actId="1076"/>
          <ac:spMkLst>
            <pc:docMk/>
            <pc:sldMk cId="2200017703" sldId="257"/>
            <ac:spMk id="5" creationId="{52BB78C0-0DD6-44BC-11D3-1735E47802F8}"/>
          </ac:spMkLst>
        </pc:spChg>
        <pc:spChg chg="add mod">
          <ac:chgData name="Gaurav" userId="e23db579-adca-403f-b9e3-77068e996f4d" providerId="ADAL" clId="{DBE70C42-CC4A-4D07-AE16-38B7AA6C075F}" dt="2025-06-06T05:21:55.657" v="1232" actId="1076"/>
          <ac:spMkLst>
            <pc:docMk/>
            <pc:sldMk cId="2200017703" sldId="257"/>
            <ac:spMk id="8" creationId="{2BFAD270-C4DB-126C-8D98-C5AD6CFB2FD8}"/>
          </ac:spMkLst>
        </pc:spChg>
        <pc:spChg chg="add mod">
          <ac:chgData name="Gaurav" userId="e23db579-adca-403f-b9e3-77068e996f4d" providerId="ADAL" clId="{DBE70C42-CC4A-4D07-AE16-38B7AA6C075F}" dt="2025-06-01T12:04:17.403" v="679" actId="207"/>
          <ac:spMkLst>
            <pc:docMk/>
            <pc:sldMk cId="2200017703" sldId="257"/>
            <ac:spMk id="49" creationId="{8C9C6842-A475-8CDB-11A4-12DCD829FEAB}"/>
          </ac:spMkLst>
        </pc:spChg>
        <pc:spChg chg="add mod">
          <ac:chgData name="Gaurav" userId="e23db579-adca-403f-b9e3-77068e996f4d" providerId="ADAL" clId="{DBE70C42-CC4A-4D07-AE16-38B7AA6C075F}" dt="2025-06-01T12:06:28.092" v="696" actId="207"/>
          <ac:spMkLst>
            <pc:docMk/>
            <pc:sldMk cId="2200017703" sldId="257"/>
            <ac:spMk id="50" creationId="{EA3A84FF-7C26-A52C-DFE7-81303B8213AC}"/>
          </ac:spMkLst>
        </pc:spChg>
      </pc:sldChg>
      <pc:sldChg chg="addSp delSp modSp new mod ord setBg">
        <pc:chgData name="Gaurav" userId="e23db579-adca-403f-b9e3-77068e996f4d" providerId="ADAL" clId="{DBE70C42-CC4A-4D07-AE16-38B7AA6C075F}" dt="2025-06-07T09:42:12.379" v="1936" actId="1076"/>
        <pc:sldMkLst>
          <pc:docMk/>
          <pc:sldMk cId="1200332279" sldId="258"/>
        </pc:sldMkLst>
        <pc:spChg chg="add mod">
          <ac:chgData name="Gaurav" userId="e23db579-adca-403f-b9e3-77068e996f4d" providerId="ADAL" clId="{DBE70C42-CC4A-4D07-AE16-38B7AA6C075F}" dt="2025-06-07T09:42:09.411" v="1935" actId="1076"/>
          <ac:spMkLst>
            <pc:docMk/>
            <pc:sldMk cId="1200332279" sldId="258"/>
            <ac:spMk id="2" creationId="{E0B23E94-3022-E0C9-0760-3FE589B00AA8}"/>
          </ac:spMkLst>
        </pc:spChg>
        <pc:spChg chg="add mod">
          <ac:chgData name="Gaurav" userId="e23db579-adca-403f-b9e3-77068e996f4d" providerId="ADAL" clId="{DBE70C42-CC4A-4D07-AE16-38B7AA6C075F}" dt="2025-06-07T09:42:06.707" v="1934" actId="1076"/>
          <ac:spMkLst>
            <pc:docMk/>
            <pc:sldMk cId="1200332279" sldId="258"/>
            <ac:spMk id="4" creationId="{03737370-BC1E-5591-D0F5-B2723EDE0EE4}"/>
          </ac:spMkLst>
        </pc:spChg>
        <pc:spChg chg="add mod">
          <ac:chgData name="Gaurav" userId="e23db579-adca-403f-b9e3-77068e996f4d" providerId="ADAL" clId="{DBE70C42-CC4A-4D07-AE16-38B7AA6C075F}" dt="2025-06-07T09:40:15.710" v="1902" actId="1076"/>
          <ac:spMkLst>
            <pc:docMk/>
            <pc:sldMk cId="1200332279" sldId="258"/>
            <ac:spMk id="5" creationId="{042306B1-2AA9-ADBA-57F7-561765BE3B6A}"/>
          </ac:spMkLst>
        </pc:spChg>
        <pc:spChg chg="add mod">
          <ac:chgData name="Gaurav" userId="e23db579-adca-403f-b9e3-77068e996f4d" providerId="ADAL" clId="{DBE70C42-CC4A-4D07-AE16-38B7AA6C075F}" dt="2025-06-04T06:36:00.266" v="927" actId="20577"/>
          <ac:spMkLst>
            <pc:docMk/>
            <pc:sldMk cId="1200332279" sldId="258"/>
            <ac:spMk id="6" creationId="{AF81BA46-3C51-FEB8-417A-A2087A6363BC}"/>
          </ac:spMkLst>
        </pc:spChg>
        <pc:spChg chg="add mod">
          <ac:chgData name="Gaurav" userId="e23db579-adca-403f-b9e3-77068e996f4d" providerId="ADAL" clId="{DBE70C42-CC4A-4D07-AE16-38B7AA6C075F}" dt="2025-06-07T09:40:45.630" v="1916" actId="20577"/>
          <ac:spMkLst>
            <pc:docMk/>
            <pc:sldMk cId="1200332279" sldId="258"/>
            <ac:spMk id="7" creationId="{578CC1C5-DDDE-E14D-36D5-93FB519BAD39}"/>
          </ac:spMkLst>
        </pc:spChg>
        <pc:spChg chg="add mod">
          <ac:chgData name="Gaurav" userId="e23db579-adca-403f-b9e3-77068e996f4d" providerId="ADAL" clId="{DBE70C42-CC4A-4D07-AE16-38B7AA6C075F}" dt="2025-06-07T09:41:02.099" v="1932" actId="20577"/>
          <ac:spMkLst>
            <pc:docMk/>
            <pc:sldMk cId="1200332279" sldId="258"/>
            <ac:spMk id="8" creationId="{05B67211-AC24-DA87-FF61-FA25BCEC9795}"/>
          </ac:spMkLst>
        </pc:spChg>
        <pc:spChg chg="add mod ord">
          <ac:chgData name="Gaurav" userId="e23db579-adca-403f-b9e3-77068e996f4d" providerId="ADAL" clId="{DBE70C42-CC4A-4D07-AE16-38B7AA6C075F}" dt="2025-06-07T09:38:31.413" v="1873" actId="1076"/>
          <ac:spMkLst>
            <pc:docMk/>
            <pc:sldMk cId="1200332279" sldId="258"/>
            <ac:spMk id="19" creationId="{1A8503AF-285D-B4B6-ED83-7A26BC21CA7D}"/>
          </ac:spMkLst>
        </pc:spChg>
        <pc:spChg chg="add mod">
          <ac:chgData name="Gaurav" userId="e23db579-adca-403f-b9e3-77068e996f4d" providerId="ADAL" clId="{DBE70C42-CC4A-4D07-AE16-38B7AA6C075F}" dt="2025-06-07T09:42:12.379" v="1936" actId="1076"/>
          <ac:spMkLst>
            <pc:docMk/>
            <pc:sldMk cId="1200332279" sldId="258"/>
            <ac:spMk id="22" creationId="{3FCF0327-E7C2-5064-3EEE-B16C03EE568D}"/>
          </ac:spMkLst>
        </pc:spChg>
        <pc:spChg chg="add mod ord">
          <ac:chgData name="Gaurav" userId="e23db579-adca-403f-b9e3-77068e996f4d" providerId="ADAL" clId="{DBE70C42-CC4A-4D07-AE16-38B7AA6C075F}" dt="2025-06-01T12:25:52.969" v="829" actId="167"/>
          <ac:spMkLst>
            <pc:docMk/>
            <pc:sldMk cId="1200332279" sldId="258"/>
            <ac:spMk id="24" creationId="{50700E2A-1715-CA9C-5628-C09F0DA05529}"/>
          </ac:spMkLst>
        </pc:spChg>
        <pc:picChg chg="add mod">
          <ac:chgData name="Gaurav" userId="e23db579-adca-403f-b9e3-77068e996f4d" providerId="ADAL" clId="{DBE70C42-CC4A-4D07-AE16-38B7AA6C075F}" dt="2025-06-01T12:22:12.054" v="798" actId="1076"/>
          <ac:picMkLst>
            <pc:docMk/>
            <pc:sldMk cId="1200332279" sldId="258"/>
            <ac:picMk id="3" creationId="{67C91F6D-E7AF-927A-5D06-A2FDB41DA493}"/>
          </ac:picMkLst>
        </pc:picChg>
        <pc:picChg chg="add mod">
          <ac:chgData name="Gaurav" userId="e23db579-adca-403f-b9e3-77068e996f4d" providerId="ADAL" clId="{DBE70C42-CC4A-4D07-AE16-38B7AA6C075F}" dt="2025-06-01T12:22:12.054" v="798" actId="1076"/>
          <ac:picMkLst>
            <pc:docMk/>
            <pc:sldMk cId="1200332279" sldId="258"/>
            <ac:picMk id="14" creationId="{8F009329-46F0-0034-FACA-56AED76AA122}"/>
          </ac:picMkLst>
        </pc:picChg>
        <pc:picChg chg="add mod">
          <ac:chgData name="Gaurav" userId="e23db579-adca-403f-b9e3-77068e996f4d" providerId="ADAL" clId="{DBE70C42-CC4A-4D07-AE16-38B7AA6C075F}" dt="2025-06-01T12:22:12.054" v="798" actId="1076"/>
          <ac:picMkLst>
            <pc:docMk/>
            <pc:sldMk cId="1200332279" sldId="258"/>
            <ac:picMk id="18" creationId="{5EBD7B1B-9AA3-9FA1-53DC-021249728AD3}"/>
          </ac:picMkLst>
        </pc:picChg>
      </pc:sldChg>
      <pc:sldChg chg="addSp delSp modSp new mod setBg">
        <pc:chgData name="Gaurav" userId="e23db579-adca-403f-b9e3-77068e996f4d" providerId="ADAL" clId="{DBE70C42-CC4A-4D07-AE16-38B7AA6C075F}" dt="2025-06-06T06:37:51.944" v="1770" actId="26606"/>
        <pc:sldMkLst>
          <pc:docMk/>
          <pc:sldMk cId="1518489915" sldId="259"/>
        </pc:sldMkLst>
        <pc:spChg chg="add mod">
          <ac:chgData name="Gaurav" userId="e23db579-adca-403f-b9e3-77068e996f4d" providerId="ADAL" clId="{DBE70C42-CC4A-4D07-AE16-38B7AA6C075F}" dt="2025-06-06T06:37:51.944" v="1770" actId="26606"/>
          <ac:spMkLst>
            <pc:docMk/>
            <pc:sldMk cId="1518489915" sldId="259"/>
            <ac:spMk id="15" creationId="{83DC75D4-7F37-BB17-6FB5-6B8DD4F5AB4C}"/>
          </ac:spMkLst>
        </pc:spChg>
        <pc:spChg chg="add del">
          <ac:chgData name="Gaurav" userId="e23db579-adca-403f-b9e3-77068e996f4d" providerId="ADAL" clId="{DBE70C42-CC4A-4D07-AE16-38B7AA6C075F}" dt="2025-06-06T06:37:51.944" v="1770" actId="26606"/>
          <ac:spMkLst>
            <pc:docMk/>
            <pc:sldMk cId="1518489915" sldId="259"/>
            <ac:spMk id="70" creationId="{F3060C83-F051-4F0E-ABAD-AA0DFC48B218}"/>
          </ac:spMkLst>
        </pc:spChg>
        <pc:spChg chg="add del">
          <ac:chgData name="Gaurav" userId="e23db579-adca-403f-b9e3-77068e996f4d" providerId="ADAL" clId="{DBE70C42-CC4A-4D07-AE16-38B7AA6C075F}" dt="2025-06-06T06:37:37.835" v="1768" actId="26606"/>
          <ac:spMkLst>
            <pc:docMk/>
            <pc:sldMk cId="1518489915" sldId="259"/>
            <ac:spMk id="72" creationId="{83C98ABE-055B-441F-B07E-44F97F083C39}"/>
          </ac:spMkLst>
        </pc:spChg>
        <pc:spChg chg="add del">
          <ac:chgData name="Gaurav" userId="e23db579-adca-403f-b9e3-77068e996f4d" providerId="ADAL" clId="{DBE70C42-CC4A-4D07-AE16-38B7AA6C075F}" dt="2025-06-06T06:37:51.944" v="1770" actId="26606"/>
          <ac:spMkLst>
            <pc:docMk/>
            <pc:sldMk cId="1518489915" sldId="259"/>
            <ac:spMk id="74" creationId="{29FDB030-9B49-4CED-8CCD-4D99382388AC}"/>
          </ac:spMkLst>
        </pc:spChg>
        <pc:spChg chg="add del">
          <ac:chgData name="Gaurav" userId="e23db579-adca-403f-b9e3-77068e996f4d" providerId="ADAL" clId="{DBE70C42-CC4A-4D07-AE16-38B7AA6C075F}" dt="2025-06-06T06:37:51.944" v="1770" actId="26606"/>
          <ac:spMkLst>
            <pc:docMk/>
            <pc:sldMk cId="1518489915" sldId="259"/>
            <ac:spMk id="76" creationId="{3783CA14-24A1-485C-8B30-D6A5D87987AD}"/>
          </ac:spMkLst>
        </pc:spChg>
        <pc:spChg chg="add del">
          <ac:chgData name="Gaurav" userId="e23db579-adca-403f-b9e3-77068e996f4d" providerId="ADAL" clId="{DBE70C42-CC4A-4D07-AE16-38B7AA6C075F}" dt="2025-06-06T06:37:51.944" v="1770" actId="26606"/>
          <ac:spMkLst>
            <pc:docMk/>
            <pc:sldMk cId="1518489915" sldId="259"/>
            <ac:spMk id="78" creationId="{9A97C86A-04D6-40F7-AE84-31AB43E6A846}"/>
          </ac:spMkLst>
        </pc:spChg>
        <pc:spChg chg="add del">
          <ac:chgData name="Gaurav" userId="e23db579-adca-403f-b9e3-77068e996f4d" providerId="ADAL" clId="{DBE70C42-CC4A-4D07-AE16-38B7AA6C075F}" dt="2025-06-06T06:37:51.944" v="1770" actId="26606"/>
          <ac:spMkLst>
            <pc:docMk/>
            <pc:sldMk cId="1518489915" sldId="259"/>
            <ac:spMk id="80" creationId="{FF9F2414-84E8-453E-B1F3-389FDE8192D9}"/>
          </ac:spMkLst>
        </pc:spChg>
        <pc:spChg chg="add del">
          <ac:chgData name="Gaurav" userId="e23db579-adca-403f-b9e3-77068e996f4d" providerId="ADAL" clId="{DBE70C42-CC4A-4D07-AE16-38B7AA6C075F}" dt="2025-06-06T06:37:51.944" v="1770" actId="26606"/>
          <ac:spMkLst>
            <pc:docMk/>
            <pc:sldMk cId="1518489915" sldId="259"/>
            <ac:spMk id="82" creationId="{3ECA69A1-7536-43AC-85EF-C7106179F5ED}"/>
          </ac:spMkLst>
        </pc:spChg>
        <pc:picChg chg="add mod">
          <ac:chgData name="Gaurav" userId="e23db579-adca-403f-b9e3-77068e996f4d" providerId="ADAL" clId="{DBE70C42-CC4A-4D07-AE16-38B7AA6C075F}" dt="2025-06-06T06:37:47.523" v="1769" actId="27614"/>
          <ac:picMkLst>
            <pc:docMk/>
            <pc:sldMk cId="1518489915" sldId="259"/>
            <ac:picMk id="14" creationId="{BDD07458-62AD-C54D-415D-175B26DB1DC9}"/>
          </ac:picMkLst>
        </pc:picChg>
      </pc:sldChg>
      <pc:sldChg chg="addSp delSp modSp new mod setBg chgLayout">
        <pc:chgData name="Gaurav" userId="e23db579-adca-403f-b9e3-77068e996f4d" providerId="ADAL" clId="{DBE70C42-CC4A-4D07-AE16-38B7AA6C075F}" dt="2025-06-06T05:38:20.920" v="1300" actId="1076"/>
        <pc:sldMkLst>
          <pc:docMk/>
          <pc:sldMk cId="3523182930" sldId="260"/>
        </pc:sldMkLst>
        <pc:spChg chg="add mod">
          <ac:chgData name="Gaurav" userId="e23db579-adca-403f-b9e3-77068e996f4d" providerId="ADAL" clId="{DBE70C42-CC4A-4D07-AE16-38B7AA6C075F}" dt="2025-06-06T05:24:24.001" v="1248" actId="1076"/>
          <ac:spMkLst>
            <pc:docMk/>
            <pc:sldMk cId="3523182930" sldId="260"/>
            <ac:spMk id="4" creationId="{A1B34D1A-9809-3DD7-78BC-0A8E808757AF}"/>
          </ac:spMkLst>
        </pc:spChg>
        <pc:spChg chg="add mod">
          <ac:chgData name="Gaurav" userId="e23db579-adca-403f-b9e3-77068e996f4d" providerId="ADAL" clId="{DBE70C42-CC4A-4D07-AE16-38B7AA6C075F}" dt="2025-06-06T05:38:17.351" v="1299" actId="1076"/>
          <ac:spMkLst>
            <pc:docMk/>
            <pc:sldMk cId="3523182930" sldId="260"/>
            <ac:spMk id="5" creationId="{F5F96D1B-259D-92A8-A41D-02ECDDD54804}"/>
          </ac:spMkLst>
        </pc:spChg>
        <pc:spChg chg="add mod">
          <ac:chgData name="Gaurav" userId="e23db579-adca-403f-b9e3-77068e996f4d" providerId="ADAL" clId="{DBE70C42-CC4A-4D07-AE16-38B7AA6C075F}" dt="2025-06-06T05:38:20.920" v="1300" actId="1076"/>
          <ac:spMkLst>
            <pc:docMk/>
            <pc:sldMk cId="3523182930" sldId="260"/>
            <ac:spMk id="11" creationId="{AD47C31D-7FD8-95ED-30FA-8C604D0C2D8D}"/>
          </ac:spMkLst>
        </pc:spChg>
        <pc:spChg chg="add mod">
          <ac:chgData name="Gaurav" userId="e23db579-adca-403f-b9e3-77068e996f4d" providerId="ADAL" clId="{DBE70C42-CC4A-4D07-AE16-38B7AA6C075F}" dt="2025-06-04T06:54:46.246" v="1040" actId="207"/>
          <ac:spMkLst>
            <pc:docMk/>
            <pc:sldMk cId="3523182930" sldId="260"/>
            <ac:spMk id="12" creationId="{A40C8FB6-968D-D570-34A0-901F2A8FB59C}"/>
          </ac:spMkLst>
        </pc:spChg>
        <pc:spChg chg="add mod">
          <ac:chgData name="Gaurav" userId="e23db579-adca-403f-b9e3-77068e996f4d" providerId="ADAL" clId="{DBE70C42-CC4A-4D07-AE16-38B7AA6C075F}" dt="2025-06-06T05:34:18.035" v="1288" actId="5793"/>
          <ac:spMkLst>
            <pc:docMk/>
            <pc:sldMk cId="3523182930" sldId="260"/>
            <ac:spMk id="14" creationId="{8C8CF5C5-BE5A-8028-4A65-77254EE357B8}"/>
          </ac:spMkLst>
        </pc:spChg>
        <pc:picChg chg="add mod">
          <ac:chgData name="Gaurav" userId="e23db579-adca-403f-b9e3-77068e996f4d" providerId="ADAL" clId="{DBE70C42-CC4A-4D07-AE16-38B7AA6C075F}" dt="2025-06-06T05:32:14.703" v="1270" actId="14100"/>
          <ac:picMkLst>
            <pc:docMk/>
            <pc:sldMk cId="3523182930" sldId="260"/>
            <ac:picMk id="2" creationId="{BCCC7029-4639-988B-F910-8439F96812CE}"/>
          </ac:picMkLst>
        </pc:picChg>
        <pc:picChg chg="add mod modCrop">
          <ac:chgData name="Gaurav" userId="e23db579-adca-403f-b9e3-77068e996f4d" providerId="ADAL" clId="{DBE70C42-CC4A-4D07-AE16-38B7AA6C075F}" dt="2025-06-06T05:38:12.560" v="1298" actId="1076"/>
          <ac:picMkLst>
            <pc:docMk/>
            <pc:sldMk cId="3523182930" sldId="260"/>
            <ac:picMk id="16" creationId="{D2F1FDA2-C4A0-B5D5-91A7-5EDBD1C004F3}"/>
          </ac:picMkLst>
        </pc:picChg>
      </pc:sldChg>
      <pc:sldChg chg="addSp delSp modSp new del mod setBg">
        <pc:chgData name="Gaurav" userId="e23db579-adca-403f-b9e3-77068e996f4d" providerId="ADAL" clId="{DBE70C42-CC4A-4D07-AE16-38B7AA6C075F}" dt="2025-06-04T06:54:22.916" v="1037" actId="47"/>
        <pc:sldMkLst>
          <pc:docMk/>
          <pc:sldMk cId="323227035" sldId="261"/>
        </pc:sldMkLst>
      </pc:sldChg>
      <pc:sldChg chg="addSp delSp modSp new mod">
        <pc:chgData name="Gaurav" userId="e23db579-adca-403f-b9e3-77068e996f4d" providerId="ADAL" clId="{DBE70C42-CC4A-4D07-AE16-38B7AA6C075F}" dt="2025-06-07T09:45:06.839" v="1941" actId="732"/>
        <pc:sldMkLst>
          <pc:docMk/>
          <pc:sldMk cId="4120549877" sldId="261"/>
        </pc:sldMkLst>
        <pc:spChg chg="add mod ord">
          <ac:chgData name="Gaurav" userId="e23db579-adca-403f-b9e3-77068e996f4d" providerId="ADAL" clId="{DBE70C42-CC4A-4D07-AE16-38B7AA6C075F}" dt="2025-06-06T05:53:24.451" v="1342" actId="167"/>
          <ac:spMkLst>
            <pc:docMk/>
            <pc:sldMk cId="4120549877" sldId="261"/>
            <ac:spMk id="7" creationId="{EE53E7CE-A8A8-B773-8BE4-60B2ED8DBF9A}"/>
          </ac:spMkLst>
        </pc:spChg>
        <pc:spChg chg="add mod ord">
          <ac:chgData name="Gaurav" userId="e23db579-adca-403f-b9e3-77068e996f4d" providerId="ADAL" clId="{DBE70C42-CC4A-4D07-AE16-38B7AA6C075F}" dt="2025-06-07T09:42:56.592" v="1938" actId="1076"/>
          <ac:spMkLst>
            <pc:docMk/>
            <pc:sldMk cId="4120549877" sldId="261"/>
            <ac:spMk id="8" creationId="{31335E68-EA98-23A0-D542-61BA4E9F2668}"/>
          </ac:spMkLst>
        </pc:spChg>
        <pc:spChg chg="add mod">
          <ac:chgData name="Gaurav" userId="e23db579-adca-403f-b9e3-77068e996f4d" providerId="ADAL" clId="{DBE70C42-CC4A-4D07-AE16-38B7AA6C075F}" dt="2025-06-06T05:41:33.343" v="1311" actId="1076"/>
          <ac:spMkLst>
            <pc:docMk/>
            <pc:sldMk cId="4120549877" sldId="261"/>
            <ac:spMk id="14" creationId="{AA649109-296D-04FD-7F0D-5466E3B973EA}"/>
          </ac:spMkLst>
        </pc:spChg>
        <pc:spChg chg="add mod">
          <ac:chgData name="Gaurav" userId="e23db579-adca-403f-b9e3-77068e996f4d" providerId="ADAL" clId="{DBE70C42-CC4A-4D07-AE16-38B7AA6C075F}" dt="2025-06-06T05:55:32.269" v="1361" actId="1076"/>
          <ac:spMkLst>
            <pc:docMk/>
            <pc:sldMk cId="4120549877" sldId="261"/>
            <ac:spMk id="16" creationId="{8A2E7214-D94E-E331-D172-3C5A705426F1}"/>
          </ac:spMkLst>
        </pc:spChg>
        <pc:spChg chg="add mod">
          <ac:chgData name="Gaurav" userId="e23db579-adca-403f-b9e3-77068e996f4d" providerId="ADAL" clId="{DBE70C42-CC4A-4D07-AE16-38B7AA6C075F}" dt="2025-06-06T05:58:08.039" v="1375" actId="1076"/>
          <ac:spMkLst>
            <pc:docMk/>
            <pc:sldMk cId="4120549877" sldId="261"/>
            <ac:spMk id="18" creationId="{32440279-1023-A6DD-234C-2569ED00328A}"/>
          </ac:spMkLst>
        </pc:spChg>
        <pc:picChg chg="add mod">
          <ac:chgData name="Gaurav" userId="e23db579-adca-403f-b9e3-77068e996f4d" providerId="ADAL" clId="{DBE70C42-CC4A-4D07-AE16-38B7AA6C075F}" dt="2025-06-06T05:54:01.963" v="1349" actId="14100"/>
          <ac:picMkLst>
            <pc:docMk/>
            <pc:sldMk cId="4120549877" sldId="261"/>
            <ac:picMk id="15" creationId="{BA3A073A-9D1B-4321-F3AE-AB39D03225A7}"/>
          </ac:picMkLst>
        </pc:picChg>
        <pc:picChg chg="add mod modCrop">
          <ac:chgData name="Gaurav" userId="e23db579-adca-403f-b9e3-77068e996f4d" providerId="ADAL" clId="{DBE70C42-CC4A-4D07-AE16-38B7AA6C075F}" dt="2025-06-07T09:45:06.839" v="1941" actId="732"/>
          <ac:picMkLst>
            <pc:docMk/>
            <pc:sldMk cId="4120549877" sldId="261"/>
            <ac:picMk id="22" creationId="{3BDE0850-CFC4-2F2E-D6F5-BD3DBD485465}"/>
          </ac:picMkLst>
        </pc:picChg>
      </pc:sldChg>
      <pc:sldChg chg="addSp delSp modSp new mod setBg">
        <pc:chgData name="Gaurav" userId="e23db579-adca-403f-b9e3-77068e996f4d" providerId="ADAL" clId="{DBE70C42-CC4A-4D07-AE16-38B7AA6C075F}" dt="2025-06-06T06:12:52.385" v="1562" actId="14100"/>
        <pc:sldMkLst>
          <pc:docMk/>
          <pc:sldMk cId="476438812" sldId="262"/>
        </pc:sldMkLst>
        <pc:spChg chg="add mod">
          <ac:chgData name="Gaurav" userId="e23db579-adca-403f-b9e3-77068e996f4d" providerId="ADAL" clId="{DBE70C42-CC4A-4D07-AE16-38B7AA6C075F}" dt="2025-06-06T06:05:16.190" v="1516" actId="1076"/>
          <ac:spMkLst>
            <pc:docMk/>
            <pc:sldMk cId="476438812" sldId="262"/>
            <ac:spMk id="7" creationId="{5622A47C-24A7-7C9A-C9C2-120EFDA826EF}"/>
          </ac:spMkLst>
        </pc:spChg>
        <pc:spChg chg="add mod">
          <ac:chgData name="Gaurav" userId="e23db579-adca-403f-b9e3-77068e996f4d" providerId="ADAL" clId="{DBE70C42-CC4A-4D07-AE16-38B7AA6C075F}" dt="2025-06-06T06:07:27.676" v="1530" actId="1076"/>
          <ac:spMkLst>
            <pc:docMk/>
            <pc:sldMk cId="476438812" sldId="262"/>
            <ac:spMk id="9" creationId="{8E5F2498-13AC-09DB-EEEA-5B2D10495BCB}"/>
          </ac:spMkLst>
        </pc:spChg>
        <pc:spChg chg="add mod">
          <ac:chgData name="Gaurav" userId="e23db579-adca-403f-b9e3-77068e996f4d" providerId="ADAL" clId="{DBE70C42-CC4A-4D07-AE16-38B7AA6C075F}" dt="2025-06-06T06:10:29.631" v="1554" actId="20577"/>
          <ac:spMkLst>
            <pc:docMk/>
            <pc:sldMk cId="476438812" sldId="262"/>
            <ac:spMk id="11" creationId="{23DAF195-4AED-DDD3-CF3D-5B4129DB4EA6}"/>
          </ac:spMkLst>
        </pc:spChg>
        <pc:spChg chg="add mod ord">
          <ac:chgData name="Gaurav" userId="e23db579-adca-403f-b9e3-77068e996f4d" providerId="ADAL" clId="{DBE70C42-CC4A-4D07-AE16-38B7AA6C075F}" dt="2025-06-06T06:12:52.385" v="1562" actId="14100"/>
          <ac:spMkLst>
            <pc:docMk/>
            <pc:sldMk cId="476438812" sldId="262"/>
            <ac:spMk id="14" creationId="{E12C7CE9-83D9-2898-39E9-BEF4ABB6037B}"/>
          </ac:spMkLst>
        </pc:spChg>
        <pc:picChg chg="add mod">
          <ac:chgData name="Gaurav" userId="e23db579-adca-403f-b9e3-77068e996f4d" providerId="ADAL" clId="{DBE70C42-CC4A-4D07-AE16-38B7AA6C075F}" dt="2025-06-06T06:10:35.258" v="1556" actId="1076"/>
          <ac:picMkLst>
            <pc:docMk/>
            <pc:sldMk cId="476438812" sldId="262"/>
            <ac:picMk id="8" creationId="{6E54914D-0D96-BDA3-218E-688CA57F64C0}"/>
          </ac:picMkLst>
        </pc:picChg>
        <pc:picChg chg="add mod modCrop">
          <ac:chgData name="Gaurav" userId="e23db579-adca-403f-b9e3-77068e996f4d" providerId="ADAL" clId="{DBE70C42-CC4A-4D07-AE16-38B7AA6C075F}" dt="2025-06-06T06:10:33.393" v="1555" actId="1076"/>
          <ac:picMkLst>
            <pc:docMk/>
            <pc:sldMk cId="476438812" sldId="262"/>
            <ac:picMk id="13" creationId="{1FCAB9D5-2BDC-C26D-1745-B5DAABA0A8A7}"/>
          </ac:picMkLst>
        </pc:picChg>
      </pc:sldChg>
      <pc:sldChg chg="addSp delSp modSp new mod">
        <pc:chgData name="Gaurav" userId="e23db579-adca-403f-b9e3-77068e996f4d" providerId="ADAL" clId="{DBE70C42-CC4A-4D07-AE16-38B7AA6C075F}" dt="2025-06-16T04:08:57.170" v="1983" actId="27107"/>
        <pc:sldMkLst>
          <pc:docMk/>
          <pc:sldMk cId="1458683207" sldId="263"/>
        </pc:sldMkLst>
        <pc:spChg chg="add mod">
          <ac:chgData name="Gaurav" userId="e23db579-adca-403f-b9e3-77068e996f4d" providerId="ADAL" clId="{DBE70C42-CC4A-4D07-AE16-38B7AA6C075F}" dt="2025-06-06T06:26:14.860" v="1679" actId="20577"/>
          <ac:spMkLst>
            <pc:docMk/>
            <pc:sldMk cId="1458683207" sldId="263"/>
            <ac:spMk id="5" creationId="{0205BFA8-31CF-1F33-AC3A-262BDDA42804}"/>
          </ac:spMkLst>
        </pc:spChg>
        <pc:spChg chg="add mod">
          <ac:chgData name="Gaurav" userId="e23db579-adca-403f-b9e3-77068e996f4d" providerId="ADAL" clId="{DBE70C42-CC4A-4D07-AE16-38B7AA6C075F}" dt="2025-06-06T06:19:51.249" v="1606" actId="14100"/>
          <ac:spMkLst>
            <pc:docMk/>
            <pc:sldMk cId="1458683207" sldId="263"/>
            <ac:spMk id="6" creationId="{9FEA5001-C0BA-6D45-3EA4-BD85905F56EC}"/>
          </ac:spMkLst>
        </pc:spChg>
        <pc:spChg chg="add mod">
          <ac:chgData name="Gaurav" userId="e23db579-adca-403f-b9e3-77068e996f4d" providerId="ADAL" clId="{DBE70C42-CC4A-4D07-AE16-38B7AA6C075F}" dt="2025-06-06T06:15:56.926" v="1582" actId="1076"/>
          <ac:spMkLst>
            <pc:docMk/>
            <pc:sldMk cId="1458683207" sldId="263"/>
            <ac:spMk id="7" creationId="{42D93755-187D-DD6C-BF91-99019E8E0F70}"/>
          </ac:spMkLst>
        </pc:spChg>
        <pc:spChg chg="add mod">
          <ac:chgData name="Gaurav" userId="e23db579-adca-403f-b9e3-77068e996f4d" providerId="ADAL" clId="{DBE70C42-CC4A-4D07-AE16-38B7AA6C075F}" dt="2025-06-06T06:20:08.562" v="1610" actId="1076"/>
          <ac:spMkLst>
            <pc:docMk/>
            <pc:sldMk cId="1458683207" sldId="263"/>
            <ac:spMk id="11" creationId="{393CAA4D-90FC-633D-8396-0F210CC9CDEB}"/>
          </ac:spMkLst>
        </pc:spChg>
        <pc:spChg chg="add mod">
          <ac:chgData name="Gaurav" userId="e23db579-adca-403f-b9e3-77068e996f4d" providerId="ADAL" clId="{DBE70C42-CC4A-4D07-AE16-38B7AA6C075F}" dt="2025-06-16T04:08:57.170" v="1983" actId="27107"/>
          <ac:spMkLst>
            <pc:docMk/>
            <pc:sldMk cId="1458683207" sldId="263"/>
            <ac:spMk id="16" creationId="{EA89A689-12D3-DFED-7BE1-D01612553B47}"/>
          </ac:spMkLst>
        </pc:spChg>
        <pc:picChg chg="add mod">
          <ac:chgData name="Gaurav" userId="e23db579-adca-403f-b9e3-77068e996f4d" providerId="ADAL" clId="{DBE70C42-CC4A-4D07-AE16-38B7AA6C075F}" dt="2025-06-06T06:20:04.683" v="1609" actId="1076"/>
          <ac:picMkLst>
            <pc:docMk/>
            <pc:sldMk cId="1458683207" sldId="263"/>
            <ac:picMk id="9" creationId="{5B8FE54C-21B2-F569-103E-325F493D7421}"/>
          </ac:picMkLst>
        </pc:picChg>
        <pc:picChg chg="add mod">
          <ac:chgData name="Gaurav" userId="e23db579-adca-403f-b9e3-77068e996f4d" providerId="ADAL" clId="{DBE70C42-CC4A-4D07-AE16-38B7AA6C075F}" dt="2025-06-06T06:21:03.249" v="1616" actId="1076"/>
          <ac:picMkLst>
            <pc:docMk/>
            <pc:sldMk cId="1458683207" sldId="263"/>
            <ac:picMk id="13" creationId="{10563900-91D1-74FF-22E3-651E85D39FF4}"/>
          </ac:picMkLst>
        </pc:picChg>
      </pc:sldChg>
      <pc:sldChg chg="addSp delSp modSp new mod setBg">
        <pc:chgData name="Gaurav" userId="e23db579-adca-403f-b9e3-77068e996f4d" providerId="ADAL" clId="{DBE70C42-CC4A-4D07-AE16-38B7AA6C075F}" dt="2025-06-16T04:09:41.909" v="1984" actId="27107"/>
        <pc:sldMkLst>
          <pc:docMk/>
          <pc:sldMk cId="2194428692" sldId="264"/>
        </pc:sldMkLst>
        <pc:spChg chg="add mod">
          <ac:chgData name="Gaurav" userId="e23db579-adca-403f-b9e3-77068e996f4d" providerId="ADAL" clId="{DBE70C42-CC4A-4D07-AE16-38B7AA6C075F}" dt="2025-06-06T07:12:26.455" v="1852" actId="1076"/>
          <ac:spMkLst>
            <pc:docMk/>
            <pc:sldMk cId="2194428692" sldId="264"/>
            <ac:spMk id="6" creationId="{7F76B1BC-B60C-DAFB-A7F8-6DAD4ABF0E10}"/>
          </ac:spMkLst>
        </pc:spChg>
        <pc:spChg chg="add mod ord">
          <ac:chgData name="Gaurav" userId="e23db579-adca-403f-b9e3-77068e996f4d" providerId="ADAL" clId="{DBE70C42-CC4A-4D07-AE16-38B7AA6C075F}" dt="2025-06-16T04:09:41.909" v="1984" actId="27107"/>
          <ac:spMkLst>
            <pc:docMk/>
            <pc:sldMk cId="2194428692" sldId="264"/>
            <ac:spMk id="8" creationId="{349F1B3F-DE21-B19B-257E-F6E080B1F002}"/>
          </ac:spMkLst>
        </pc:spChg>
        <pc:spChg chg="add">
          <ac:chgData name="Gaurav" userId="e23db579-adca-403f-b9e3-77068e996f4d" providerId="ADAL" clId="{DBE70C42-CC4A-4D07-AE16-38B7AA6C075F}" dt="2025-06-06T07:10:57.934" v="1828" actId="26606"/>
          <ac:spMkLst>
            <pc:docMk/>
            <pc:sldMk cId="2194428692" sldId="264"/>
            <ac:spMk id="50" creationId="{743AA782-23D1-4521-8CAD-47662984AA08}"/>
          </ac:spMkLst>
        </pc:spChg>
        <pc:spChg chg="add">
          <ac:chgData name="Gaurav" userId="e23db579-adca-403f-b9e3-77068e996f4d" providerId="ADAL" clId="{DBE70C42-CC4A-4D07-AE16-38B7AA6C075F}" dt="2025-06-06T07:10:57.934" v="1828" actId="26606"/>
          <ac:spMkLst>
            <pc:docMk/>
            <pc:sldMk cId="2194428692" sldId="264"/>
            <ac:spMk id="51" creationId="{71877DBC-BB60-40F0-AC93-2ACDBAAE60CE}"/>
          </ac:spMkLst>
        </pc:spChg>
        <pc:picChg chg="add mod modCrop">
          <ac:chgData name="Gaurav" userId="e23db579-adca-403f-b9e3-77068e996f4d" providerId="ADAL" clId="{DBE70C42-CC4A-4D07-AE16-38B7AA6C075F}" dt="2025-06-06T07:12:06.365" v="1843" actId="1076"/>
          <ac:picMkLst>
            <pc:docMk/>
            <pc:sldMk cId="2194428692" sldId="264"/>
            <ac:picMk id="23" creationId="{EBDF3F63-8288-EA1D-5DBB-AF02DCB6A981}"/>
          </ac:picMkLst>
        </pc:picChg>
      </pc:sldChg>
      <pc:sldMasterChg chg="setBg modSldLayout">
        <pc:chgData name="Gaurav" userId="e23db579-adca-403f-b9e3-77068e996f4d" providerId="ADAL" clId="{DBE70C42-CC4A-4D07-AE16-38B7AA6C075F}" dt="2025-06-01T05:56:01.031" v="90"/>
        <pc:sldMasterMkLst>
          <pc:docMk/>
          <pc:sldMasterMk cId="105023148" sldId="2147483648"/>
        </pc:sldMasterMkLst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3227092883" sldId="2147483649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2504188122" sldId="2147483650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4062170875" sldId="2147483651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3336895586" sldId="2147483652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2886477802" sldId="2147483653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3440028910" sldId="2147483654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2398766936" sldId="2147483655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3085279998" sldId="2147483656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1111243071" sldId="2147483657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12365219" sldId="2147483658"/>
          </pc:sldLayoutMkLst>
        </pc:sldLayoutChg>
        <pc:sldLayoutChg chg="setBg">
          <pc:chgData name="Gaurav" userId="e23db579-adca-403f-b9e3-77068e996f4d" providerId="ADAL" clId="{DBE70C42-CC4A-4D07-AE16-38B7AA6C075F}" dt="2025-06-01T05:56:01.031" v="90"/>
          <pc:sldLayoutMkLst>
            <pc:docMk/>
            <pc:sldMasterMk cId="105023148" sldId="2147483648"/>
            <pc:sldLayoutMk cId="211137684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1109F-99CE-42F3-A22A-6FBED50465E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738F-5621-4138-9F9F-A4AB6539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738F-5621-4138-9F9F-A4AB65392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9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7738F-5621-4138-9F9F-A4AB65392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5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9D07-7A2F-8FB2-9F94-4B9FE3E8C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836B9-424B-AB25-763F-84E4A786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AAF7-331D-C437-DA48-F979F77E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ABD9-02D3-63F2-E94B-B537EA2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AEC8-09AA-A320-2A13-8983BE98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719F-56E3-30B4-1089-39EED5A4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6BDF-93C4-5143-71CC-D152A0107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978F-BBFE-085B-527B-AAD243A5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C89A-167E-43A6-C6A0-9C9A8C46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3206-6AA8-5D25-CD43-78A9C41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062E9-DBAE-7821-5706-7B0A417ED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2F4D5-90CF-815B-73E6-4A68B7C4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CACE-932E-CDFD-2D1F-8AB97E33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7398-94AF-036C-AFEC-89AAB358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37EF-F7EE-FC1F-D7F5-B6A07621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441E-5C7D-F9C9-8F4A-3ABFC863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172A-198C-69AA-ADAA-A5F4CD2DC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5B4A-B2C0-0687-FCDF-9FB034FD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CE9F-B61B-214D-C12C-55A5D81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5828-8C8B-9CFA-1D89-3609C560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6D90-6743-A105-69FC-6CB3D1F6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E6A2D-7F93-0DFA-163D-2BF8A9C0C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77EF-3815-9419-7408-22445E92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F30B-30AC-CE58-63BD-A5417FBE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39C6-9137-5D9A-6909-3354BF45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1182-C03B-F780-43D2-B09C393B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1679B-D5F3-74D1-E945-81EF7A11F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23A6D-36EC-B1F6-2DDA-42365EF5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764BD-EA97-5993-1AAF-50061243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81DC-555B-5F70-9B5A-0788FA15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1340-2E52-AD36-AD16-E9E336B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B8F0-68D1-D697-A168-CF9A7EDC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367F7-49AA-6A06-F70C-06C48F1B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FBCD-9344-4D65-AD01-FA5875E1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5DC4E-8588-5326-31B4-128040810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20646-DADC-E61C-0F66-BAF15CB95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A956B-9E0A-0098-51B7-1B935961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F721F-E0B9-4448-9AF7-4932E197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11CFE-90B7-ED53-9D43-DBE9D126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7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BD42-6D58-5C46-4939-AD7889D0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6BBB0-069B-C11F-6804-F1121A68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D4D2C-0EBE-5651-4533-B91D3FC1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101D9-400E-B38A-9C57-64A6699B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9372F-791A-4B53-E06B-1036861A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C247-97A7-D2BF-547B-8B56B66D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1F52-C555-3165-DEFB-B957E31C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74A6-B4ED-AAFF-A9DF-9578E602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62C7-1533-222A-886E-F4BA3623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081B-82E6-CD3A-4A9C-DFF41D154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BB20D-DA4A-63D3-A824-E2B8AE96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4FFBF-82FB-A697-5EFA-516FECC29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125B-749D-4872-9264-64766BC0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5CFB-0B2B-6E11-F48F-4895CE61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A60BC-D45B-8FAA-60B3-E1741558B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38CA0-B7EA-FE91-A175-007FBCDF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545A-34E2-52E8-4526-E84038C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8B83-3D93-D0F5-6CEF-504282DC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5317D-C2A3-D263-5CAA-113699A6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0A2BF-C440-39C1-467C-EAEC083C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2C99F-2D68-4810-7707-4C77ACFB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1C30-939D-5E8C-63C3-83E7D5056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2858C-FB93-419E-A334-37297007228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979C6-BD68-7847-C3D9-72A05347B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FDB3-3E59-D4A6-095D-7BC152CC1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9DB45-F1F5-42A5-9784-1B357B1F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val 87">
            <a:extLst>
              <a:ext uri="{FF2B5EF4-FFF2-40B4-BE49-F238E27FC236}">
                <a16:creationId xmlns:a16="http://schemas.microsoft.com/office/drawing/2014/main" id="{F8DDFBF2-AEA1-366C-E9A9-D9F2CA233A34}"/>
              </a:ext>
            </a:extLst>
          </p:cNvPr>
          <p:cNvSpPr/>
          <p:nvPr/>
        </p:nvSpPr>
        <p:spPr>
          <a:xfrm>
            <a:off x="2362202" y="-1797050"/>
            <a:ext cx="12426948" cy="10934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67A9A15-0F11-BBB9-B59B-9CBF3CB2EB59}"/>
              </a:ext>
            </a:extLst>
          </p:cNvPr>
          <p:cNvSpPr txBox="1"/>
          <p:nvPr/>
        </p:nvSpPr>
        <p:spPr>
          <a:xfrm>
            <a:off x="5476876" y="1282700"/>
            <a:ext cx="619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7415C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Shield Insurance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59ED8E-3ACF-1291-DDC2-F7FE9DE4D976}"/>
              </a:ext>
            </a:extLst>
          </p:cNvPr>
          <p:cNvSpPr txBox="1"/>
          <p:nvPr/>
        </p:nvSpPr>
        <p:spPr>
          <a:xfrm>
            <a:off x="5565776" y="2398574"/>
            <a:ext cx="6108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7415C"/>
                </a:solidFill>
              </a:rPr>
              <a:t>Shield Insurance has been helping individuals and businesses protect what matters most.</a:t>
            </a:r>
            <a:br>
              <a:rPr lang="en-US" dirty="0">
                <a:solidFill>
                  <a:srgbClr val="27415C"/>
                </a:solidFill>
              </a:rPr>
            </a:br>
            <a:r>
              <a:rPr lang="en-US" dirty="0">
                <a:solidFill>
                  <a:srgbClr val="27415C"/>
                </a:solidFill>
              </a:rPr>
              <a:t>Our idea is simple: </a:t>
            </a:r>
            <a:r>
              <a:rPr lang="en-US" b="1" dirty="0">
                <a:solidFill>
                  <a:srgbClr val="27415C"/>
                </a:solidFill>
              </a:rPr>
              <a:t>make insurance easy, honest, and affordable</a:t>
            </a:r>
            <a:r>
              <a:rPr lang="en-US" dirty="0">
                <a:solidFill>
                  <a:srgbClr val="27415C"/>
                </a:solidFill>
              </a:rPr>
              <a:t>.</a:t>
            </a:r>
            <a:br>
              <a:rPr lang="en-US" dirty="0">
                <a:solidFill>
                  <a:srgbClr val="27415C"/>
                </a:solidFill>
              </a:rPr>
            </a:br>
            <a:r>
              <a:rPr lang="en-US" dirty="0">
                <a:solidFill>
                  <a:srgbClr val="27415C"/>
                </a:solidFill>
              </a:rPr>
              <a:t>We offer a wide range of plans — from </a:t>
            </a:r>
            <a:r>
              <a:rPr lang="en-US" b="1" dirty="0">
                <a:solidFill>
                  <a:srgbClr val="27415C"/>
                </a:solidFill>
              </a:rPr>
              <a:t>health and motor to home and life</a:t>
            </a:r>
            <a:r>
              <a:rPr lang="en-US" dirty="0">
                <a:solidFill>
                  <a:srgbClr val="27415C"/>
                </a:solidFill>
              </a:rPr>
              <a:t> — all designed to give you peace of mind.</a:t>
            </a:r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EEF4E9A8-AE93-464A-A6B6-242B804223F3}"/>
              </a:ext>
            </a:extLst>
          </p:cNvPr>
          <p:cNvSpPr/>
          <p:nvPr/>
        </p:nvSpPr>
        <p:spPr>
          <a:xfrm rot="12160955">
            <a:off x="1167019" y="1659007"/>
            <a:ext cx="3010533" cy="2860537"/>
          </a:xfrm>
          <a:prstGeom prst="arc">
            <a:avLst>
              <a:gd name="adj1" fmla="val 15442314"/>
              <a:gd name="adj2" fmla="val 433454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64AD9D3F-DBF0-57B3-0591-C684BEC83760}"/>
              </a:ext>
            </a:extLst>
          </p:cNvPr>
          <p:cNvSpPr/>
          <p:nvPr/>
        </p:nvSpPr>
        <p:spPr>
          <a:xfrm rot="1882564">
            <a:off x="1272124" y="1639867"/>
            <a:ext cx="2800323" cy="2861702"/>
          </a:xfrm>
          <a:prstGeom prst="arc">
            <a:avLst>
              <a:gd name="adj1" fmla="val 14592850"/>
              <a:gd name="adj2" fmla="val 4097319"/>
            </a:avLst>
          </a:prstGeom>
          <a:ln>
            <a:solidFill>
              <a:srgbClr val="2741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72976FC1-C42B-8F05-AC08-5232D6C6A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70" y="1754869"/>
            <a:ext cx="2693087" cy="26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"/>
    </mc:Choice>
    <mc:Fallback xmlns="">
      <p:transition spd="slow" advTm="13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FAD270-C4DB-126C-8D98-C5AD6CFB2FD8}"/>
              </a:ext>
            </a:extLst>
          </p:cNvPr>
          <p:cNvSpPr txBox="1"/>
          <p:nvPr/>
        </p:nvSpPr>
        <p:spPr>
          <a:xfrm>
            <a:off x="5374115" y="687324"/>
            <a:ext cx="482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Objective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C9C6842-A475-8CDB-11A4-12DCD829FEAB}"/>
              </a:ext>
            </a:extLst>
          </p:cNvPr>
          <p:cNvSpPr/>
          <p:nvPr/>
        </p:nvSpPr>
        <p:spPr>
          <a:xfrm>
            <a:off x="61647" y="88900"/>
            <a:ext cx="4143906" cy="6680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A3A84FF-7C26-A52C-DFE7-81303B8213AC}"/>
              </a:ext>
            </a:extLst>
          </p:cNvPr>
          <p:cNvSpPr/>
          <p:nvPr/>
        </p:nvSpPr>
        <p:spPr>
          <a:xfrm>
            <a:off x="195924" y="190500"/>
            <a:ext cx="3875353" cy="64770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BB78C0-0DD6-44BC-11D3-1735E4780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33" y="1932271"/>
            <a:ext cx="722244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provide a detailed overview of Shield Insurance's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analyze revenue trends, customer demographics, and sales 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help identify key contributing factors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20001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700E2A-1715-CA9C-5628-C09F0DA05529}"/>
              </a:ext>
            </a:extLst>
          </p:cNvPr>
          <p:cNvSpPr/>
          <p:nvPr/>
        </p:nvSpPr>
        <p:spPr>
          <a:xfrm>
            <a:off x="466120" y="1056507"/>
            <a:ext cx="3248630" cy="1887338"/>
          </a:xfrm>
          <a:prstGeom prst="roundRect">
            <a:avLst>
              <a:gd name="adj" fmla="val 405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8503AF-285D-B4B6-ED83-7A26BC21CA7D}"/>
              </a:ext>
            </a:extLst>
          </p:cNvPr>
          <p:cNvSpPr/>
          <p:nvPr/>
        </p:nvSpPr>
        <p:spPr>
          <a:xfrm>
            <a:off x="71437" y="48876"/>
            <a:ext cx="12049125" cy="6760247"/>
          </a:xfrm>
          <a:prstGeom prst="roundRect">
            <a:avLst>
              <a:gd name="adj" fmla="val 4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91F6D-E7AF-927A-5D06-A2FDB41DA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57" y="1103512"/>
            <a:ext cx="2880331" cy="1612493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009329-46F0-0034-FACA-56AED76A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45" y="1113044"/>
            <a:ext cx="2880000" cy="16142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BD7B1B-9AA3-9FA1-53DC-02124972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1" y="1113044"/>
            <a:ext cx="2880000" cy="16029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CF0327-E7C2-5064-3EEE-B16C03EE568D}"/>
              </a:ext>
            </a:extLst>
          </p:cNvPr>
          <p:cNvSpPr txBox="1"/>
          <p:nvPr/>
        </p:nvSpPr>
        <p:spPr>
          <a:xfrm>
            <a:off x="817820" y="3476313"/>
            <a:ext cx="2729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27415C"/>
                </a:solidFill>
              </a:rPr>
              <a:t>This dashboard gives a high-level overview of </a:t>
            </a:r>
            <a:r>
              <a:rPr lang="en-US" sz="1500" b="1" dirty="0">
                <a:solidFill>
                  <a:srgbClr val="27415C"/>
                </a:solidFill>
              </a:rPr>
              <a:t>total revenue</a:t>
            </a:r>
            <a:r>
              <a:rPr lang="en-US" sz="1500" dirty="0">
                <a:solidFill>
                  <a:srgbClr val="27415C"/>
                </a:solidFill>
              </a:rPr>
              <a:t>, </a:t>
            </a:r>
            <a:r>
              <a:rPr lang="en-US" sz="1500" b="1" dirty="0">
                <a:solidFill>
                  <a:srgbClr val="27415C"/>
                </a:solidFill>
              </a:rPr>
              <a:t>customer count</a:t>
            </a:r>
            <a:r>
              <a:rPr lang="en-US" sz="1500" dirty="0">
                <a:solidFill>
                  <a:srgbClr val="27415C"/>
                </a:solidFill>
              </a:rPr>
              <a:t>, and </a:t>
            </a:r>
            <a:r>
              <a:rPr lang="en-US" sz="1500" b="1" dirty="0">
                <a:solidFill>
                  <a:srgbClr val="27415C"/>
                </a:solidFill>
              </a:rPr>
              <a:t>growth trends</a:t>
            </a:r>
            <a:r>
              <a:rPr lang="en-US" sz="1500" dirty="0">
                <a:solidFill>
                  <a:srgbClr val="27415C"/>
                </a:solidFill>
              </a:rPr>
              <a:t>. It allows filtering by </a:t>
            </a:r>
            <a:r>
              <a:rPr lang="en-US" sz="1500" b="1" dirty="0">
                <a:solidFill>
                  <a:srgbClr val="27415C"/>
                </a:solidFill>
              </a:rPr>
              <a:t>month, policy, city</a:t>
            </a:r>
            <a:r>
              <a:rPr lang="en-US" sz="1500" dirty="0">
                <a:solidFill>
                  <a:srgbClr val="27415C"/>
                </a:solidFill>
              </a:rPr>
              <a:t>, and </a:t>
            </a:r>
            <a:r>
              <a:rPr lang="en-US" sz="1500" b="1" dirty="0">
                <a:solidFill>
                  <a:srgbClr val="27415C"/>
                </a:solidFill>
              </a:rPr>
              <a:t>age group</a:t>
            </a:r>
            <a:r>
              <a:rPr lang="en-US" sz="1500" dirty="0">
                <a:solidFill>
                  <a:srgbClr val="27415C"/>
                </a:solidFill>
              </a:rPr>
              <a:t> to explore the data in more depth. The dashboard also highlights key performing customer segments and cities.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23E94-3022-E0C9-0760-3FE589B00AA8}"/>
              </a:ext>
            </a:extLst>
          </p:cNvPr>
          <p:cNvSpPr txBox="1"/>
          <p:nvPr/>
        </p:nvSpPr>
        <p:spPr>
          <a:xfrm>
            <a:off x="4343401" y="3472254"/>
            <a:ext cx="30000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27415C"/>
                </a:solidFill>
              </a:rPr>
              <a:t>This dashboard compares </a:t>
            </a:r>
            <a:r>
              <a:rPr lang="en-US" sz="1500" b="1" dirty="0">
                <a:solidFill>
                  <a:srgbClr val="27415C"/>
                </a:solidFill>
              </a:rPr>
              <a:t>revenue</a:t>
            </a:r>
            <a:r>
              <a:rPr lang="en-US" sz="1500" dirty="0">
                <a:solidFill>
                  <a:srgbClr val="27415C"/>
                </a:solidFill>
              </a:rPr>
              <a:t> and </a:t>
            </a:r>
            <a:r>
              <a:rPr lang="en-US" sz="1500" b="1" dirty="0">
                <a:solidFill>
                  <a:srgbClr val="27415C"/>
                </a:solidFill>
              </a:rPr>
              <a:t>customer</a:t>
            </a:r>
            <a:r>
              <a:rPr lang="en-US" sz="1500" dirty="0">
                <a:solidFill>
                  <a:srgbClr val="27415C"/>
                </a:solidFill>
              </a:rPr>
              <a:t> distribution across different sales modes. It features visual comparisons and a </a:t>
            </a:r>
            <a:r>
              <a:rPr lang="en-US" sz="1500" b="1" dirty="0">
                <a:solidFill>
                  <a:srgbClr val="27415C"/>
                </a:solidFill>
              </a:rPr>
              <a:t>monthly trend </a:t>
            </a:r>
            <a:r>
              <a:rPr lang="en-US" sz="1500" dirty="0">
                <a:solidFill>
                  <a:srgbClr val="27415C"/>
                </a:solidFill>
              </a:rPr>
              <a:t>analysis to observe how different channels are performing over time. </a:t>
            </a:r>
            <a:r>
              <a:rPr lang="en-US" sz="1500" b="1" dirty="0">
                <a:solidFill>
                  <a:srgbClr val="27415C"/>
                </a:solidFill>
              </a:rPr>
              <a:t>Regional performance </a:t>
            </a:r>
            <a:r>
              <a:rPr lang="en-US" sz="1500" dirty="0">
                <a:solidFill>
                  <a:srgbClr val="27415C"/>
                </a:solidFill>
              </a:rPr>
              <a:t>is also shown for additional business insights.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37370-BC1E-5591-D0F5-B2723EDE0EE4}"/>
              </a:ext>
            </a:extLst>
          </p:cNvPr>
          <p:cNvSpPr txBox="1"/>
          <p:nvPr/>
        </p:nvSpPr>
        <p:spPr>
          <a:xfrm>
            <a:off x="7944457" y="3473777"/>
            <a:ext cx="3000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27415C"/>
                </a:solidFill>
              </a:rPr>
              <a:t>This dashboard focuses on analyzing </a:t>
            </a:r>
            <a:r>
              <a:rPr lang="en-US" sz="1600" b="1" dirty="0">
                <a:solidFill>
                  <a:srgbClr val="27415C"/>
                </a:solidFill>
              </a:rPr>
              <a:t>revenue</a:t>
            </a:r>
            <a:r>
              <a:rPr lang="en-US" sz="1600" dirty="0">
                <a:solidFill>
                  <a:srgbClr val="27415C"/>
                </a:solidFill>
              </a:rPr>
              <a:t> and </a:t>
            </a:r>
            <a:r>
              <a:rPr lang="en-US" sz="1600" b="1" dirty="0">
                <a:solidFill>
                  <a:srgbClr val="27415C"/>
                </a:solidFill>
              </a:rPr>
              <a:t>customer</a:t>
            </a:r>
            <a:r>
              <a:rPr lang="en-US" sz="1600" dirty="0">
                <a:solidFill>
                  <a:srgbClr val="27415C"/>
                </a:solidFill>
              </a:rPr>
              <a:t> data by </a:t>
            </a:r>
            <a:r>
              <a:rPr lang="en-US" sz="1600" b="1" dirty="0">
                <a:solidFill>
                  <a:srgbClr val="27415C"/>
                </a:solidFill>
              </a:rPr>
              <a:t>age group</a:t>
            </a:r>
            <a:r>
              <a:rPr lang="en-US" sz="1600" dirty="0">
                <a:solidFill>
                  <a:srgbClr val="27415C"/>
                </a:solidFill>
              </a:rPr>
              <a:t>. It shows which </a:t>
            </a:r>
            <a:r>
              <a:rPr lang="en-US" sz="1600" b="1" dirty="0">
                <a:solidFill>
                  <a:srgbClr val="27415C"/>
                </a:solidFill>
              </a:rPr>
              <a:t>age brackets</a:t>
            </a:r>
            <a:r>
              <a:rPr lang="en-US" sz="1600" dirty="0">
                <a:solidFill>
                  <a:srgbClr val="27415C"/>
                </a:solidFill>
              </a:rPr>
              <a:t> are the most active and how their preferences vary by policy. </a:t>
            </a:r>
            <a:r>
              <a:rPr lang="en-US" sz="1600" b="1" dirty="0">
                <a:solidFill>
                  <a:srgbClr val="27415C"/>
                </a:solidFill>
              </a:rPr>
              <a:t>Monthly trends </a:t>
            </a:r>
            <a:r>
              <a:rPr lang="en-US" sz="1600" dirty="0">
                <a:solidFill>
                  <a:srgbClr val="27415C"/>
                </a:solidFill>
              </a:rPr>
              <a:t>are included to understand changes in customer behavior over 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1BA46-3C51-FEB8-417A-A2087A6363BC}"/>
              </a:ext>
            </a:extLst>
          </p:cNvPr>
          <p:cNvSpPr txBox="1"/>
          <p:nvPr/>
        </p:nvSpPr>
        <p:spPr>
          <a:xfrm>
            <a:off x="2619945" y="78399"/>
            <a:ext cx="619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27415C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Dashboard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06B1-2AA9-ADBA-57F7-561765BE3B6A}"/>
              </a:ext>
            </a:extLst>
          </p:cNvPr>
          <p:cNvSpPr txBox="1"/>
          <p:nvPr/>
        </p:nvSpPr>
        <p:spPr>
          <a:xfrm>
            <a:off x="1223297" y="2943845"/>
            <a:ext cx="17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7415C"/>
                </a:solidFill>
                <a:latin typeface="Abadi" panose="020F0502020204030204" pitchFamily="34" charset="0"/>
                <a:cs typeface="Segoe UI Bold" panose="020B0802040204020203" pitchFamily="34" charset="0"/>
              </a:rPr>
              <a:t>General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CC1C5-DDDE-E14D-36D5-93FB519BAD39}"/>
              </a:ext>
            </a:extLst>
          </p:cNvPr>
          <p:cNvSpPr txBox="1"/>
          <p:nvPr/>
        </p:nvSpPr>
        <p:spPr>
          <a:xfrm>
            <a:off x="4851607" y="2939193"/>
            <a:ext cx="17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7415C"/>
                </a:solidFill>
                <a:latin typeface="Abadi" panose="020F0502020204030204" pitchFamily="34" charset="0"/>
                <a:cs typeface="Segoe UI Bold" panose="020B0802040204020203" pitchFamily="34" charset="0"/>
              </a:rPr>
              <a:t>Sales 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67211-AC24-DA87-FF61-FA25BCEC9795}"/>
              </a:ext>
            </a:extLst>
          </p:cNvPr>
          <p:cNvSpPr txBox="1"/>
          <p:nvPr/>
        </p:nvSpPr>
        <p:spPr>
          <a:xfrm>
            <a:off x="8517484" y="2939193"/>
            <a:ext cx="173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7415C"/>
                </a:solidFill>
                <a:latin typeface="Abadi" panose="020F0502020204030204" pitchFamily="34" charset="0"/>
                <a:cs typeface="Segoe UI Bold" panose="020B0802040204020203" pitchFamily="34" charset="0"/>
              </a:rPr>
              <a:t>Age Group View</a:t>
            </a:r>
          </a:p>
        </p:txBody>
      </p:sp>
    </p:spTree>
    <p:extLst>
      <p:ext uri="{BB962C8B-B14F-4D97-AF65-F5344CB8AC3E}">
        <p14:creationId xmlns:p14="http://schemas.microsoft.com/office/powerpoint/2010/main" val="120033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D07458-62AD-C54D-415D-175B26DB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4" r="-1" b="-1"/>
          <a:stretch>
            <a:fillRect/>
          </a:stretch>
        </p:blipFill>
        <p:spPr>
          <a:xfrm>
            <a:off x="757980" y="737721"/>
            <a:ext cx="10004137" cy="527245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C75D4-7F37-BB17-6FB5-6B8DD4F5AB4C}"/>
              </a:ext>
            </a:extLst>
          </p:cNvPr>
          <p:cNvSpPr txBox="1"/>
          <p:nvPr/>
        </p:nvSpPr>
        <p:spPr>
          <a:xfrm>
            <a:off x="2619945" y="78399"/>
            <a:ext cx="619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rgbClr val="27415C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Data model View </a:t>
            </a:r>
            <a:endParaRPr lang="en-US" sz="3000" dirty="0">
              <a:solidFill>
                <a:srgbClr val="27415C"/>
              </a:solidFill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8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A40C8FB6-968D-D570-34A0-901F2A8FB59C}"/>
              </a:ext>
            </a:extLst>
          </p:cNvPr>
          <p:cNvSpPr/>
          <p:nvPr/>
        </p:nvSpPr>
        <p:spPr>
          <a:xfrm>
            <a:off x="0" y="990600"/>
            <a:ext cx="809625" cy="4276725"/>
          </a:xfrm>
          <a:prstGeom prst="snip2DiagRect">
            <a:avLst/>
          </a:prstGeom>
          <a:solidFill>
            <a:srgbClr val="2741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CC7029-4639-988B-F910-8439F968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32" y="747284"/>
            <a:ext cx="3675031" cy="2059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B34D1A-9809-3DD7-78BC-0A8E808757AF}"/>
              </a:ext>
            </a:extLst>
          </p:cNvPr>
          <p:cNvSpPr txBox="1"/>
          <p:nvPr/>
        </p:nvSpPr>
        <p:spPr>
          <a:xfrm>
            <a:off x="3826764" y="98798"/>
            <a:ext cx="3936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7415C"/>
                </a:solidFill>
              </a:rPr>
              <a:t>Overall Business Snapshot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F96D1B-259D-92A8-A41D-02ECDDD5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456" y="1330824"/>
            <a:ext cx="49286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Revenue: ₹989M | Customers: 27K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35–44 age group is the top contributor (₹318M)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Highest customer count in Delhi NCR (11K)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March showed the best 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7C31D-7FD8-95ED-30FA-8C604D0C2D8D}"/>
              </a:ext>
            </a:extLst>
          </p:cNvPr>
          <p:cNvSpPr txBox="1"/>
          <p:nvPr/>
        </p:nvSpPr>
        <p:spPr>
          <a:xfrm>
            <a:off x="5463540" y="3360196"/>
            <a:ext cx="63459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27415C"/>
                </a:solidFill>
              </a:rPr>
              <a:t>Possible Reasons:</a:t>
            </a:r>
            <a:endParaRPr lang="en-US" dirty="0">
              <a:solidFill>
                <a:srgbClr val="27415C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7415C"/>
                </a:solidFill>
              </a:rPr>
              <a:t>March peak could be due to renewal offers or seasonal campaigns.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7415C"/>
                </a:solidFill>
              </a:rPr>
              <a:t>Delhi NCR likely has better agent coverage or brand trust.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CF5C5-BE5A-8028-4A65-77254EE357B8}"/>
              </a:ext>
            </a:extLst>
          </p:cNvPr>
          <p:cNvSpPr txBox="1"/>
          <p:nvPr/>
        </p:nvSpPr>
        <p:spPr>
          <a:xfrm>
            <a:off x="5586984" y="4808107"/>
            <a:ext cx="6099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b="1">
                <a:solidFill>
                  <a:srgbClr val="27415C"/>
                </a:solidFill>
              </a:defRPr>
            </a:lvl1pPr>
          </a:lstStyle>
          <a:p>
            <a:r>
              <a:rPr lang="en-US" dirty="0"/>
              <a:t>Suggestions: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/>
              <a:t>Try similar marketing in other cities.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/>
              <a:t>Repeat successful March offers in future months.</a:t>
            </a:r>
          </a:p>
        </p:txBody>
      </p:sp>
      <p:pic>
        <p:nvPicPr>
          <p:cNvPr id="16" name="Picture 15" descr="A light bulb and gear">
            <a:extLst>
              <a:ext uri="{FF2B5EF4-FFF2-40B4-BE49-F238E27FC236}">
                <a16:creationId xmlns:a16="http://schemas.microsoft.com/office/drawing/2014/main" id="{D2F1FDA2-C4A0-B5D5-91A7-5EDBD1C0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b="14600"/>
          <a:stretch>
            <a:fillRect/>
          </a:stretch>
        </p:blipFill>
        <p:spPr>
          <a:xfrm>
            <a:off x="1298716" y="3055293"/>
            <a:ext cx="2892552" cy="260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8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E53E7CE-A8A8-B773-8BE4-60B2ED8DBF9A}"/>
              </a:ext>
            </a:extLst>
          </p:cNvPr>
          <p:cNvSpPr/>
          <p:nvPr/>
        </p:nvSpPr>
        <p:spPr>
          <a:xfrm rot="16200000">
            <a:off x="9209532" y="3875532"/>
            <a:ext cx="2834640" cy="3130296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35E68-EA98-23A0-D542-61BA4E9F2668}"/>
              </a:ext>
            </a:extLst>
          </p:cNvPr>
          <p:cNvSpPr/>
          <p:nvPr/>
        </p:nvSpPr>
        <p:spPr>
          <a:xfrm>
            <a:off x="0" y="0"/>
            <a:ext cx="12079224" cy="6748272"/>
          </a:xfrm>
          <a:prstGeom prst="rect">
            <a:avLst/>
          </a:prstGeom>
          <a:solidFill>
            <a:schemeClr val="bg1"/>
          </a:solidFill>
          <a:ln>
            <a:solidFill>
              <a:srgbClr val="2741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/>
              <a:t>Possible Reasons: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Customers may prefer personal contact with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Digital platforms may lack awareness or trust factor</a:t>
            </a:r>
          </a:p>
          <a:p>
            <a:pPr>
              <a:buNone/>
            </a:pPr>
            <a:r>
              <a:rPr lang="en-US" b="1"/>
              <a:t>Suggestions: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Offer extra benefits for online purchases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Improve mobile app and website for ease of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Train agents to encourage digital shift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49109-296D-04FD-7F0D-5466E3B973EA}"/>
              </a:ext>
            </a:extLst>
          </p:cNvPr>
          <p:cNvSpPr txBox="1"/>
          <p:nvPr/>
        </p:nvSpPr>
        <p:spPr>
          <a:xfrm>
            <a:off x="3601593" y="0"/>
            <a:ext cx="4876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27415C"/>
                </a:solidFill>
              </a:defRPr>
            </a:lvl1pPr>
          </a:lstStyle>
          <a:p>
            <a:r>
              <a:rPr lang="en-US" dirty="0"/>
              <a:t>Revenue by Sales Mode and City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3A073A-9D1B-4321-F3AE-AB39D032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728995"/>
            <a:ext cx="4069079" cy="2264783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8A2E7214-D94E-E331-D172-3C5A7054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3" y="826903"/>
            <a:ext cx="494237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Revenue share by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Offline Agent: 56%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Online App: 16%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Offline Direct: 15%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Online Website: 13%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Most revenue comes from Delhi NCR (₹402M)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40279-1023-A6DD-234C-2569ED00328A}"/>
              </a:ext>
            </a:extLst>
          </p:cNvPr>
          <p:cNvSpPr txBox="1"/>
          <p:nvPr/>
        </p:nvSpPr>
        <p:spPr>
          <a:xfrm>
            <a:off x="661416" y="3722773"/>
            <a:ext cx="61219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27415C"/>
                </a:solidFill>
              </a:rPr>
              <a:t>Possible Reasons:</a:t>
            </a:r>
            <a:endParaRPr lang="en-US" dirty="0">
              <a:solidFill>
                <a:srgbClr val="27415C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7415C"/>
                </a:solidFill>
              </a:rPr>
              <a:t>Customers may prefer personal contact with agents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7415C"/>
                </a:solidFill>
              </a:rPr>
              <a:t>Digital platforms may lack awareness or trust factor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27415C"/>
                </a:solidFill>
              </a:rPr>
              <a:t>Suggestions:</a:t>
            </a:r>
            <a:endParaRPr lang="en-US" dirty="0">
              <a:solidFill>
                <a:srgbClr val="27415C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7415C"/>
                </a:solidFill>
              </a:rPr>
              <a:t>Offer extra benefits for online purchases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7415C"/>
                </a:solidFill>
              </a:rPr>
              <a:t>Improve mobile app and website for ease of use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7415C"/>
                </a:solidFill>
              </a:rPr>
              <a:t>Train agents to encourage digital shift</a:t>
            </a:r>
          </a:p>
        </p:txBody>
      </p:sp>
      <p:pic>
        <p:nvPicPr>
          <p:cNvPr id="22" name="Picture 21" descr="A line art of a person in a light bulb&#10;&#10;AI-generated content may be incorrect.">
            <a:extLst>
              <a:ext uri="{FF2B5EF4-FFF2-40B4-BE49-F238E27FC236}">
                <a16:creationId xmlns:a16="http://schemas.microsoft.com/office/drawing/2014/main" id="{3BDE0850-CFC4-2F2E-D6F5-BD3DBD485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67"/>
          <a:stretch>
            <a:fillRect/>
          </a:stretch>
        </p:blipFill>
        <p:spPr>
          <a:xfrm>
            <a:off x="8399588" y="3722773"/>
            <a:ext cx="2143444" cy="21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4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1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12C7CE9-83D9-2898-39E9-BEF4ABB603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snip2DiagRect">
            <a:avLst>
              <a:gd name="adj1" fmla="val 0"/>
              <a:gd name="adj2" fmla="val 130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2A47C-24A7-7C9A-C9C2-120EFDA826EF}"/>
              </a:ext>
            </a:extLst>
          </p:cNvPr>
          <p:cNvSpPr txBox="1"/>
          <p:nvPr/>
        </p:nvSpPr>
        <p:spPr>
          <a:xfrm>
            <a:off x="3693414" y="0"/>
            <a:ext cx="501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7415C"/>
                </a:solidFill>
              </a:rPr>
              <a:t>Customer distribution By 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4914D-0D96-BDA3-218E-688CA57F6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374" y="913011"/>
            <a:ext cx="3626487" cy="2030213"/>
          </a:xfrm>
          <a:prstGeom prst="rect">
            <a:avLst/>
          </a:prstGeom>
          <a:noFill/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E5F2498-13AC-09DB-EEEA-5B2D1049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" y="1281787"/>
            <a:ext cx="60323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Most customers: 35–44 (9.8K), 25–34 (7.1K)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415C"/>
                </a:solidFill>
                <a:effectLst/>
                <a:latin typeface="Arial" panose="020B0604020202020204" pitchFamily="34" charset="0"/>
              </a:rPr>
              <a:t>Low in 18–24 group (2.1K), also low revenue (₹29M)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AF195-4AED-DDD3-CF3D-5B4129DB4EA6}"/>
              </a:ext>
            </a:extLst>
          </p:cNvPr>
          <p:cNvSpPr txBox="1"/>
          <p:nvPr/>
        </p:nvSpPr>
        <p:spPr>
          <a:xfrm>
            <a:off x="5726430" y="3763347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b="1">
                <a:solidFill>
                  <a:srgbClr val="27415C"/>
                </a:solidFill>
              </a:defRPr>
            </a:lvl1pPr>
          </a:lstStyle>
          <a:p>
            <a:r>
              <a:rPr lang="en-US" dirty="0"/>
              <a:t>Possible Reasons: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/>
              <a:t>Younger audience may not see value in insurance yet.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/>
              <a:t>Lack of affordable plans for students or new earners.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0" dirty="0"/>
          </a:p>
          <a:p>
            <a:r>
              <a:rPr lang="en-US" dirty="0"/>
              <a:t>Suggestions: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/>
              <a:t>Introduce affordable policies for younger people.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/>
              <a:t>Promote health insurance benefits for early starters.</a:t>
            </a:r>
          </a:p>
        </p:txBody>
      </p:sp>
      <p:pic>
        <p:nvPicPr>
          <p:cNvPr id="13" name="Picture 12" descr="A black and white logo with hands pointing at puzzle pieces&#10;&#10;AI-generated content may be incorrect.">
            <a:extLst>
              <a:ext uri="{FF2B5EF4-FFF2-40B4-BE49-F238E27FC236}">
                <a16:creationId xmlns:a16="http://schemas.microsoft.com/office/drawing/2014/main" id="{1FCAB9D5-2BDC-C26D-1745-B5DAABA0A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8" t="12162" r="8519" b="29417"/>
          <a:stretch>
            <a:fillRect/>
          </a:stretch>
        </p:blipFill>
        <p:spPr>
          <a:xfrm>
            <a:off x="1602895" y="3646829"/>
            <a:ext cx="2504094" cy="19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3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05BFA8-31CF-1F33-AC3A-262BDDA42804}"/>
              </a:ext>
            </a:extLst>
          </p:cNvPr>
          <p:cNvSpPr txBox="1"/>
          <p:nvPr/>
        </p:nvSpPr>
        <p:spPr>
          <a:xfrm>
            <a:off x="2910078" y="70140"/>
            <a:ext cx="6627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27415C"/>
                </a:solidFill>
              </a:rPr>
              <a:t>Monthly Growth by Age Group /  Policy &amp; Age Mapping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9FEA5001-C0BA-6D45-3EA4-BD85905F56EC}"/>
              </a:ext>
            </a:extLst>
          </p:cNvPr>
          <p:cNvSpPr/>
          <p:nvPr/>
        </p:nvSpPr>
        <p:spPr>
          <a:xfrm>
            <a:off x="0" y="0"/>
            <a:ext cx="2377440" cy="2343435"/>
          </a:xfrm>
          <a:prstGeom prst="halfFrame">
            <a:avLst>
              <a:gd name="adj1" fmla="val 5536"/>
              <a:gd name="adj2" fmla="val 41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42D93755-187D-DD6C-BF91-99019E8E0F70}"/>
              </a:ext>
            </a:extLst>
          </p:cNvPr>
          <p:cNvSpPr/>
          <p:nvPr/>
        </p:nvSpPr>
        <p:spPr>
          <a:xfrm rot="10800000">
            <a:off x="8836152" y="4160520"/>
            <a:ext cx="3355848" cy="2697480"/>
          </a:xfrm>
          <a:prstGeom prst="halfFrame">
            <a:avLst>
              <a:gd name="adj1" fmla="val 5536"/>
              <a:gd name="adj2" fmla="val 41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FE54C-21B2-F569-103E-325F493D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54" y="1143106"/>
            <a:ext cx="3791994" cy="17600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3CAA4D-90FC-633D-8396-0F210CC9CDEB}"/>
              </a:ext>
            </a:extLst>
          </p:cNvPr>
          <p:cNvSpPr txBox="1"/>
          <p:nvPr/>
        </p:nvSpPr>
        <p:spPr>
          <a:xfrm>
            <a:off x="909066" y="1422989"/>
            <a:ext cx="5186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7415C"/>
                </a:solidFill>
              </a:rPr>
              <a:t>Noticeable peak in March across most age groups, especially 25–44.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7415C"/>
                </a:solidFill>
              </a:rPr>
              <a:t>March could have had a campaign or renewal drive.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563900-91D1-74FF-22E3-651E85D39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94" y="3766424"/>
            <a:ext cx="4928909" cy="20563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89A689-12D3-DFED-7BE1-D01612553B47}"/>
              </a:ext>
            </a:extLst>
          </p:cNvPr>
          <p:cNvSpPr txBox="1"/>
          <p:nvPr/>
        </p:nvSpPr>
        <p:spPr>
          <a:xfrm>
            <a:off x="6513576" y="4087368"/>
            <a:ext cx="5117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7415C"/>
                </a:solidFill>
              </a:rPr>
              <a:t>Policy</a:t>
            </a:r>
            <a:r>
              <a:rPr lang="en-US" dirty="0">
                <a:solidFill>
                  <a:srgbClr val="27415C"/>
                </a:solidFill>
              </a:rPr>
              <a:t> </a:t>
            </a:r>
            <a:r>
              <a:rPr lang="en-US" b="1" dirty="0">
                <a:solidFill>
                  <a:srgbClr val="27415C"/>
                </a:solidFill>
              </a:rPr>
              <a:t>POL3309HEL</a:t>
            </a:r>
            <a:r>
              <a:rPr lang="en-US" dirty="0">
                <a:solidFill>
                  <a:srgbClr val="27415C"/>
                </a:solidFill>
              </a:rPr>
              <a:t> </a:t>
            </a:r>
            <a:r>
              <a:rPr lang="en-US" sz="1600" dirty="0">
                <a:solidFill>
                  <a:srgbClr val="27415C"/>
                </a:solidFill>
              </a:rPr>
              <a:t>and</a:t>
            </a:r>
            <a:r>
              <a:rPr lang="en-US" dirty="0">
                <a:solidFill>
                  <a:srgbClr val="27415C"/>
                </a:solidFill>
              </a:rPr>
              <a:t> </a:t>
            </a:r>
            <a:r>
              <a:rPr lang="en-US" b="1" dirty="0">
                <a:solidFill>
                  <a:srgbClr val="27415C"/>
                </a:solidFill>
              </a:rPr>
              <a:t>POL4321HEL</a:t>
            </a:r>
            <a:r>
              <a:rPr lang="en-US" dirty="0">
                <a:solidFill>
                  <a:srgbClr val="27415C"/>
                </a:solidFill>
              </a:rPr>
              <a:t>  attract large customer base across age groups.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27415C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7415C"/>
                </a:solidFill>
              </a:rPr>
              <a:t>Can focus campaigns around such policies.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2741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68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6B1BC-B60C-DAFB-A7F8-6DAD4ABF0E10}"/>
              </a:ext>
            </a:extLst>
          </p:cNvPr>
          <p:cNvSpPr txBox="1"/>
          <p:nvPr/>
        </p:nvSpPr>
        <p:spPr>
          <a:xfrm>
            <a:off x="2128717" y="0"/>
            <a:ext cx="7934566" cy="627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27415C"/>
                </a:solidFill>
                <a:latin typeface="+mj-lt"/>
                <a:ea typeface="+mj-ea"/>
                <a:cs typeface="+mj-cs"/>
              </a:rPr>
              <a:t>Actionable Suggestions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F1B3F-DE21-B19B-257E-F6E080B1F002}"/>
              </a:ext>
            </a:extLst>
          </p:cNvPr>
          <p:cNvSpPr txBox="1"/>
          <p:nvPr/>
        </p:nvSpPr>
        <p:spPr>
          <a:xfrm>
            <a:off x="420624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7415C"/>
                </a:solidFill>
              </a:rPr>
              <a:t>Increase focus on </a:t>
            </a:r>
            <a:r>
              <a:rPr lang="en-US" sz="2200" b="1" dirty="0">
                <a:solidFill>
                  <a:srgbClr val="27415C"/>
                </a:solidFill>
              </a:rPr>
              <a:t>online modes</a:t>
            </a:r>
            <a:r>
              <a:rPr lang="en-US" sz="2200" dirty="0">
                <a:solidFill>
                  <a:srgbClr val="27415C"/>
                </a:solidFill>
              </a:rPr>
              <a:t> (app/website) for better digital reach.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7415C"/>
                </a:solidFill>
              </a:rPr>
              <a:t>Run targeted campaigns for </a:t>
            </a:r>
            <a:r>
              <a:rPr lang="en-US" sz="2200" b="1" dirty="0">
                <a:solidFill>
                  <a:srgbClr val="27415C"/>
                </a:solidFill>
              </a:rPr>
              <a:t>younger age groups (18–24)</a:t>
            </a:r>
            <a:r>
              <a:rPr lang="en-US" sz="2200" dirty="0">
                <a:solidFill>
                  <a:srgbClr val="27415C"/>
                </a:solidFill>
              </a:rPr>
              <a:t>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7415C"/>
                </a:solidFill>
              </a:rPr>
              <a:t>Study March strategies for repeatable success.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7415C"/>
                </a:solidFill>
              </a:rPr>
              <a:t>Retain strong-performing </a:t>
            </a:r>
            <a:r>
              <a:rPr lang="en-US" sz="2200" b="1" dirty="0">
                <a:solidFill>
                  <a:srgbClr val="27415C"/>
                </a:solidFill>
              </a:rPr>
              <a:t>offline agent model</a:t>
            </a:r>
            <a:r>
              <a:rPr lang="en-US" sz="2200" dirty="0">
                <a:solidFill>
                  <a:srgbClr val="27415C"/>
                </a:solidFill>
              </a:rPr>
              <a:t>, but gradually digitize.</a:t>
            </a:r>
          </a:p>
        </p:txBody>
      </p:sp>
      <p:pic>
        <p:nvPicPr>
          <p:cNvPr id="23" name="Picture 22" descr="Blue icons on a black background&#10;&#10;AI-generated content may be incorrect.">
            <a:extLst>
              <a:ext uri="{FF2B5EF4-FFF2-40B4-BE49-F238E27FC236}">
                <a16:creationId xmlns:a16="http://schemas.microsoft.com/office/drawing/2014/main" id="{EBDF3F63-8288-EA1D-5DBB-AF02DCB6A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64"/>
          <a:stretch>
            <a:fillRect/>
          </a:stretch>
        </p:blipFill>
        <p:spPr>
          <a:xfrm>
            <a:off x="6096000" y="2660904"/>
            <a:ext cx="5582454" cy="22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A7C872EAA3964C856192DC00A7F0E0" ma:contentTypeVersion="1" ma:contentTypeDescription="Create a new document." ma:contentTypeScope="" ma:versionID="ce217aafcec2fd2f98ca7002a8b8d2aa">
  <xsd:schema xmlns:xsd="http://www.w3.org/2001/XMLSchema" xmlns:xs="http://www.w3.org/2001/XMLSchema" xmlns:p="http://schemas.microsoft.com/office/2006/metadata/properties" xmlns:ns3="e277e42b-b8e6-4cb3-91f4-ecbed4c173f8" targetNamespace="http://schemas.microsoft.com/office/2006/metadata/properties" ma:root="true" ma:fieldsID="b3f803e75d21fda3fbce58608cf63e7b" ns3:_="">
    <xsd:import namespace="e277e42b-b8e6-4cb3-91f4-ecbed4c173f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7e42b-b8e6-4cb3-91f4-ecbed4c173f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9995E9-EB16-46DF-BA02-29AB94501557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277e42b-b8e6-4cb3-91f4-ecbed4c173f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BE03AA3-3E07-4C1B-9418-E18E17359C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77e42b-b8e6-4cb3-91f4-ecbed4c173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8BC4B-DC88-4EC4-AFD1-207C9F1210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604</Words>
  <Application>Microsoft Office PowerPoint</Application>
  <PresentationFormat>Widescreen</PresentationFormat>
  <Paragraphs>73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Courier New</vt:lpstr>
      <vt:lpstr>Segoe UI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</dc:creator>
  <cp:lastModifiedBy>Gaurav</cp:lastModifiedBy>
  <cp:revision>1</cp:revision>
  <dcterms:created xsi:type="dcterms:W3CDTF">2025-06-01T05:30:43Z</dcterms:created>
  <dcterms:modified xsi:type="dcterms:W3CDTF">2025-06-16T04:09:44Z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0x010100C8A7C872EAA3964C856192DC00A7F0E0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2025-06-01T11:52:32Z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b9cfc7fc-0445-4c77-b3ce-86cbd68a3917</vt:lpwstr>
  </property>
  <property fmtid="{D5CDD505-2E9C-101B-9397-08002B2CF9AE}" pid="8" name="MSIP_Label_defa4170-0d19-0005-0004-bc88714345d2_ActionId">
    <vt:lpwstr>57850cb0-b216-4959-a089-ccffca955906</vt:lpwstr>
  </property>
  <property fmtid="{D5CDD505-2E9C-101B-9397-08002B2CF9AE}" pid="9" name="MSIP_Label_defa4170-0d19-0005-0004-bc88714345d2_ContentBits">
    <vt:lpwstr>0</vt:lpwstr>
  </property>
  <property fmtid="{D5CDD505-2E9C-101B-9397-08002B2CF9AE}" pid="10" name="MSIP_Label_defa4170-0d19-0005-0004-bc88714345d2_Tag">
    <vt:lpwstr>10, 3, 0, 1</vt:lpwstr>
  </property>
</Properties>
</file>