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7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1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62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2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5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3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3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6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4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A40C-39C8-4740-A059-EFE7161D8061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CCC-DA13-4EC4-8FC7-AA75A9EA7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2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2D3-597D-45D4-83B6-91BE35723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57" y="453007"/>
            <a:ext cx="11669085" cy="185962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ahnschrift SemiBold" panose="020B0502040204020203" pitchFamily="34" charset="0"/>
              </a:rPr>
              <a:t>Report on unsafe driving practices and mitigation mechanisms</a:t>
            </a:r>
            <a:endParaRPr lang="en-IN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FAF8E-8BA9-4383-9E3A-81C17283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50" y="2497184"/>
            <a:ext cx="7251758" cy="36636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Franklin Gothic Demi" panose="020B0703020102020204" pitchFamily="34" charset="0"/>
              </a:rPr>
              <a:t>GROUP-3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19BCE0838		</a:t>
            </a:r>
            <a:r>
              <a:rPr lang="en-US" dirty="0">
                <a:latin typeface="Franklin Gothic Demi" panose="020B0703020102020204" pitchFamily="34" charset="0"/>
              </a:rPr>
              <a:t>PRANAV SINHA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19BCE0875</a:t>
            </a:r>
            <a:r>
              <a:rPr lang="en-US" dirty="0">
                <a:latin typeface="Franklin Gothic Demi" panose="020B0703020102020204" pitchFamily="34" charset="0"/>
              </a:rPr>
              <a:t>		SHREYAS SURESH NAIR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19BCE0901 </a:t>
            </a:r>
            <a:r>
              <a:rPr lang="en-US" dirty="0">
                <a:latin typeface="Franklin Gothic Demi" panose="020B0703020102020204" pitchFamily="34" charset="0"/>
              </a:rPr>
              <a:t>		CHINMAY SAI VEMURI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19BCE0910</a:t>
            </a:r>
            <a:r>
              <a:rPr lang="en-US" dirty="0">
                <a:latin typeface="Franklin Gothic Demi" panose="020B0703020102020204" pitchFamily="34" charset="0"/>
              </a:rPr>
              <a:t>		PAHCHAN GARG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19BCE2119</a:t>
            </a:r>
            <a:r>
              <a:rPr lang="en-US" dirty="0">
                <a:latin typeface="Franklin Gothic Demi" panose="020B0703020102020204" pitchFamily="34" charset="0"/>
              </a:rPr>
              <a:t>		GAURAV KUMAR SINGH</a:t>
            </a:r>
          </a:p>
          <a:p>
            <a:pPr algn="just"/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19MIS0143 </a:t>
            </a:r>
            <a:r>
              <a:rPr lang="en-US" dirty="0">
                <a:latin typeface="Franklin Gothic Demi" panose="020B0703020102020204" pitchFamily="34" charset="0"/>
              </a:rPr>
              <a:t>		DESIREDDY NIRANJAN REDDY</a:t>
            </a:r>
            <a:endParaRPr lang="en-IN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193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43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Century Gothic</vt:lpstr>
      <vt:lpstr>Franklin Gothic Demi</vt:lpstr>
      <vt:lpstr>Vapor Trail</vt:lpstr>
      <vt:lpstr>Report on unsafe driving practices and mitigation mechanisms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unsafe driving practices and mitigation mechanisms</dc:title>
  <dc:creator>GAURAV KUMAR SINGH</dc:creator>
  <cp:lastModifiedBy>GAURAV KUMAR SINGH</cp:lastModifiedBy>
  <cp:revision>2</cp:revision>
  <dcterms:created xsi:type="dcterms:W3CDTF">2021-08-30T09:44:35Z</dcterms:created>
  <dcterms:modified xsi:type="dcterms:W3CDTF">2021-08-30T09:49:27Z</dcterms:modified>
</cp:coreProperties>
</file>