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3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89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6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21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3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7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9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9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1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9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92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6F49-8F94-4918-AEC4-21CB45AA436C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864161-291E-4392-8D0C-5084ECA5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4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aurav1020/BookLoo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3F92-476D-4B29-A786-5991B67D1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27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Software Engineering</a:t>
            </a:r>
            <a:br>
              <a:rPr lang="en-IN" dirty="0"/>
            </a:br>
            <a:r>
              <a:rPr lang="en-IN" dirty="0"/>
              <a:t>Review-2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B1032-897E-424D-8D1C-FE3B5509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715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Peer-to-peer Book Rental Service</a:t>
            </a:r>
          </a:p>
          <a:p>
            <a:endParaRPr lang="en-US" sz="4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99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A0BA-8706-428A-85E5-AB7C5BAA6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079" y="1160573"/>
            <a:ext cx="9321841" cy="271171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9358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C05-3803-4024-B727-ABCE572D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64" y="34922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Deliverable-based WBS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4D69E-B290-4077-BC8E-59C93651A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3" y="1294038"/>
            <a:ext cx="9287123" cy="4882925"/>
          </a:xfrm>
        </p:spPr>
      </p:pic>
    </p:spTree>
    <p:extLst>
      <p:ext uri="{BB962C8B-B14F-4D97-AF65-F5344CB8AC3E}">
        <p14:creationId xmlns:p14="http://schemas.microsoft.com/office/powerpoint/2010/main" val="23481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147E-C977-4E7C-99A3-4F7D84FF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025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Phase-based WBS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49011-C129-461D-8742-57C3D7E36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42" y="1881146"/>
            <a:ext cx="8537513" cy="4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D4A4-E8AD-4EEA-8904-32A7618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Responsibility-based WBS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221CB-981B-4416-AAB6-E8267A16FB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307" y="1905000"/>
            <a:ext cx="6305384" cy="46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0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928-6B23-4E5E-8A0B-A3963216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42" y="686462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EB71-1E91-4DE9-9383-E3D7F522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Link:- </a:t>
            </a:r>
            <a:r>
              <a:rPr lang="en-IN" dirty="0">
                <a:hlinkClick r:id="rId2"/>
              </a:rPr>
              <a:t>https://github.com/Gaurav1020/BookLook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37620-3C5C-4E73-9124-15DA646C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36" y="2753527"/>
            <a:ext cx="6689697" cy="33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3651-D21B-493B-A38C-79E3AF73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4739"/>
            <a:ext cx="8911687" cy="830979"/>
          </a:xfrm>
        </p:spPr>
        <p:txBody>
          <a:bodyPr/>
          <a:lstStyle/>
          <a:p>
            <a:pPr algn="ctr"/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EBBE-7B72-445E-85C6-05FD87E2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075767"/>
            <a:ext cx="8915400" cy="522166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5242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30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Software Engineering Review-2</vt:lpstr>
      <vt:lpstr>Work Breakdown Structure</vt:lpstr>
      <vt:lpstr>Deliverable-based WBS</vt:lpstr>
      <vt:lpstr>Phase-based WBS</vt:lpstr>
      <vt:lpstr>Responsibility-based WBS</vt:lpstr>
      <vt:lpstr>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</dc:title>
  <dc:creator>GAURAV KUMAR SINGH</dc:creator>
  <cp:lastModifiedBy>GAURAV KUMAR SINGH</cp:lastModifiedBy>
  <cp:revision>2</cp:revision>
  <dcterms:created xsi:type="dcterms:W3CDTF">2021-11-15T16:29:29Z</dcterms:created>
  <dcterms:modified xsi:type="dcterms:W3CDTF">2021-11-15T16:37:25Z</dcterms:modified>
</cp:coreProperties>
</file>