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B156-34E1-47D3-9354-D7C04075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D51E-23F6-4273-BF9B-0A087476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7333-1152-4DC7-9BE1-5B93F6C0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0439-236F-4083-91F4-E7354C8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E869-7926-4DC7-A863-ED235E67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7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D07E-E6EE-4DE8-A883-E6E33AA5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8BF-8187-4D17-9786-BCAC9041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F47C-F0E4-43AB-8382-E1545014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B7BD-C28B-472D-8973-4A1FC1C0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7F9D-26E1-4550-9FEC-92B6BCEA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B6DCE-D374-4267-A50F-98089307D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6221A-6AC6-4DD0-9B3F-1791BB41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622C-9CB2-4E78-A027-D5952810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75DA-3643-49B6-AAE1-57B2EA4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8D5D-6B1F-47FB-87C8-C90E598E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941" y="2450668"/>
            <a:ext cx="1944116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9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0C26-F93A-4532-A1A4-E0D805CD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A9F9-EFD6-40CC-8217-E5E65ECD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0995-7829-4035-8FA9-F7A36566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F9EC-C3F8-43B4-994D-7FDA6DD0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BEE2-2A25-4BC1-A626-86AC4EBF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DCE-B12E-4607-A15F-A4F0CD86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1DEF-4664-4F47-AD31-51B02F13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8F2E-C9C3-42B0-9CDC-A646E4EB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00D3-FA0E-4A2E-833D-EF83F5F7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C0C1-7DC4-45AA-B9CC-180C4D2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07F5-BA0C-41EE-898A-FFCF4B35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DA6E-B660-44BD-B415-C33D63FAC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B6413-E6D1-454D-AD25-B73DB385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1427-CBFC-4E67-A880-844EFDFD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C54E-AD2E-4938-A9A1-FFEAED36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C4BB-6F0A-4AD7-8B2A-4926DF5C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4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795-3560-4F2A-8E83-A44BF04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0111-E1C3-4093-9939-408BCD67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27C1-FFBB-4E84-BC87-1DE6D3BC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D0793-3A2D-4490-99BB-0131E9C8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F676C-2124-4B72-808E-5E7B5F61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F5BEB-3843-4793-A480-DB44A1BA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ED6E1-A1AE-4F43-8242-B16F97F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2B4E-6097-4446-8F6E-9285A1CC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62AB-138E-4B18-A529-F005D0EA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33CA-F7A1-4482-A5F1-F0B1D87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7D79-DC86-4AEC-9F84-4A5B913F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C062-928C-4EFF-8FBA-47FAE630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B01D9-E345-4106-8AE5-9367B5D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51F5-C568-49D9-8D80-EF207357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01FB-0186-4D85-BB69-6373872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600-838B-434A-95F5-D8FE0958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4BAC-E64F-4C60-9AE0-D9290D0E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C35F-E026-4B27-AE48-892B7EC6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2643-62A1-4CB7-B2D0-968BA21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EA9F-36D6-4250-BF11-A43C205B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A00DA-D3B2-48D8-B929-4CF8DCA6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48B7-3C3E-4DEE-AC12-F87CBAE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74763-01C2-4A79-A8E9-82078D69E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FC66-BB85-4929-B92A-ED2825F3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0B6D-FDC7-42BB-901A-C6D8EE55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C579-B9C0-4268-9F31-BF774DBA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25680-63C5-49DA-858E-6912437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1B741-7AF9-41D2-98CE-DA4FB8DB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9773-71A1-4341-8AFA-CEAF61E5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F2D3-1A8F-422A-A7D9-6BB7E46D1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C46F-1FBD-4A47-8F9A-46CE9DC7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01AA-1822-4C03-B81E-9E4934ED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797" y="3529965"/>
            <a:ext cx="222377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 marR="5080" indent="-818515">
              <a:lnSpc>
                <a:spcPct val="1438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Dr. </a:t>
            </a:r>
            <a:r>
              <a:rPr sz="2100" spc="-70" dirty="0">
                <a:latin typeface="Times New Roman"/>
                <a:cs typeface="Times New Roman"/>
              </a:rPr>
              <a:t>Swarna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Priya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10" dirty="0">
                <a:latin typeface="Times New Roman"/>
                <a:cs typeface="Times New Roman"/>
              </a:rPr>
              <a:t>RM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SITE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07" y="541019"/>
            <a:ext cx="7744968" cy="58018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E</a:t>
            </a:r>
            <a:r>
              <a:rPr spc="-55" dirty="0"/>
              <a:t>v</a:t>
            </a:r>
            <a:r>
              <a:rPr spc="-30" dirty="0"/>
              <a:t>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1665220"/>
            <a:ext cx="341630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$("p").click(function(){</a:t>
            </a:r>
            <a:endParaRPr sz="24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$(this).hide();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$("p").dblclick(function(){</a:t>
            </a:r>
            <a:endParaRPr sz="24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$(this).hide();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E</a:t>
            </a:r>
            <a:r>
              <a:rPr spc="-55" dirty="0"/>
              <a:t>v</a:t>
            </a:r>
            <a:r>
              <a:rPr spc="-30" dirty="0"/>
              <a:t>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422910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990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$("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#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p1")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.mous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en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(funct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ion()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{ 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alert("You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entered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8255" indent="-299085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$("#p1").mouseleave(function(){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alert("Bye!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66161"/>
            <a:ext cx="429196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990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$("#p1").mousedown(function(){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alert("Mouse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down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361950" indent="-299085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$("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#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p1")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.mous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(funct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ion()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{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alert("Mouse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up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282" y="1240358"/>
            <a:ext cx="1586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hover()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42259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06120" indent="-2990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$("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#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p1").h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er(funct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ion()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{ 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alert("You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entered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},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function(){</a:t>
            </a:r>
            <a:endParaRPr sz="24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alert("Bye!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p1!");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494" y="1240358"/>
            <a:ext cx="2764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focus</a:t>
            </a:r>
            <a:r>
              <a:rPr spc="-30" dirty="0"/>
              <a:t> </a:t>
            </a:r>
            <a:r>
              <a:rPr spc="-215" dirty="0"/>
              <a:t>&amp;</a:t>
            </a:r>
            <a:r>
              <a:rPr spc="-45" dirty="0"/>
              <a:t> </a:t>
            </a:r>
            <a:r>
              <a:rPr spc="-60" dirty="0"/>
              <a:t>blur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557339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$("input").focus(function(){</a:t>
            </a:r>
            <a:endParaRPr sz="24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$(this).css("background-color",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"#cccccc");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$("input").blur(function(){</a:t>
            </a:r>
            <a:endParaRPr sz="2400" dirty="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$(this).css("background-color",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"#ffffff");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585" y="1240358"/>
            <a:ext cx="2054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On</a:t>
            </a:r>
            <a:r>
              <a:rPr spc="-90" dirty="0"/>
              <a:t> </a:t>
            </a:r>
            <a:r>
              <a:rPr spc="-7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0150"/>
            <a:ext cx="5327650" cy="30854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indent="-287020">
              <a:lnSpc>
                <a:spcPts val="2375"/>
              </a:lnSpc>
              <a:spcBef>
                <a:spcPts val="4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$("p").on({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0"/>
              </a:lnSpc>
            </a:pP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mouseenter: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function(){</a:t>
            </a:r>
            <a:endParaRPr sz="2200">
              <a:latin typeface="Times New Roman"/>
              <a:cs typeface="Times New Roman"/>
            </a:endParaRPr>
          </a:p>
          <a:p>
            <a:pPr marL="577850">
              <a:lnSpc>
                <a:spcPts val="2110"/>
              </a:lnSpc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$(this).css("background-color",</a:t>
            </a:r>
            <a:r>
              <a:rPr sz="2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"lightgray");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0"/>
              </a:lnSpc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},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5"/>
              </a:lnSpc>
            </a:pP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mouseleave: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function(){</a:t>
            </a:r>
            <a:endParaRPr sz="2200">
              <a:latin typeface="Times New Roman"/>
              <a:cs typeface="Times New Roman"/>
            </a:endParaRPr>
          </a:p>
          <a:p>
            <a:pPr marL="577850">
              <a:lnSpc>
                <a:spcPts val="2115"/>
              </a:lnSpc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$(this).css("background-color",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"lightblue");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0"/>
              </a:lnSpc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},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0"/>
              </a:lnSpc>
            </a:pP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click: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function(){</a:t>
            </a:r>
            <a:endParaRPr sz="2200">
              <a:latin typeface="Times New Roman"/>
              <a:cs typeface="Times New Roman"/>
            </a:endParaRPr>
          </a:p>
          <a:p>
            <a:pPr marL="577850">
              <a:lnSpc>
                <a:spcPts val="2110"/>
              </a:lnSpc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$(this).css("background-color",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"yellow");</a:t>
            </a:r>
            <a:endParaRPr sz="2200">
              <a:latin typeface="Times New Roman"/>
              <a:cs typeface="Times New Roman"/>
            </a:endParaRPr>
          </a:p>
          <a:p>
            <a:pPr marL="438784">
              <a:lnSpc>
                <a:spcPts val="2110"/>
              </a:lnSpc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375"/>
              </a:lnSpc>
            </a:pP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758" y="1240358"/>
            <a:ext cx="1586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575" y="4222445"/>
            <a:ext cx="3948429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latin typeface="Times New Roman"/>
                <a:cs typeface="Times New Roman"/>
              </a:rPr>
              <a:t>$(</a:t>
            </a:r>
            <a:r>
              <a:rPr sz="2800" spc="-55" dirty="0">
                <a:solidFill>
                  <a:srgbClr val="A42A2A"/>
                </a:solidFill>
                <a:latin typeface="Times New Roman"/>
                <a:cs typeface="Times New Roman"/>
              </a:rPr>
              <a:t>"button"</a:t>
            </a:r>
            <a:r>
              <a:rPr sz="2800" spc="-55" dirty="0">
                <a:latin typeface="Times New Roman"/>
                <a:cs typeface="Times New Roman"/>
              </a:rPr>
              <a:t>).click(</a:t>
            </a:r>
            <a:r>
              <a:rPr sz="2800" spc="-55" dirty="0">
                <a:solidFill>
                  <a:srgbClr val="0000CD"/>
                </a:solidFill>
                <a:latin typeface="Times New Roman"/>
                <a:cs typeface="Times New Roman"/>
              </a:rPr>
              <a:t>function</a:t>
            </a:r>
            <a:r>
              <a:rPr sz="2800" spc="-55" dirty="0">
                <a:latin typeface="Times New Roman"/>
                <a:cs typeface="Times New Roman"/>
              </a:rPr>
              <a:t>(){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2800" spc="-80" dirty="0">
                <a:latin typeface="Times New Roman"/>
                <a:cs typeface="Times New Roman"/>
              </a:rPr>
              <a:t>$(</a:t>
            </a:r>
            <a:r>
              <a:rPr sz="2800" spc="-80" dirty="0">
                <a:solidFill>
                  <a:srgbClr val="A42A2A"/>
                </a:solidFill>
                <a:latin typeface="Times New Roman"/>
                <a:cs typeface="Times New Roman"/>
              </a:rPr>
              <a:t>"p"</a:t>
            </a:r>
            <a:r>
              <a:rPr sz="2800" spc="-80" dirty="0">
                <a:latin typeface="Times New Roman"/>
                <a:cs typeface="Times New Roman"/>
              </a:rPr>
              <a:t>).toggle();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Times New Roman"/>
                <a:cs typeface="Times New Roman"/>
              </a:rPr>
              <a:t>});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476047"/>
            <a:ext cx="4240530" cy="30524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hide()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show()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toggle()</a:t>
            </a:r>
            <a:endParaRPr sz="2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2050"/>
              </a:spcBef>
            </a:pPr>
            <a:r>
              <a:rPr sz="2800" spc="-55" dirty="0">
                <a:latin typeface="Times New Roman"/>
                <a:cs typeface="Times New Roman"/>
              </a:rPr>
              <a:t>$(</a:t>
            </a:r>
            <a:r>
              <a:rPr sz="2800" spc="-55" dirty="0">
                <a:solidFill>
                  <a:srgbClr val="A42A2A"/>
                </a:solidFill>
                <a:latin typeface="Times New Roman"/>
                <a:cs typeface="Times New Roman"/>
              </a:rPr>
              <a:t>"button"</a:t>
            </a:r>
            <a:r>
              <a:rPr sz="2800" spc="-55" dirty="0">
                <a:latin typeface="Times New Roman"/>
                <a:cs typeface="Times New Roman"/>
              </a:rPr>
              <a:t>).click(</a:t>
            </a:r>
            <a:r>
              <a:rPr sz="2800" spc="-55" dirty="0">
                <a:solidFill>
                  <a:srgbClr val="0000CD"/>
                </a:solidFill>
                <a:latin typeface="Times New Roman"/>
                <a:cs typeface="Times New Roman"/>
              </a:rPr>
              <a:t>function</a:t>
            </a:r>
            <a:r>
              <a:rPr sz="2800" spc="-55" dirty="0">
                <a:latin typeface="Times New Roman"/>
                <a:cs typeface="Times New Roman"/>
              </a:rPr>
              <a:t>(){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2800" spc="-80" dirty="0">
                <a:latin typeface="Times New Roman"/>
                <a:cs typeface="Times New Roman"/>
              </a:rPr>
              <a:t>$(</a:t>
            </a:r>
            <a:r>
              <a:rPr sz="2800" spc="-80" dirty="0">
                <a:solidFill>
                  <a:srgbClr val="A42A2A"/>
                </a:solidFill>
                <a:latin typeface="Times New Roman"/>
                <a:cs typeface="Times New Roman"/>
              </a:rPr>
              <a:t>"p"</a:t>
            </a:r>
            <a:r>
              <a:rPr sz="2800" spc="-80" dirty="0">
                <a:latin typeface="Times New Roman"/>
                <a:cs typeface="Times New Roman"/>
              </a:rPr>
              <a:t>).hide(</a:t>
            </a:r>
            <a:r>
              <a:rPr sz="2800" spc="-80" dirty="0">
                <a:solidFill>
                  <a:srgbClr val="FF0000"/>
                </a:solidFill>
                <a:latin typeface="Times New Roman"/>
                <a:cs typeface="Times New Roman"/>
              </a:rPr>
              <a:t>1000</a:t>
            </a:r>
            <a:r>
              <a:rPr sz="2800" spc="-80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2800" spc="-100" dirty="0">
                <a:latin typeface="Times New Roman"/>
                <a:cs typeface="Times New Roman"/>
              </a:rPr>
              <a:t>});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0778" y="1240358"/>
            <a:ext cx="33002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964295" cy="23933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jQuery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JavaScript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Library.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jQuery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greatly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simplifies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JavaScript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programming.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jQuery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lightweight,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"write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less,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do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more“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simplifies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complicated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things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JavaScript,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AJAX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calls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DOM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manipulation.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7790" y="1240358"/>
            <a:ext cx="2061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3666490" cy="30664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HTML/DOM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manipulation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CS</a:t>
            </a:r>
            <a:r>
              <a:rPr sz="2400" spc="-14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manipulation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event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methods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Effects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animations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AJAX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Utilities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3153" y="1240358"/>
            <a:ext cx="1344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6494145" cy="27590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Production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version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Development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version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Both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versions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downloaded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jQuery.com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&lt;head&gt;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&lt;script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src="jquery-3.6.0.js"&gt;&lt;/script&gt;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120" dirty="0">
                <a:solidFill>
                  <a:srgbClr val="252525"/>
                </a:solidFill>
                <a:latin typeface="Times New Roman"/>
                <a:cs typeface="Times New Roman"/>
              </a:rPr>
              <a:t>&lt;/head&gt;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6765" y="1240358"/>
            <a:ext cx="1459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49677"/>
            <a:ext cx="27597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$(</a:t>
            </a:r>
            <a:r>
              <a:rPr sz="2500" b="1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selector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).</a:t>
            </a:r>
            <a:r>
              <a:rPr sz="2500" b="1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action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894" y="3694302"/>
            <a:ext cx="1790064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$(this).hide()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$("p").hide()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$(".test").hide()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$</a:t>
            </a:r>
            <a:r>
              <a:rPr sz="2000" dirty="0">
                <a:latin typeface="Arial MT"/>
                <a:cs typeface="Arial MT"/>
              </a:rPr>
              <a:t>("#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"</a:t>
            </a:r>
            <a:r>
              <a:rPr sz="2000" dirty="0">
                <a:latin typeface="Arial MT"/>
                <a:cs typeface="Arial MT"/>
              </a:rPr>
              <a:t>).hide()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475" y="3694302"/>
            <a:ext cx="369442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-"/>
              <a:tabLst>
                <a:tab pos="156210" algn="l"/>
              </a:tabLst>
            </a:pPr>
            <a:r>
              <a:rPr sz="2000" spc="-40" dirty="0">
                <a:latin typeface="Times New Roman"/>
                <a:cs typeface="Times New Roman"/>
              </a:rPr>
              <a:t>hides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Char char="-"/>
              <a:tabLst>
                <a:tab pos="156210" algn="l"/>
              </a:tabLst>
            </a:pPr>
            <a:r>
              <a:rPr sz="2000" spc="-40" dirty="0">
                <a:latin typeface="Times New Roman"/>
                <a:cs typeface="Times New Roman"/>
              </a:rPr>
              <a:t>hides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&lt;p&gt;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Char char="-"/>
              <a:tabLst>
                <a:tab pos="156210" algn="l"/>
              </a:tabLst>
            </a:pPr>
            <a:r>
              <a:rPr sz="2000" spc="-40" dirty="0">
                <a:latin typeface="Times New Roman"/>
                <a:cs typeface="Times New Roman"/>
              </a:rPr>
              <a:t>hides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elements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class="test".</a:t>
            </a:r>
            <a:endParaRPr sz="2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Char char="-"/>
              <a:tabLst>
                <a:tab pos="156210" algn="l"/>
              </a:tabLst>
            </a:pPr>
            <a:r>
              <a:rPr sz="2000" spc="-40" dirty="0">
                <a:latin typeface="Times New Roman"/>
                <a:cs typeface="Times New Roman"/>
              </a:rPr>
              <a:t>hides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id="test".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765" y="1240358"/>
            <a:ext cx="2221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Enclosure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39249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$(document).ready(function(){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i="1" spc="530" dirty="0">
                <a:solidFill>
                  <a:srgbClr val="252525"/>
                </a:solidFill>
                <a:latin typeface="Times New Roman"/>
                <a:cs typeface="Times New Roman"/>
              </a:rPr>
              <a:t>//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j</a:t>
            </a:r>
            <a:r>
              <a:rPr sz="2400" i="1" spc="-180" dirty="0">
                <a:solidFill>
                  <a:srgbClr val="252525"/>
                </a:solidFill>
                <a:latin typeface="Times New Roman"/>
                <a:cs typeface="Times New Roman"/>
              </a:rPr>
              <a:t>Q</a:t>
            </a:r>
            <a:r>
              <a:rPr sz="2400" i="1" spc="-29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2400" i="1" spc="-2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i="1" spc="-10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i="1" spc="-26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40" dirty="0">
                <a:solidFill>
                  <a:srgbClr val="252525"/>
                </a:solidFill>
                <a:latin typeface="Times New Roman"/>
                <a:cs typeface="Times New Roman"/>
              </a:rPr>
              <a:t>methods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39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1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2400" i="1" spc="-3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i="1" spc="-22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i="1" spc="-150" dirty="0">
                <a:solidFill>
                  <a:srgbClr val="252525"/>
                </a:solidFill>
                <a:latin typeface="Times New Roman"/>
                <a:cs typeface="Times New Roman"/>
              </a:rPr>
              <a:t>e...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961" y="1240358"/>
            <a:ext cx="3655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JQuery </a:t>
            </a:r>
            <a:r>
              <a:rPr spc="-10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598160" cy="29749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dollar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sign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parentheses: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$()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  <a:tab pos="1169035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$("p")	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Selector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$(document).ready(function(){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$("button").click(function(){</a:t>
            </a:r>
            <a:endParaRPr sz="240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$("p").hide();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890" y="1240358"/>
            <a:ext cx="2525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ID</a:t>
            </a:r>
            <a:r>
              <a:rPr spc="-55" dirty="0"/>
              <a:t> </a:t>
            </a:r>
            <a:r>
              <a:rPr spc="-105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39249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$(document).ready(function(){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$("button").click(function(){</a:t>
            </a:r>
            <a:endParaRPr sz="240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$("#test").hide();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526" y="1240358"/>
            <a:ext cx="3012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Class</a:t>
            </a:r>
            <a:r>
              <a:rPr spc="-90" dirty="0"/>
              <a:t> </a:t>
            </a:r>
            <a:r>
              <a:rPr spc="-100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39249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$(document).ready(function(){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$("button").click(function(){</a:t>
            </a:r>
            <a:endParaRPr sz="240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$(".test").hide();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493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Times New Roman</vt:lpstr>
      <vt:lpstr>Office Theme</vt:lpstr>
      <vt:lpstr>JQuery</vt:lpstr>
      <vt:lpstr>Introduction</vt:lpstr>
      <vt:lpstr>Features</vt:lpstr>
      <vt:lpstr>Usage</vt:lpstr>
      <vt:lpstr>Syntax</vt:lpstr>
      <vt:lpstr>Enclosure</vt:lpstr>
      <vt:lpstr>JQuery Selectors</vt:lpstr>
      <vt:lpstr>ID Selector</vt:lpstr>
      <vt:lpstr>Class Selector</vt:lpstr>
      <vt:lpstr>PowerPoint Presentation</vt:lpstr>
      <vt:lpstr>Events</vt:lpstr>
      <vt:lpstr>Events</vt:lpstr>
      <vt:lpstr>PowerPoint Presentation</vt:lpstr>
      <vt:lpstr>hover()</vt:lpstr>
      <vt:lpstr>focus &amp; blur</vt:lpstr>
      <vt:lpstr>On event</vt:lpstr>
      <vt:lpstr>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Admin</dc:creator>
  <cp:lastModifiedBy>GAURAV KUMAR SINGH</cp:lastModifiedBy>
  <cp:revision>2</cp:revision>
  <dcterms:created xsi:type="dcterms:W3CDTF">2021-10-23T07:23:01Z</dcterms:created>
  <dcterms:modified xsi:type="dcterms:W3CDTF">2021-10-23T12:49:51Z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2021-10-23T00:00:00Z</vt:filetime>
  </property>
</Properties>
</file>