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3634-B716-4DEE-8A0C-6C72A535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C05EE-D339-4C11-A4A7-6A445BB7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1DC3-D1A5-4186-BC96-94699182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C806-B128-4FE4-9B99-1E18D5C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2365-F8EF-4434-A804-06821507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F47-1439-49D5-84F0-1CD03DB4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D140F-788B-41F9-A034-5148F872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28C9-4E54-45A1-AEE3-DA12A18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6DB5-B926-4C1E-8F5F-EEF1BD91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6572-B0B2-495A-B9C6-09B2E73D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98F8A-8839-49A9-8BDD-5E5EA9FE6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9B6CE-F46C-451E-B250-F496EC6B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3C00-9F1A-4D98-8DC4-1F7E8351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A33F-77F0-44CD-8505-EAD4378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087A-88D6-48C9-8674-1B408DCD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5361" y="1628013"/>
            <a:ext cx="6161277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4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3C9-FE1D-4D62-A722-F5DE7642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F962-1B11-4169-B67F-32A086B6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230C-7A3C-41A8-8DE5-5C17EF1E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5471-8713-4886-B4C5-FE2B3782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E76A-124E-40C6-901B-D1B93D0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C174-28F2-4248-A031-9A969444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5178-D0FC-4D38-8B77-FA0C8F4C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ACE6-246F-4AC7-845C-553C455D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1260-3965-4381-8BB8-452C32B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58E3-4E71-4AEB-B5A7-F885AA6F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E35-A685-4F1D-B80D-C2A7D6FA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E72F-A4AD-45DB-9059-A007F002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5B3D-0B0E-49D9-80AA-049B0E53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309A-D63D-437E-8740-04CDD4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DBCD2-02FD-4FA2-B7A3-EF30E9D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6E9E-302C-43A5-B72B-CFC74421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DE0B-1D10-4C37-8281-A975D3D0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A402-FC1C-4B8B-A5C6-371A5B4E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B6CD-76EE-428E-A11C-23C9DE55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BF6BF-7F61-4A5D-B2E1-E5B5FDBF3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6DA2-A996-4955-B727-4D31D3224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AA723-E784-40F5-B668-2CFE8672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DDB7-637C-48AC-BE6F-8B4F1AD7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5417-8274-498F-A8D4-97C4A8C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A826-C741-47B1-96EA-84B2E3B4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A0DCA-5238-4713-BC33-481477C4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E707-85D3-4162-A2AE-3B8637A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3C375-2D72-4BF0-B569-FA0F76F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02FE8-77E5-4637-BEB4-02D70558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E067F-5189-411C-A662-DDBD35DF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15F7-F9EE-40FE-A034-6118575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8A3B-BBE0-4C08-8E6F-81156593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97E3-9C9F-46C5-8055-A4FB555B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DEC8-D478-47E9-BABE-352E3FD9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46A34-0D34-4829-945D-40C889F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CA09C-AEB4-43DA-9275-E3166F7E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B0BB-65CB-44D7-8124-AC16E98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9594-0BB1-4201-8B45-6E359EB7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7D193-9DF4-4B01-A3EA-3921373C4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B56E7-5C9B-4EC7-A5F4-0C896271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5BC00-103B-4F9D-9545-3F1D664E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3784-9EFC-4051-9DFA-BF03E23F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6750-6187-44C8-9E15-EAD4F1E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2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6F79-FE59-44A8-A58A-66322729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DC2C-7EB0-44C3-AAC4-00AA16CB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D866-3FCF-4774-8A2C-9BDA2F5A3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8175-5C2E-4F55-AF45-1986DBB54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3ADA-7239-483E-85B3-48C5FF8B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 marR="5080" indent="-71945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WEB</a:t>
            </a:r>
            <a:r>
              <a:rPr spc="-85" dirty="0"/>
              <a:t> </a:t>
            </a:r>
            <a:r>
              <a:rPr spc="-15" dirty="0"/>
              <a:t>APPLICATION </a:t>
            </a:r>
            <a:r>
              <a:rPr spc="-1335" dirty="0"/>
              <a:t> </a:t>
            </a:r>
            <a:r>
              <a:rPr spc="-120" dirty="0"/>
              <a:t>FRAMEWORKS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797" y="3670172"/>
            <a:ext cx="22237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Dr.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Swarna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Priya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10" dirty="0">
                <a:latin typeface="Times New Roman"/>
                <a:cs typeface="Times New Roman"/>
              </a:rPr>
              <a:t>RM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MVC-contd.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06266"/>
            <a:ext cx="9130030" cy="26606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b="1" u="heavy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Controller: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75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part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handles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30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Typically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controllers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read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view,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control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input,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send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input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756285" marR="366395" lvl="1" indent="-287020">
              <a:lnSpc>
                <a:spcPct val="100000"/>
              </a:lnSpc>
              <a:spcBef>
                <a:spcPts val="1130"/>
              </a:spcBef>
              <a:buClr>
                <a:srgbClr val="252525"/>
              </a:buClr>
              <a:buSzPct val="68181"/>
              <a:buFont typeface="Arial MT"/>
              <a:buChar char="•"/>
              <a:tabLst>
                <a:tab pos="826135" algn="l"/>
                <a:tab pos="826769" algn="l"/>
              </a:tabLst>
            </a:pPr>
            <a:r>
              <a:rPr dirty="0"/>
              <a:t>	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handles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input,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typically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actions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invoke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changes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1243584"/>
            <a:ext cx="8750808" cy="4803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1240358"/>
            <a:ext cx="386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Web</a:t>
            </a:r>
            <a:r>
              <a:rPr spc="-45" dirty="0"/>
              <a:t> </a:t>
            </a:r>
            <a:r>
              <a:rPr spc="-9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825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Client-Server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computer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program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utilizes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browsers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technology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perform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tasks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3861842"/>
            <a:ext cx="8628651" cy="1587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278" y="1240358"/>
            <a:ext cx="3935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Working</a:t>
            </a:r>
            <a:r>
              <a:rPr spc="-60" dirty="0"/>
              <a:t> </a:t>
            </a:r>
            <a:r>
              <a:rPr spc="-8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767842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triggers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request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forwards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performs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requested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task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sends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server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responds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back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450" y="1240358"/>
            <a:ext cx="2705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Frameworks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8562"/>
            <a:ext cx="8900795" cy="31318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19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Framework</a:t>
            </a:r>
            <a:r>
              <a:rPr sz="19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designed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reduce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overhead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9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19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development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9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Framework</a:t>
            </a:r>
            <a:r>
              <a:rPr sz="19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Architectures</a:t>
            </a:r>
            <a:endParaRPr sz="19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Model-View-Controller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(MVC)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Push</a:t>
            </a: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vs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Pull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endParaRPr sz="16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1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1400" spc="-75" dirty="0">
                <a:solidFill>
                  <a:srgbClr val="252525"/>
                </a:solidFill>
                <a:latin typeface="Times New Roman"/>
                <a:cs typeface="Times New Roman"/>
              </a:rPr>
              <a:t>MVC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imes New Roman"/>
                <a:cs typeface="Times New Roman"/>
              </a:rPr>
              <a:t>Frameworks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push-based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imes New Roman"/>
                <a:cs typeface="Times New Roman"/>
              </a:rPr>
              <a:t>architecture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“action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based”</a:t>
            </a:r>
            <a:r>
              <a:rPr sz="1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imes New Roman"/>
                <a:cs typeface="Times New Roman"/>
              </a:rPr>
              <a:t>(Django,</a:t>
            </a:r>
            <a:r>
              <a:rPr sz="1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Times New Roman"/>
                <a:cs typeface="Times New Roman"/>
              </a:rPr>
              <a:t>Ruby</a:t>
            </a:r>
            <a:r>
              <a:rPr sz="1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Times New Roman"/>
                <a:cs typeface="Times New Roman"/>
              </a:rPr>
              <a:t>Rails,</a:t>
            </a:r>
            <a:r>
              <a:rPr sz="1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Symfony,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Stripes)</a:t>
            </a:r>
            <a:endParaRPr sz="14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400" spc="-30" dirty="0">
                <a:solidFill>
                  <a:srgbClr val="252525"/>
                </a:solidFill>
                <a:latin typeface="Times New Roman"/>
                <a:cs typeface="Times New Roman"/>
              </a:rPr>
              <a:t>Pull-based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“component</a:t>
            </a:r>
            <a:r>
              <a:rPr sz="1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based”</a:t>
            </a:r>
            <a:r>
              <a:rPr sz="1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imes New Roman"/>
                <a:cs typeface="Times New Roman"/>
              </a:rPr>
              <a:t>(Lift,</a:t>
            </a:r>
            <a:r>
              <a:rPr sz="1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imes New Roman"/>
                <a:cs typeface="Times New Roman"/>
              </a:rPr>
              <a:t>Angular2,</a:t>
            </a:r>
            <a:r>
              <a:rPr sz="1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React)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Tier</a:t>
            </a: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endParaRPr sz="16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Client</a:t>
            </a:r>
            <a:r>
              <a:rPr sz="1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Times New Roman"/>
                <a:cs typeface="Times New Roman"/>
              </a:rPr>
              <a:t>(Usually</a:t>
            </a:r>
            <a:r>
              <a:rPr sz="1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browser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imes New Roman"/>
                <a:cs typeface="Times New Roman"/>
              </a:rPr>
              <a:t>running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imes New Roman"/>
                <a:cs typeface="Times New Roman"/>
              </a:rPr>
              <a:t>HTML/Javascipt/CSS)</a:t>
            </a:r>
            <a:endParaRPr sz="14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400" spc="-25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1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(Running</a:t>
            </a:r>
            <a:r>
              <a:rPr sz="1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Logic)</a:t>
            </a:r>
            <a:endParaRPr sz="14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imes New Roman"/>
                <a:cs typeface="Times New Roman"/>
              </a:rPr>
              <a:t>(Data</a:t>
            </a:r>
            <a:r>
              <a:rPr sz="1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Storage)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2617" y="1240358"/>
            <a:ext cx="3825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M</a:t>
            </a:r>
            <a:r>
              <a:rPr spc="-300" dirty="0"/>
              <a:t>V</a:t>
            </a:r>
            <a:r>
              <a:rPr spc="-140" dirty="0"/>
              <a:t>C</a:t>
            </a:r>
            <a:r>
              <a:rPr spc="-25" dirty="0"/>
              <a:t> </a:t>
            </a:r>
            <a:r>
              <a:rPr spc="-40" dirty="0"/>
              <a:t>F</a:t>
            </a:r>
            <a:r>
              <a:rPr spc="-85" dirty="0"/>
              <a:t>rame</a:t>
            </a:r>
            <a:r>
              <a:rPr spc="-365" dirty="0"/>
              <a:t>w</a:t>
            </a:r>
            <a:r>
              <a:rPr spc="-35" dirty="0"/>
              <a:t>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9406255" cy="18872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pattern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developing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80"/>
              </a:lnSpc>
              <a:spcBef>
                <a:spcPts val="1200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  <a:tab pos="1583690" algn="l"/>
                <a:tab pos="3213100" algn="l"/>
                <a:tab pos="4307205" algn="l"/>
                <a:tab pos="5259705" algn="l"/>
                <a:tab pos="6579870" algn="l"/>
                <a:tab pos="7195820" algn="l"/>
                <a:tab pos="9135745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Sof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hitecture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whi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sen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atio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Here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stands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Model,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stands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for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stands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controller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152" y="1240358"/>
            <a:ext cx="6696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MVC</a:t>
            </a:r>
            <a:r>
              <a:rPr spc="-45" dirty="0"/>
              <a:t> </a:t>
            </a:r>
            <a:r>
              <a:rPr spc="-120" dirty="0"/>
              <a:t>(Model</a:t>
            </a:r>
            <a:r>
              <a:rPr spc="-20" dirty="0"/>
              <a:t> </a:t>
            </a:r>
            <a:r>
              <a:rPr spc="-195" dirty="0"/>
              <a:t>View</a:t>
            </a:r>
            <a:r>
              <a:rPr spc="-35" dirty="0"/>
              <a:t> </a:t>
            </a:r>
            <a:r>
              <a:rPr spc="-65" dirty="0"/>
              <a:t>Controller)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93884"/>
            <a:ext cx="5026660" cy="35166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9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(M):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for the </a:t>
            </a:r>
            <a:r>
              <a:rPr sz="1600" spc="20" dirty="0">
                <a:solidFill>
                  <a:srgbClr val="252525"/>
                </a:solidFill>
                <a:latin typeface="Times New Roman"/>
                <a:cs typeface="Times New Roman"/>
              </a:rPr>
              <a:t>DOM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stored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handled)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backend</a:t>
            </a:r>
            <a:r>
              <a:rPr sz="1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connects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20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ie</a:t>
            </a:r>
            <a:r>
              <a:rPr sz="16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(V):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Think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16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Page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single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52525"/>
                </a:solidFill>
                <a:latin typeface="Times New Roman"/>
                <a:cs typeface="Times New Roman"/>
              </a:rPr>
              <a:t>DOM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changes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page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rendered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displayed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252525"/>
                </a:solidFill>
                <a:latin typeface="Times New Roman"/>
                <a:cs typeface="Times New Roman"/>
              </a:rPr>
              <a:t>(C):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handles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input</a:t>
            </a:r>
            <a:r>
              <a:rPr sz="1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interactions</a:t>
            </a:r>
            <a:endParaRPr sz="16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Buttons</a:t>
            </a:r>
            <a:endParaRPr sz="16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Forms</a:t>
            </a:r>
            <a:endParaRPr sz="16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General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Interface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5938" y="1240358"/>
            <a:ext cx="40373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M</a:t>
            </a:r>
            <a:r>
              <a:rPr spc="-300" dirty="0"/>
              <a:t>V</a:t>
            </a:r>
            <a:r>
              <a:rPr spc="-140" dirty="0"/>
              <a:t>C</a:t>
            </a:r>
            <a:r>
              <a:rPr spc="-25" dirty="0"/>
              <a:t> </a:t>
            </a:r>
            <a:r>
              <a:rPr spc="-114" dirty="0"/>
              <a:t>Ar</a:t>
            </a:r>
            <a:r>
              <a:rPr spc="-160" dirty="0"/>
              <a:t>c</a:t>
            </a:r>
            <a:r>
              <a:rPr spc="-45" dirty="0"/>
              <a:t>hitectu</a:t>
            </a:r>
            <a:r>
              <a:rPr spc="-50" dirty="0"/>
              <a:t>r</a:t>
            </a:r>
            <a:r>
              <a:rPr spc="-120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1882139"/>
            <a:ext cx="3273552" cy="4139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MVC-contd.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06266"/>
            <a:ext cx="9441180" cy="32823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b="1" u="heavy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Model: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75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Responsible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managing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30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responds</a:t>
            </a:r>
            <a:r>
              <a:rPr sz="22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request</a:t>
            </a:r>
            <a:r>
              <a:rPr sz="22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2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2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2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responds</a:t>
            </a:r>
            <a:r>
              <a:rPr sz="22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instructions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controller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itself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30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Lowest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pattern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responsible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maintaining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30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Represents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core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(for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instance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records)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30"/>
              </a:spcBef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called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layer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MVC-contd.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06266"/>
            <a:ext cx="9441815" cy="28035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b="1" u="heavy" spc="-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View: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75"/>
              </a:spcBef>
              <a:buClr>
                <a:srgbClr val="000000"/>
              </a:buClr>
              <a:buSzPct val="68181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displays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(the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records)</a:t>
            </a:r>
            <a:endParaRPr sz="2200">
              <a:latin typeface="Times New Roman"/>
              <a:cs typeface="Times New Roman"/>
            </a:endParaRPr>
          </a:p>
          <a:p>
            <a:pPr marL="826135" lvl="1" indent="-356870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ct val="68181"/>
              <a:buFont typeface="Arial MT"/>
              <a:buChar char="•"/>
              <a:tabLst>
                <a:tab pos="826135" algn="l"/>
                <a:tab pos="826769" algn="l"/>
                <a:tab pos="1143000" algn="l"/>
                <a:tab pos="1767839" algn="l"/>
                <a:tab pos="2780030" algn="l"/>
                <a:tab pos="4211320" algn="l"/>
                <a:tab pos="4881880" algn="l"/>
                <a:tab pos="5351780" algn="l"/>
                <a:tab pos="6218555" algn="l"/>
                <a:tab pos="6765925" algn="l"/>
                <a:tab pos="7038340" algn="l"/>
                <a:tab pos="7782559" algn="l"/>
                <a:tab pos="8134984" algn="l"/>
                <a:tab pos="9173845" algn="l"/>
              </a:tabLst>
            </a:pP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A	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view	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9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m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del,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eds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output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representation</a:t>
            </a:r>
            <a:endParaRPr sz="2200">
              <a:latin typeface="Times New Roman"/>
              <a:cs typeface="Times New Roman"/>
            </a:endParaRPr>
          </a:p>
          <a:p>
            <a:pPr marL="826135" lvl="1" indent="-356870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ct val="68181"/>
              <a:buFont typeface="Arial MT"/>
              <a:buChar char="•"/>
              <a:tabLst>
                <a:tab pos="826135" algn="l"/>
                <a:tab pos="826769" algn="l"/>
              </a:tabLst>
            </a:pP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Presents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format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60" dirty="0">
                <a:solidFill>
                  <a:srgbClr val="252525"/>
                </a:solidFill>
                <a:latin typeface="Times New Roman"/>
                <a:cs typeface="Times New Roman"/>
              </a:rPr>
              <a:t>JSP,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ASP,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PHP</a:t>
            </a:r>
            <a:endParaRPr sz="2200">
              <a:latin typeface="Times New Roman"/>
              <a:cs typeface="Times New Roman"/>
            </a:endParaRPr>
          </a:p>
          <a:p>
            <a:pPr marL="826135" lvl="1" indent="-356870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ct val="68181"/>
              <a:buFont typeface="Arial MT"/>
              <a:buChar char="•"/>
              <a:tabLst>
                <a:tab pos="826135" algn="l"/>
                <a:tab pos="826769" algn="l"/>
              </a:tabLst>
            </a:pP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MVC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often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seen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applications,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page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WEB APPLICATION  FRAMEWORKS</vt:lpstr>
      <vt:lpstr>Web Applications</vt:lpstr>
      <vt:lpstr>Working Principle</vt:lpstr>
      <vt:lpstr>Frameworks</vt:lpstr>
      <vt:lpstr>MVC Framework</vt:lpstr>
      <vt:lpstr>MVC (Model View Controller)</vt:lpstr>
      <vt:lpstr>MVC Architecture</vt:lpstr>
      <vt:lpstr>MVC-contd.</vt:lpstr>
      <vt:lpstr>MVC-contd.</vt:lpstr>
      <vt:lpstr>MVC-contd.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FRAMEWORKS</dc:title>
  <dc:creator>Admin</dc:creator>
  <cp:lastModifiedBy>GAURAV KUMAR SINGH</cp:lastModifiedBy>
  <cp:revision>1</cp:revision>
  <dcterms:created xsi:type="dcterms:W3CDTF">2021-10-23T07:38:24Z</dcterms:created>
  <dcterms:modified xsi:type="dcterms:W3CDTF">2021-10-23T07:39:33Z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2021-10-23T00:00:00Z</vt:filetime>
  </property>
</Properties>
</file>