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5" r:id="rId17"/>
    <p:sldId id="276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d62362f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d62362f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d62362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d62362f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bd62362f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bd62362f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bd62362f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bd62362f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bd62362f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bd62362f3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bd62362f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bd62362f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d62362f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bd62362f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bd62362f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bd62362f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bd62362f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bd62362f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d62362f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bd62362f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d62362f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d62362f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bd62362f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bd62362f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bd62362f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bd62362f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bd62362f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bd62362f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bd62362f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bd62362f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d62362f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d62362f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23525" y="200825"/>
            <a:ext cx="8520600" cy="10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286512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/>
              <a:t> </a:t>
            </a:r>
            <a:r>
              <a:rPr lang="en" sz="3000" b="1" dirty="0"/>
              <a:t>Planning and Scheduling of Construction of Nursing home</a:t>
            </a:r>
            <a:endParaRPr sz="3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3894375"/>
            <a:ext cx="2789100" cy="11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By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000000"/>
                </a:solidFill>
              </a:rPr>
              <a:t>Gaurav Singh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49825" y="1425475"/>
            <a:ext cx="8520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Course Project:- </a:t>
            </a:r>
            <a:r>
              <a:rPr lang="en" sz="2400" b="1">
                <a:solidFill>
                  <a:schemeClr val="dk1"/>
                </a:solidFill>
              </a:rPr>
              <a:t>Estimation and Construction Management </a:t>
            </a:r>
            <a:endParaRPr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Earned Value Analysis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For first update </a:t>
            </a:r>
            <a:endParaRPr sz="2400" dirty="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1      Earned Value = </a:t>
            </a:r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$51,300</a:t>
            </a:r>
            <a:endParaRPr dirty="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 2    Actual Value = $</a:t>
            </a:r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88,880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This means 51,300 dollars work is completed out of $88,880</a:t>
            </a:r>
            <a:endParaRPr lang="en-IN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2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Second update date = 12 </a:t>
            </a:r>
            <a:r>
              <a:rPr lang="en-IN" dirty="0"/>
              <a:t>August</a:t>
            </a:r>
            <a:r>
              <a:rPr lang="en" dirty="0"/>
              <a:t> 2020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63B3E-8988-4096-8E7E-4EBDE4F530E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495" y="1732656"/>
            <a:ext cx="57245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177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Assumed delays and suspension</a:t>
            </a:r>
            <a:endParaRPr sz="1800"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769044" cy="3323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In update 2, base columns erection got delayed by 2 days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and used 56 cement bags instead of 40 bags as planned this increased the total cost of project by $3,000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and also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activity truss laying was supposed to finish on 12th but on 12th only 80% work is done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and used 2 tonnes of steel instead of 1 tonne as planned </a:t>
            </a: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6560288" y="445025"/>
            <a:ext cx="2272012" cy="639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 histogram for second update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E199B-C866-4886-9D14-C135D743050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218743"/>
            <a:ext cx="572452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2CECBC-1F5A-4EA7-A94C-0B0C30D0658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78" y="2789163"/>
            <a:ext cx="4515294" cy="21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6AA61B-899A-4A39-B19C-B47F2AE80DF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171" y="3325664"/>
            <a:ext cx="145224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Cash Flow Diagram for second update</a:t>
            </a: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00F9A-EC2A-4FDD-9CCD-841FB33F5E4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56" y="1152475"/>
            <a:ext cx="7795770" cy="320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0" y="508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Rescheduling</a:t>
            </a:r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Activity ID              Field                         Old Value                    New value                                         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-----------              -----                         ---------                                         ---------                                         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A1180                    Remaining Duration            2                                   1                                                 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I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plint</a:t>
            </a:r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beam curing)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A1340                    Remaining Duration            4                                   3                                                 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(roof sheet installation)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A1390                    Remaining Duration            2                                    1</a:t>
            </a:r>
          </a:p>
          <a:p>
            <a:endParaRPr lang="en-IN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endParaRPr lang="en-IN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Reducing duration to 47 days from 50days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266700" y="-88175"/>
            <a:ext cx="8520600" cy="6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823" y="572725"/>
            <a:ext cx="7687702" cy="16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950" y="2094475"/>
            <a:ext cx="7136575" cy="2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body" idx="1"/>
          </p:nvPr>
        </p:nvSpPr>
        <p:spPr>
          <a:xfrm>
            <a:off x="311700" y="1799575"/>
            <a:ext cx="8520600" cy="21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Thank You</a:t>
            </a:r>
            <a:endParaRPr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 </a:t>
            </a:r>
            <a:endParaRPr sz="300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Project mangemenet:-  Way of managing various components in such a way that the project is completed within the deadline.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Stages in Project Manageme</a:t>
            </a:r>
            <a:r>
              <a:rPr lang="en-IN" sz="2400" dirty="0">
                <a:solidFill>
                  <a:srgbClr val="000000"/>
                </a:solidFill>
              </a:rPr>
              <a:t>n</a:t>
            </a:r>
            <a:r>
              <a:rPr lang="en" sz="2400" dirty="0">
                <a:solidFill>
                  <a:srgbClr val="000000"/>
                </a:solidFill>
              </a:rPr>
              <a:t>t-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 dirty="0">
                <a:solidFill>
                  <a:srgbClr val="000000"/>
                </a:solidFill>
              </a:rPr>
              <a:t>Planning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 dirty="0">
                <a:solidFill>
                  <a:srgbClr val="000000"/>
                </a:solidFill>
              </a:rPr>
              <a:t>Scheduling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 dirty="0">
                <a:solidFill>
                  <a:srgbClr val="000000"/>
                </a:solidFill>
              </a:rPr>
              <a:t>Controlling and Monitoring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Overview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• Creation of Work Breakdown Structure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• Assignment of the activities and duration to WBS 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• Deciding relationships and order of activities 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• Allocation of roles and resources to activities 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• Scheduling the project 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• Creation of baseline of the project 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• Earned value analysis of the project based on the updates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• Rescheduling the project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644151" cy="707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Breakdown Structure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35265-9ACB-46AD-B135-242C742FAB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1" y="161925"/>
            <a:ext cx="5610225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Activities Relations and Durations</a:t>
            </a:r>
            <a:endParaRPr sz="3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83BFE-D3DC-40D4-A1F2-6029C20B5D9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84" y="1101910"/>
            <a:ext cx="548513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Assigning and Baseline Schedule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E9D07-5BA0-40BC-99C9-426D02A7BF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772" y="1190625"/>
            <a:ext cx="5380186" cy="3179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14577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Update1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D9D7A-61C3-465B-B59D-84B08E4B57E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12" y="1385635"/>
            <a:ext cx="6640313" cy="3312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Cash Flow Diagram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29735-AB50-428D-9026-F5D6BBDE46E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66" y="1543714"/>
            <a:ext cx="7157816" cy="280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6918472" y="584791"/>
            <a:ext cx="1913827" cy="432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 Histogram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782A5-A148-4151-B37E-A1C3B38B25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1" y="46174"/>
            <a:ext cx="6109956" cy="2392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B3883D-469A-4D8E-9CCF-E817C758303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5" y="2648560"/>
            <a:ext cx="5232688" cy="2263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25B2E5-1F61-4A3D-82F5-25BEA7A13FF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473" y="3388463"/>
            <a:ext cx="17716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295</Words>
  <Application>Microsoft Office PowerPoint</Application>
  <PresentationFormat>On-screen Show (16:9)</PresentationFormat>
  <Paragraphs>53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 Planning and Scheduling of Construction of Nursing home</vt:lpstr>
      <vt:lpstr>Introduction </vt:lpstr>
      <vt:lpstr>Overview</vt:lpstr>
      <vt:lpstr>Work Breakdown Structure</vt:lpstr>
      <vt:lpstr>Activities Relations and Durations</vt:lpstr>
      <vt:lpstr>Resources Assigning and Baseline Schedule</vt:lpstr>
      <vt:lpstr>Update1 </vt:lpstr>
      <vt:lpstr>Cash Flow Diagram</vt:lpstr>
      <vt:lpstr>Resource Histogram</vt:lpstr>
      <vt:lpstr>Earned Value Analysis</vt:lpstr>
      <vt:lpstr>Update 2</vt:lpstr>
      <vt:lpstr>Assumed delays and suspension</vt:lpstr>
      <vt:lpstr>Resource histogram for second update</vt:lpstr>
      <vt:lpstr>Cash Flow Diagram for second update</vt:lpstr>
      <vt:lpstr>Rescheduling</vt:lpstr>
      <vt:lpstr>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Planning and Scheduling of Construction of Auditorium</dc:title>
  <cp:lastModifiedBy>Gaurav Singh</cp:lastModifiedBy>
  <cp:revision>5</cp:revision>
  <dcterms:modified xsi:type="dcterms:W3CDTF">2023-09-23T00:12:54Z</dcterms:modified>
</cp:coreProperties>
</file>