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83" r:id="rId4"/>
    <p:sldId id="285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jwan Khan" userId="5555fb4427664aad" providerId="LiveId" clId="{97DFE68D-D978-4806-BD9E-CBC099B05B46}"/>
    <pc:docChg chg="modSld">
      <pc:chgData name="Rijwan Khan" userId="5555fb4427664aad" providerId="LiveId" clId="{97DFE68D-D978-4806-BD9E-CBC099B05B46}" dt="2023-09-04T10:37:55.643" v="0"/>
      <pc:docMkLst>
        <pc:docMk/>
      </pc:docMkLst>
      <pc:sldChg chg="modSp mod">
        <pc:chgData name="Rijwan Khan" userId="5555fb4427664aad" providerId="LiveId" clId="{97DFE68D-D978-4806-BD9E-CBC099B05B46}" dt="2023-09-04T10:37:55.643" v="0"/>
        <pc:sldMkLst>
          <pc:docMk/>
          <pc:sldMk cId="1407932584" sldId="256"/>
        </pc:sldMkLst>
        <pc:spChg chg="mod">
          <ac:chgData name="Rijwan Khan" userId="5555fb4427664aad" providerId="LiveId" clId="{97DFE68D-D978-4806-BD9E-CBC099B05B46}" dt="2023-09-04T10:37:55.643" v="0"/>
          <ac:spMkLst>
            <pc:docMk/>
            <pc:sldMk cId="1407932584" sldId="256"/>
            <ac:spMk id="3" creationId="{FD3F6E6A-CA2C-4D7C-95F1-0463554CE7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3793C-9F6E-4CE1-B94E-78F167BB06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AF78A-2270-4721-AA5A-1B675F5A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4A7E-81F0-4134-BD15-5C170C069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D674-A3BA-4C42-9005-763EDB025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7EDD-DFA4-4A1A-83E3-25AA585B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DD35-3124-45BE-8281-89DADE3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4DDAB-06E4-4EA3-94AC-1B24D066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92E7-DD2D-4D70-82F6-D9725B37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7CEF2-37E8-4EA3-895A-13883A216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8EF2-460E-4E7D-A56E-13C49CA0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E7C8-D345-4CEE-B7B9-E056DB7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0CDD-B8DE-434D-8CD1-8D73E046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BF484-8DF8-4359-A45F-3550A7C91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2163-A279-4DFE-9D2D-E78F9BB2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479B-855F-41CF-8B9D-86AEE460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8C7C-204E-4E9D-B2DF-712E4B42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DAE8-C3F7-47A0-ACCB-36C329E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C73F-1D55-4331-B6FC-3AA2B609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E085-C58E-496B-98D7-1B99D1C3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F368-288E-4BA1-BE87-29FB8F83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50FE-6DBD-4289-9511-5D05D19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A08E-4AE5-4672-8C44-34B86EEC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2352-8481-41AD-8AC0-D532E19E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68B2E-6852-4395-B254-EEA80095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C224-D401-4126-8A4C-A88089EB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6F80-1254-4085-9631-EF3BFB21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BEC7-7EFD-4172-A6EB-324F550B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B8EF-7756-480B-8AC4-884B456A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0B1B-47A0-4232-BAF8-F717551F6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A325D-5F45-4CA3-ABCC-3A07EE07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3B7B7-5A8B-48EE-8F45-38809D0A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EE25-F5A8-40CF-AED4-6A8B415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F098-D06A-4D79-A934-F11F1217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17B3-8B64-4F56-9165-9D1F1B69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F572-116B-4FBC-80A1-B160E910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AA3B-BF40-498F-910E-D6FE62C7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7089C-079C-4C6E-9481-3975BCB5D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D0D08-DF36-4271-880D-5E9F0DBDE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17495-0CEE-4E07-B1EE-B6519BF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16FD-C3A3-4B77-9678-C5082E62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4E038-F659-4CEC-893C-EE00681F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EC38-A637-413A-ADAE-BE0CFC8B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CF607-1E75-4E3B-9910-AF15505B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C001C-1627-4AD3-A0D3-B3339FC1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3E4DC-41E9-49A6-9047-6E1F7BF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CE46B-A1F2-4FE7-BE62-EA0E275D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8AA1-14B3-435D-88D6-94512D0E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83966-455F-4672-A770-38992392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F8D-EF09-4BE8-A8AA-A3E2AB64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90AC-FF6F-4700-8FDC-3A3EC0FF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9B4C-AF9F-4A5E-9702-FB58A7B2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C2B0-1797-4CA4-91C5-DF4B4A45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9123-8FCE-4335-90FF-B38FF427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15DF9-1BB0-4D73-8CE7-BE42FC1A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001E-159E-4C6B-904E-108CE8E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E07AB-277F-44EB-9550-9E948F6ED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C6601-2A79-4B56-9BD2-9FFCD85C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6FD8E-BD42-4380-A704-79AD7BEB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4562-B91A-4A31-B18F-2CE9197E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97E42-70ED-44AC-8D83-F71879FF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3EC23-EE39-4728-B8BB-EAA61850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CE27-E475-4C15-9FE6-8CAEA1D4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45BA-1B4C-44B9-8E59-F3B0BDD73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5FA0-C085-4441-B672-E2C970C43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3047-2BBF-4763-A0EE-1941F70D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DA4F3-9EF8-4369-8046-62460F13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F6E6A-CA2C-4D7C-95F1-0463554CE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604" y="4292070"/>
            <a:ext cx="4458424" cy="1512888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Prof. (Dr.) Rijwan Khan</a:t>
            </a:r>
          </a:p>
          <a:p>
            <a:pPr algn="l"/>
            <a:r>
              <a:rPr lang="en-US" sz="1600" dirty="0"/>
              <a:t>Department of Computer Science and Engineering</a:t>
            </a:r>
          </a:p>
          <a:p>
            <a:pPr algn="l"/>
            <a:r>
              <a:rPr lang="en-US" sz="1600" dirty="0"/>
              <a:t>School of Computing</a:t>
            </a:r>
          </a:p>
          <a:p>
            <a:pPr algn="l"/>
            <a:r>
              <a:rPr lang="en-US" sz="1600" dirty="0" err="1"/>
              <a:t>Galgotias</a:t>
            </a:r>
            <a:r>
              <a:rPr lang="en-US" sz="1600" dirty="0"/>
              <a:t> University, G. B. Nagar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B5078-279F-496A-B100-835C91465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47617"/>
              </p:ext>
            </p:extLst>
          </p:nvPr>
        </p:nvGraphicFramePr>
        <p:xfrm>
          <a:off x="7517296" y="1053042"/>
          <a:ext cx="399919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192">
                  <a:extLst>
                    <a:ext uri="{9D8B030D-6E8A-4147-A177-3AD203B41FA5}">
                      <a16:colId xmlns:a16="http://schemas.microsoft.com/office/drawing/2014/main" val="3518561318"/>
                    </a:ext>
                  </a:extLst>
                </a:gridCol>
              </a:tblGrid>
              <a:tr h="1474163">
                <a:tc>
                  <a:txBody>
                    <a:bodyPr/>
                    <a:lstStyle/>
                    <a:p>
                      <a:r>
                        <a:rPr lang="en-US" sz="3200" dirty="0"/>
                        <a:t>COMPUTER ORGANIZATION AND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4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0"/>
    </mc:Choice>
    <mc:Fallback xmlns="">
      <p:transition spd="slow" advTm="75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C8109E-46C7-4110-94D0-E88AF453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21" y="322816"/>
            <a:ext cx="3349423" cy="836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CB44B-81FD-4D3F-B63A-CE5FBC1B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68" y="4411628"/>
            <a:ext cx="1802710" cy="398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1185F-DC40-4323-B86E-5878B3302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823" y="5034481"/>
            <a:ext cx="1179710" cy="306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78D56-6567-4880-A3F7-6DB438561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44" y="1374810"/>
            <a:ext cx="8024256" cy="167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8A053-3AAD-4F91-835D-7AD77D08F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47" y="1714176"/>
            <a:ext cx="3939210" cy="1238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018B5-7F1E-4C0E-A085-F1B5EB1E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18" y="3246325"/>
            <a:ext cx="2638633" cy="365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D2DC1-9E0C-4394-B18C-55EEDBF6F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47" y="3905070"/>
            <a:ext cx="3603661" cy="1940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C5F761-EA67-494A-8134-6BF40D0A7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651" y="1715683"/>
            <a:ext cx="3826565" cy="2068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04A716-6434-4AE1-ADB3-ED012E484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967" y="4146952"/>
            <a:ext cx="2520909" cy="365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73405E-C3F9-4C19-B2E0-BD64FD320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875358"/>
            <a:ext cx="4373217" cy="1657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F4FAEF-D3A4-42D2-93DD-0154B311310E}"/>
              </a:ext>
            </a:extLst>
          </p:cNvPr>
          <p:cNvSpPr txBox="1"/>
          <p:nvPr/>
        </p:nvSpPr>
        <p:spPr>
          <a:xfrm>
            <a:off x="1003852" y="507264"/>
            <a:ext cx="263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X= (A+B)*(C+D)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2EDC9F-9510-445E-9CAB-46985FC7D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218" y="1186832"/>
            <a:ext cx="2562225" cy="352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5198A1-61A9-4239-B1D0-26D468FE0A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0642" y="1205882"/>
            <a:ext cx="2314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5E90BF-EFF5-47EB-AF48-53B80DC7B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640" y="1999456"/>
            <a:ext cx="5407925" cy="2546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D0FCBD-DF65-46E9-AD8E-CFDE78A99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21" y="461962"/>
            <a:ext cx="2388291" cy="598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E6D39-5850-48BC-8D2B-655E34D056C2}"/>
              </a:ext>
            </a:extLst>
          </p:cNvPr>
          <p:cNvSpPr txBox="1"/>
          <p:nvPr/>
        </p:nvSpPr>
        <p:spPr>
          <a:xfrm>
            <a:off x="1295400" y="1268205"/>
            <a:ext cx="263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X= (A+</a:t>
            </a:r>
            <a:r>
              <a:rPr lang="en-US" sz="2800" b="1"/>
              <a:t>B)*(</a:t>
            </a:r>
            <a:r>
              <a:rPr lang="en-US" sz="2800" b="1" dirty="0"/>
              <a:t>C+D)</a:t>
            </a:r>
          </a:p>
        </p:txBody>
      </p:sp>
    </p:spTree>
    <p:extLst>
      <p:ext uri="{BB962C8B-B14F-4D97-AF65-F5344CB8AC3E}">
        <p14:creationId xmlns:p14="http://schemas.microsoft.com/office/powerpoint/2010/main" val="364971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4B1C-6B38-493F-A8F4-EC7C21CE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Image result for thank you pic for ppt">
            <a:extLst>
              <a:ext uri="{FF2B5EF4-FFF2-40B4-BE49-F238E27FC236}">
                <a16:creationId xmlns:a16="http://schemas.microsoft.com/office/drawing/2014/main" id="{1D5CBD28-F489-4298-BC2F-4254CD77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60" y="1690688"/>
            <a:ext cx="3882887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0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51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by Dr. Rizwan Khan</dc:title>
  <dc:creator>arun pandey</dc:creator>
  <cp:lastModifiedBy>Rijwan Khan</cp:lastModifiedBy>
  <cp:revision>52</cp:revision>
  <dcterms:created xsi:type="dcterms:W3CDTF">2020-06-18T04:00:41Z</dcterms:created>
  <dcterms:modified xsi:type="dcterms:W3CDTF">2023-09-04T10:37:59Z</dcterms:modified>
</cp:coreProperties>
</file>