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212A-644B-4A55-AEFE-E45A264703A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0E1A-6E3B-49D3-B4D9-62D035D5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2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212A-644B-4A55-AEFE-E45A264703A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0E1A-6E3B-49D3-B4D9-62D035D5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9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212A-644B-4A55-AEFE-E45A264703A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0E1A-6E3B-49D3-B4D9-62D035D5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2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212A-644B-4A55-AEFE-E45A264703A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0E1A-6E3B-49D3-B4D9-62D035D5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4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212A-644B-4A55-AEFE-E45A264703A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0E1A-6E3B-49D3-B4D9-62D035D5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212A-644B-4A55-AEFE-E45A264703A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0E1A-6E3B-49D3-B4D9-62D035D5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4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212A-644B-4A55-AEFE-E45A264703A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0E1A-6E3B-49D3-B4D9-62D035D5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2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212A-644B-4A55-AEFE-E45A264703A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0E1A-6E3B-49D3-B4D9-62D035D5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0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212A-644B-4A55-AEFE-E45A264703A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0E1A-6E3B-49D3-B4D9-62D035D5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1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212A-644B-4A55-AEFE-E45A264703A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0E1A-6E3B-49D3-B4D9-62D035D5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1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212A-644B-4A55-AEFE-E45A264703A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0E1A-6E3B-49D3-B4D9-62D035D5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6212A-644B-4A55-AEFE-E45A264703A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50E1A-6E3B-49D3-B4D9-62D035D5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6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472" y="301117"/>
            <a:ext cx="10515600" cy="1325563"/>
          </a:xfrm>
        </p:spPr>
        <p:txBody>
          <a:bodyPr/>
          <a:lstStyle/>
          <a:p>
            <a:r>
              <a:rPr lang="en-US" dirty="0" smtClean="0"/>
              <a:t>3/ </a:t>
            </a:r>
            <a:r>
              <a:rPr lang="en-US" dirty="0" err="1" smtClean="0"/>
              <a:t>Larange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72" y="1534287"/>
            <a:ext cx="4943475" cy="3752850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975900"/>
              </p:ext>
            </p:extLst>
          </p:nvPr>
        </p:nvGraphicFramePr>
        <p:xfrm>
          <a:off x="6106916" y="2180618"/>
          <a:ext cx="41544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383">
                  <a:extLst>
                    <a:ext uri="{9D8B030D-6E8A-4147-A177-3AD203B41FA5}">
                      <a16:colId xmlns:a16="http://schemas.microsoft.com/office/drawing/2014/main" val="3008361702"/>
                    </a:ext>
                  </a:extLst>
                </a:gridCol>
                <a:gridCol w="671081">
                  <a:extLst>
                    <a:ext uri="{9D8B030D-6E8A-4147-A177-3AD203B41FA5}">
                      <a16:colId xmlns:a16="http://schemas.microsoft.com/office/drawing/2014/main" val="3838726875"/>
                    </a:ext>
                  </a:extLst>
                </a:gridCol>
                <a:gridCol w="1033272">
                  <a:extLst>
                    <a:ext uri="{9D8B030D-6E8A-4147-A177-3AD203B41FA5}">
                      <a16:colId xmlns:a16="http://schemas.microsoft.com/office/drawing/2014/main" val="1877488756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3772389625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1103688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2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1.64872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2.71828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4.48169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2018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106916" y="1534287"/>
            <a:ext cx="50847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Chapter 3.1, problem 6, we need to find f(</a:t>
            </a:r>
            <a:r>
              <a:rPr lang="en-US" dirty="0" err="1" smtClean="0"/>
              <a:t>x_query</a:t>
            </a:r>
            <a:r>
              <a:rPr lang="en-US" dirty="0" smtClean="0"/>
              <a:t>) 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x_query</a:t>
            </a:r>
            <a:r>
              <a:rPr lang="en-US" dirty="0" smtClean="0"/>
              <a:t> = 0.22 </a:t>
            </a:r>
            <a:r>
              <a:rPr lang="en-US" dirty="0" err="1" smtClean="0"/>
              <a:t>nad</a:t>
            </a:r>
            <a:r>
              <a:rPr lang="en-US" dirty="0" smtClean="0"/>
              <a:t> 0.43, and the value table is: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916" y="3079813"/>
            <a:ext cx="3503428" cy="295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9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" y="1000391"/>
            <a:ext cx="4942857" cy="375238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168006" y="2110387"/>
                <a:ext cx="804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6" y="2110387"/>
                <a:ext cx="8041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6168006" y="1000391"/>
                <a:ext cx="3574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0.22,0.43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=[1,2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6" y="1000391"/>
                <a:ext cx="3574376" cy="369332"/>
              </a:xfrm>
              <a:prstGeom prst="rect">
                <a:avLst/>
              </a:prstGeom>
              <a:blipFill>
                <a:blip r:embed="rId4"/>
                <a:stretch>
                  <a:fillRect t="-126230" r="-11945" b="-188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200149" y="2918522"/>
                <a:ext cx="1118127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149" y="2918522"/>
                <a:ext cx="1118127" cy="11128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2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" y="201168"/>
            <a:ext cx="4942857" cy="375238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20952" y="4132910"/>
                <a:ext cx="16391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(1,:)=[1,1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52" y="4132910"/>
                <a:ext cx="1639167" cy="369332"/>
              </a:xfrm>
              <a:prstGeom prst="rect">
                <a:avLst/>
              </a:prstGeom>
              <a:blipFill>
                <a:blip r:embed="rId3"/>
                <a:stretch>
                  <a:fillRect t="-126230" r="-26766" b="-188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420952" y="4666978"/>
                <a:ext cx="4112087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(1,:)=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(1,:).∗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int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int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(1)−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int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52" y="4666978"/>
                <a:ext cx="4112087" cy="679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5811584" y="1647095"/>
                <a:ext cx="4112087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(1,:)=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(1,:).∗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int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int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(1)−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int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584" y="1647095"/>
                <a:ext cx="4112087" cy="679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5811583" y="2604642"/>
                <a:ext cx="4112087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(1,:)=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(1,:).∗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int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(4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int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(1)−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int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(4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583" y="2604642"/>
                <a:ext cx="4112087" cy="679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306156" y="5525629"/>
                <a:ext cx="7802880" cy="630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(1,:)=[1,1].∗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0.22,0.43]−0.25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0−1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=[1,1].∗[0.03,−0.18]=[0.03−0.18].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56" y="5525629"/>
                <a:ext cx="7802880" cy="630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5811583" y="3650178"/>
                <a:ext cx="2586477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0.0475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1.0447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−0.1119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0.0197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−0.0430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0.3082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0.7926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−0.0578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583" y="3650178"/>
                <a:ext cx="2586477" cy="1112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0102" y="184780"/>
            <a:ext cx="1914525" cy="6762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78424" y="899801"/>
            <a:ext cx="5791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9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5" y="2929775"/>
            <a:ext cx="4942857" cy="375238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14443" y="1221690"/>
                <a:ext cx="1138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43" y="1221690"/>
                <a:ext cx="113890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15" y="98798"/>
            <a:ext cx="1914525" cy="676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239213" y="252269"/>
                <a:ext cx="35555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=[0,0]+1∗[0.0475,−0.0430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213" y="252269"/>
                <a:ext cx="3555589" cy="369332"/>
              </a:xfrm>
              <a:prstGeom prst="rect">
                <a:avLst/>
              </a:prstGeom>
              <a:blipFill>
                <a:blip r:embed="rId5"/>
                <a:stretch>
                  <a:fillRect t="-126230" r="-11986" b="-188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239213" y="693158"/>
                <a:ext cx="5366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=[0.0475,−0.0430]+1.64872∗[1.0447,0.3082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213" y="693158"/>
                <a:ext cx="5366982" cy="369332"/>
              </a:xfrm>
              <a:prstGeom prst="rect">
                <a:avLst/>
              </a:prstGeom>
              <a:blipFill>
                <a:blip r:embed="rId6"/>
                <a:stretch>
                  <a:fillRect t="-128333" r="-7832" b="-1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3239213" y="1185911"/>
                <a:ext cx="5328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=[1.7699,4.6516]+2.71828∗[−0.1119,0.7926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213" y="1185911"/>
                <a:ext cx="5328510" cy="369332"/>
              </a:xfrm>
              <a:prstGeom prst="rect">
                <a:avLst/>
              </a:prstGeom>
              <a:blipFill>
                <a:blip r:embed="rId7"/>
                <a:stretch>
                  <a:fillRect t="-128333" r="-7895" b="-1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3239213" y="1678664"/>
                <a:ext cx="5366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=[1.4657,2.6196]+4.48169∗[0.0197,−0.0578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213" y="1678664"/>
                <a:ext cx="5366982" cy="369332"/>
              </a:xfrm>
              <a:prstGeom prst="rect">
                <a:avLst/>
              </a:prstGeom>
              <a:blipFill>
                <a:blip r:embed="rId8"/>
                <a:stretch>
                  <a:fillRect t="-126230" r="-7832" b="-188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239213" y="2160777"/>
                <a:ext cx="2260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=[1.5540,2.3606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213" y="2160777"/>
                <a:ext cx="2260362" cy="369332"/>
              </a:xfrm>
              <a:prstGeom prst="rect">
                <a:avLst/>
              </a:prstGeom>
              <a:blipFill>
                <a:blip r:embed="rId9"/>
                <a:stretch>
                  <a:fillRect t="-126230" r="-19137" b="-188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93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350</TotalTime>
  <Words>87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3/ Larange matlab code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Curtis</dc:creator>
  <cp:lastModifiedBy>Toby Curtis</cp:lastModifiedBy>
  <cp:revision>15</cp:revision>
  <dcterms:created xsi:type="dcterms:W3CDTF">2019-11-24T10:08:21Z</dcterms:created>
  <dcterms:modified xsi:type="dcterms:W3CDTF">2019-11-24T15:58:42Z</dcterms:modified>
</cp:coreProperties>
</file>