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B7EC0-AFB7-4D17-97A7-94A871A3ABFA}" v="1069" dt="2021-03-15T17:58:0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12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2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74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5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8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8082"/>
            <a:ext cx="7766936" cy="2882754"/>
          </a:xfrm>
        </p:spPr>
        <p:txBody>
          <a:bodyPr/>
          <a:lstStyle/>
          <a:p>
            <a:pPr algn="ctr"/>
            <a:r>
              <a:rPr lang="en-US" b="1" dirty="0"/>
              <a:t>Method Invocation Pattern in JavaScript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898" y="4050833"/>
            <a:ext cx="8802105" cy="1096899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GAURAV KUMAR SINGH</a:t>
            </a:r>
            <a:endParaRPr lang="en-US" sz="28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7030A0"/>
                </a:solidFill>
              </a:rPr>
              <a:t>     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4DE830A-B531-4A3B-96F6-0ECE88B08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2813DF2C-461A-4A8F-9679-A172790D1F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4CD3A85-C039-4249-86E4-1EB9318B5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="" xmlns:a16="http://schemas.microsoft.com/office/drawing/2014/main" id="{887EA6D2-2883-42C2-993D-094CA6D65D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="" xmlns:a16="http://schemas.microsoft.com/office/drawing/2014/main" id="{3B895046-636F-4D1B-ACA4-29AA0CB33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="" xmlns:a16="http://schemas.microsoft.com/office/drawing/2014/main" id="{C6B0CDE3-E054-4EDD-A43B-F96843D8B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="" xmlns:a16="http://schemas.microsoft.com/office/drawing/2014/main" id="{3B66B1A2-F145-4C9B-85CC-4BF30D58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="" xmlns:a16="http://schemas.microsoft.com/office/drawing/2014/main" id="{5D4FC972-94B3-4035-8D31-E668C132B4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374B9941-AFBE-4A77-A50E-B6EA04A74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27A982C5-2C38-4CE9-BC18-94697AD657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0060D8D1-7BB1-498F-AFBB-ADAC130A9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6F2994-B2CF-4B96-A135-E73A6ACC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 Method Invocation Pattern in JavaScript</a:t>
            </a:r>
          </a:p>
          <a:p>
            <a:pPr algn="ctr">
              <a:lnSpc>
                <a:spcPct val="90000"/>
              </a:lnSpc>
            </a:pP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="" xmlns:a16="http://schemas.microsoft.com/office/drawing/2014/main" id="{B5B9BCA1-C686-4C4A-BB2D-FEFDBE9C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496" y="398757"/>
            <a:ext cx="8288033" cy="3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EFA39-993F-49EE-A241-A23F5C67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Invocation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E00AD8-C594-42A8-B795-327BBD9E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When Function is called as Function.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 of '</a:t>
            </a:r>
            <a:r>
              <a:rPr lang="en-US" u="sng" dirty="0"/>
              <a:t>this</a:t>
            </a:r>
            <a:r>
              <a:rPr lang="en-US" dirty="0"/>
              <a:t>' here is Global Object like Nodejs and in Browser window is global object.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AF0CD76B-802F-4E27-9A88-BB062904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15" y="4289125"/>
            <a:ext cx="5683370" cy="17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7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29F8A-5B16-48BB-AA16-46B8AFFD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Constructor Invocation Pattern: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927979-F3F9-4F3C-BF50-F9923476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When call a function with '</a:t>
            </a:r>
            <a:r>
              <a:rPr lang="en-US" u="sng" dirty="0"/>
              <a:t>new</a:t>
            </a:r>
            <a:r>
              <a:rPr lang="en-US" dirty="0"/>
              <a:t>'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 of '</a:t>
            </a:r>
            <a:r>
              <a:rPr lang="en-US" u="sng" dirty="0"/>
              <a:t>this</a:t>
            </a:r>
            <a:r>
              <a:rPr lang="en-US" dirty="0"/>
              <a:t>' is newly created object.</a:t>
            </a:r>
          </a:p>
          <a:p>
            <a:pPr>
              <a:buFont typeface="Arial" charset="2"/>
              <a:buChar char="•"/>
            </a:pPr>
            <a:r>
              <a:rPr lang="en-US" dirty="0"/>
              <a:t>'</a:t>
            </a:r>
            <a:r>
              <a:rPr lang="en-US" u="sng" dirty="0"/>
              <a:t>return</a:t>
            </a:r>
            <a:r>
              <a:rPr lang="en-US" dirty="0"/>
              <a:t>' has no value here.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text, mounted, displayed, silver&#10;&#10;Description automatically generated">
            <a:extLst>
              <a:ext uri="{FF2B5EF4-FFF2-40B4-BE49-F238E27FC236}">
                <a16:creationId xmlns="" xmlns:a16="http://schemas.microsoft.com/office/drawing/2014/main" id="{775F895F-51AD-41E9-A79E-6B2E16DF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14" y="4251024"/>
            <a:ext cx="5664680" cy="18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92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DFECA-C64C-48B5-A1E9-F14A39A0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 Invocation Pattern: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5CE7BA-BC65-48F0-9AE8-AFEA1447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Invoked using dot ('.') operator on object.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 of '</a:t>
            </a:r>
            <a:r>
              <a:rPr lang="en-US" u="sng" dirty="0"/>
              <a:t>this</a:t>
            </a:r>
            <a:r>
              <a:rPr lang="en-US" dirty="0"/>
              <a:t>' depends on the object before dot ('.') operator.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2649784E-E7D5-4379-8BAD-8601FD36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92" y="3898062"/>
            <a:ext cx="4574694" cy="21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854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8D2E3-8D75-431E-8D18-83677B92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706"/>
          </a:xfrm>
        </p:spPr>
        <p:txBody>
          <a:bodyPr>
            <a:normAutofit/>
          </a:bodyPr>
          <a:lstStyle/>
          <a:p>
            <a:r>
              <a:rPr lang="en-US" u="sng" dirty="0"/>
              <a:t>Indirect Invocation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D1AF1F-F1C9-4773-8E07-6C5DD38B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005"/>
            <a:ext cx="8596668" cy="4398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3 ways to do-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Apply() method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Bind() method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Call() method</a:t>
            </a:r>
          </a:p>
          <a:p>
            <a:pPr>
              <a:buFont typeface="Arial" charset="2"/>
              <a:buChar char="•"/>
            </a:pPr>
            <a:r>
              <a:rPr lang="en-US" dirty="0"/>
              <a:t>We pass objects indirectly in other object function.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2"/>
              <a:buChar char="•"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5EB0B562-B0B7-4B2C-A73C-57884A95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829" y="3507268"/>
            <a:ext cx="4742910" cy="27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780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92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Method Invocation Pattern in JavaScript </vt:lpstr>
      <vt:lpstr>Types of Method Invocation Pattern in JavaScript </vt:lpstr>
      <vt:lpstr>Function Invocation Pattern:</vt:lpstr>
      <vt:lpstr>Constructor Invocation Pattern: </vt:lpstr>
      <vt:lpstr>Method Invocation Pattern: </vt:lpstr>
      <vt:lpstr>Indirect Invocation Pattern: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 INFOTECH</dc:creator>
  <cp:lastModifiedBy>Windows User</cp:lastModifiedBy>
  <cp:revision>183</cp:revision>
  <dcterms:created xsi:type="dcterms:W3CDTF">2021-03-15T16:57:58Z</dcterms:created>
  <dcterms:modified xsi:type="dcterms:W3CDTF">2021-03-18T11:27:00Z</dcterms:modified>
</cp:coreProperties>
</file>