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5CE77D-1905-4B05-83F4-58CF56EDE111}" type="datetimeFigureOut">
              <a:rPr lang="en-US" smtClean="0"/>
              <a:pPr/>
              <a:t>12/17/2012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320612-38E9-4A3D-A205-8881A7008A8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Website for Travel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Need two APIs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Deploy on Two PaaS providers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Ubuntu 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Rails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Environment and Language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</a:p>
          <a:p>
            <a:pPr marL="514350" indent="-514350">
              <a:buAutoNum type="arabicPeriod"/>
            </a:pPr>
            <a:r>
              <a:rPr lang="en-US" dirty="0" smtClean="0"/>
              <a:t>Tweeter</a:t>
            </a:r>
          </a:p>
          <a:p>
            <a:pPr marL="514350" indent="-514350">
              <a:buAutoNum type="arabicPeriod"/>
            </a:pPr>
            <a:r>
              <a:rPr lang="en-US" dirty="0" smtClean="0"/>
              <a:t>Flickr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/>
            <a:r>
              <a:rPr lang="en-US" dirty="0" smtClean="0"/>
              <a:t>Gems for functionality</a:t>
            </a:r>
          </a:p>
          <a:p>
            <a:pPr marL="514350" indent="-514350">
              <a:buAutoNum type="arabicPeriod"/>
            </a:pPr>
            <a:r>
              <a:rPr lang="en-US" dirty="0" smtClean="0"/>
              <a:t>Devise</a:t>
            </a:r>
          </a:p>
          <a:p>
            <a:pPr marL="514350" indent="-514350">
              <a:buAutoNum type="arabicPeriod"/>
            </a:pPr>
            <a:r>
              <a:rPr lang="en-US" dirty="0" smtClean="0"/>
              <a:t>Paperclip</a:t>
            </a:r>
          </a:p>
          <a:p>
            <a:pPr marL="514350" indent="-51435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learning how to deploy rails application with APIs on cloud.</a:t>
            </a:r>
          </a:p>
          <a:p>
            <a:r>
              <a:rPr lang="en-US" dirty="0" smtClean="0"/>
              <a:t>Difficult to deploy a website on two cloud providers. </a:t>
            </a:r>
            <a:r>
              <a:rPr lang="en-US" smtClean="0"/>
              <a:t>(Requirements)</a:t>
            </a:r>
            <a:endParaRPr lang="en-US" dirty="0" smtClean="0"/>
          </a:p>
          <a:p>
            <a:r>
              <a:rPr lang="en-US" dirty="0" smtClean="0"/>
              <a:t>Successfully deployed on Heroku and Engine Yard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	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61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Introduction </vt:lpstr>
      <vt:lpstr>Developing Environment and Language</vt:lpstr>
      <vt:lpstr>Design</vt:lpstr>
      <vt:lpstr>Conclusion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Gaurav</dc:creator>
  <cp:lastModifiedBy>Gaurav</cp:lastModifiedBy>
  <cp:revision>9</cp:revision>
  <dcterms:created xsi:type="dcterms:W3CDTF">2012-12-17T10:49:55Z</dcterms:created>
  <dcterms:modified xsi:type="dcterms:W3CDTF">2012-12-17T11:07:58Z</dcterms:modified>
</cp:coreProperties>
</file>