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6" r:id="rId9"/>
    <p:sldId id="269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microcontroller-projects/diy-arduino-pedometer-counting-steps-using-arduino-and-accelerometer" TargetMode="External"/><Relationship Id="rId2" Type="http://schemas.openxmlformats.org/officeDocument/2006/relationships/hyperlink" Target="https://create.arduino.cc/projecthub/brudarko/pedometer-arduino-101-ef494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e.iitb.ac.in/course/~wel/wel45/public_html/edl08a/edl08a_d0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ARDUINO PEDOMETER- COUNTS YOUR STEPS</a:t>
            </a: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6820" y="4024172"/>
            <a:ext cx="6400800" cy="1947333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/>
              <a:t>SUBMITTED BY</a:t>
            </a:r>
          </a:p>
          <a:p>
            <a:pPr algn="r"/>
            <a:r>
              <a:rPr lang="en-IN" sz="2000" dirty="0"/>
              <a:t>AYUSHI </a:t>
            </a:r>
            <a:r>
              <a:rPr lang="en-IN" sz="2000" dirty="0" smtClean="0"/>
              <a:t> YADAV </a:t>
            </a:r>
            <a:r>
              <a:rPr lang="en-IN" sz="2000" dirty="0"/>
              <a:t>(1903480310015)</a:t>
            </a:r>
          </a:p>
          <a:p>
            <a:pPr algn="r"/>
            <a:r>
              <a:rPr lang="en-IN" sz="2000" dirty="0"/>
              <a:t>DIVYA </a:t>
            </a:r>
            <a:r>
              <a:rPr lang="en-IN" sz="2000" dirty="0" smtClean="0"/>
              <a:t> SHUKLA </a:t>
            </a:r>
            <a:r>
              <a:rPr lang="en-IN" sz="2000" dirty="0"/>
              <a:t>(1903480310021)</a:t>
            </a:r>
          </a:p>
          <a:p>
            <a:pPr algn="r"/>
            <a:r>
              <a:rPr lang="en-IN" sz="2000" dirty="0"/>
              <a:t>DIVYANSHI </a:t>
            </a:r>
            <a:r>
              <a:rPr lang="en-IN" sz="2000" dirty="0" smtClean="0"/>
              <a:t> TRIPATHI </a:t>
            </a:r>
            <a:r>
              <a:rPr lang="en-IN" sz="2000" dirty="0"/>
              <a:t>(1903480310016)</a:t>
            </a:r>
          </a:p>
          <a:p>
            <a:pPr algn="r"/>
            <a:r>
              <a:rPr lang="en-IN" sz="2000" dirty="0"/>
              <a:t>GAURAV </a:t>
            </a:r>
            <a:r>
              <a:rPr lang="en-IN" sz="2000" dirty="0" smtClean="0"/>
              <a:t> GUPTA </a:t>
            </a:r>
            <a:r>
              <a:rPr lang="en-IN" sz="2000" dirty="0"/>
              <a:t>(1903480310017)</a:t>
            </a:r>
          </a:p>
          <a:p>
            <a:pPr algn="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33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50376"/>
            <a:ext cx="8001000" cy="1228107"/>
          </a:xfrm>
        </p:spPr>
        <p:txBody>
          <a:bodyPr/>
          <a:lstStyle/>
          <a:p>
            <a:pPr algn="ctr"/>
            <a:r>
              <a:rPr lang="en-US" b="1" i="1" dirty="0" smtClean="0"/>
              <a:t>CONCLUSION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677" y="2366637"/>
            <a:ext cx="9747675" cy="380215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 significant portion of people live in a sedentary way, away from physical practices and healthy lifestyle </a:t>
            </a:r>
            <a:r>
              <a:rPr lang="en-IN" sz="2000" dirty="0" smtClean="0"/>
              <a:t>habits.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It </a:t>
            </a:r>
            <a:r>
              <a:rPr lang="en-IN" sz="2000" dirty="0"/>
              <a:t>is necessary to recognize physical activity as an important element for normal metabolic activities as well as reducing the risks of future </a:t>
            </a:r>
            <a:r>
              <a:rPr lang="en-IN" sz="2000" dirty="0" smtClean="0"/>
              <a:t>diseases.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With </a:t>
            </a:r>
            <a:r>
              <a:rPr lang="en-IN" sz="2000" dirty="0"/>
              <a:t>this conclusion, our group has made a prototype device that helps in this matter, collecting data that can be used and analysed in a more detailed way. 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3537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155880"/>
          </a:xfrm>
        </p:spPr>
        <p:txBody>
          <a:bodyPr/>
          <a:lstStyle/>
          <a:p>
            <a:pPr algn="ctr"/>
            <a:r>
              <a:rPr lang="en-US" b="1" i="1" dirty="0" smtClean="0"/>
              <a:t>bibliography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150771"/>
            <a:ext cx="10247645" cy="4331915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“Pedometer (Arduino 101)” [Online]. Available: </a:t>
            </a:r>
            <a:r>
              <a:rPr lang="en-IN" sz="2000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</a:t>
            </a:r>
            <a:r>
              <a:rPr lang="en-IN" sz="2000" u="sng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create.arduino.cc/projecthub/brudarko/pedometer-arduino-101-ef494b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“DIY 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Arduino Pedometer – Counting Steps using Arduino and Accelerometer” [Online]. Available: </a:t>
            </a:r>
            <a:r>
              <a:rPr lang="en-IN" sz="2000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https://</a:t>
            </a:r>
            <a:r>
              <a:rPr lang="en-IN" sz="2000" u="sng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circuitdigest.com/microcontroller-projects/diy-arduino-pedometer-counting-steps-using-arduino-and-accelerometer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Mohanty</a:t>
            </a:r>
            <a:r>
              <a:rPr lang="en-IN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S., Joshi A., Mishra B. “PEDOMETER”. Available: </a:t>
            </a:r>
            <a:r>
              <a:rPr lang="en-IN" sz="2000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https://www.ee.iitb.ac.in/course/~</a:t>
            </a:r>
            <a:r>
              <a:rPr lang="en-IN" sz="2000" u="sng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wel/wel45/public_html/edl08a/edl08a_d09.pdf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Gil 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S., 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Gaitan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M., </a:t>
            </a:r>
            <a:r>
              <a:rPr lang="en-IN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Tobajas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A., Benito A. “PEDOMETER REPORT</a:t>
            </a:r>
            <a:r>
              <a:rPr lang="en-IN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”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271789"/>
          </a:xfrm>
        </p:spPr>
        <p:txBody>
          <a:bodyPr/>
          <a:lstStyle/>
          <a:p>
            <a:pPr algn="ctr"/>
            <a:r>
              <a:rPr lang="en-US" b="1" i="1" dirty="0" smtClean="0"/>
              <a:t>introduction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34107"/>
            <a:ext cx="8730244" cy="381214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 technology keeps developing so does our need to not only live longer but also in more healthy and comfortable way. </a:t>
            </a:r>
            <a:endParaRPr lang="en-IN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q"/>
            </a:pP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Fitness 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bands are getting very popular </a:t>
            </a:r>
            <a:r>
              <a:rPr lang="en-I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nowadays.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Those bands not only 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counts the footsteps but also keeps tracking calories burned, display heartbeat rate, show time and many more which are synced directly with cloud on </a:t>
            </a:r>
            <a:r>
              <a:rPr lang="en-I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smartphone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69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194516"/>
          </a:xfrm>
        </p:spPr>
        <p:txBody>
          <a:bodyPr/>
          <a:lstStyle/>
          <a:p>
            <a:pPr algn="ctr"/>
            <a:r>
              <a:rPr lang="en-US" b="1" i="1" dirty="0" smtClean="0"/>
              <a:t>Objectives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2925620"/>
            <a:ext cx="7751450" cy="3379646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/>
              <a:t>The project “Pedometer” is developed with the purpose that is able to measure the steps done at different speed.</a:t>
            </a:r>
            <a:endParaRPr lang="en-IN" sz="2000" dirty="0"/>
          </a:p>
          <a:p>
            <a:pPr marL="342900" indent="-342900" algn="just">
              <a:buFont typeface="Wingdings" pitchFamily="2" charset="2"/>
              <a:buChar char="q"/>
            </a:pPr>
            <a:endParaRPr lang="en-IN" sz="20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/>
              <a:t>This </a:t>
            </a:r>
            <a:r>
              <a:rPr lang="en-IN" sz="2000" dirty="0"/>
              <a:t>pedometer </a:t>
            </a:r>
            <a:r>
              <a:rPr lang="en-IN" sz="2000" dirty="0" smtClean="0"/>
              <a:t>must </a:t>
            </a:r>
            <a:r>
              <a:rPr lang="en-IN" sz="2000" dirty="0"/>
              <a:t>be also able to discard “fake movement” such as </a:t>
            </a:r>
            <a:r>
              <a:rPr lang="en-IN" sz="2000" dirty="0" smtClean="0"/>
              <a:t>jumping.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IN" sz="20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/>
              <a:t>A device keeps track on physical activity (number of steps).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199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104364"/>
          </a:xfrm>
        </p:spPr>
        <p:txBody>
          <a:bodyPr/>
          <a:lstStyle/>
          <a:p>
            <a:pPr algn="ctr"/>
            <a:r>
              <a:rPr lang="en-US" b="1" i="1" smtClean="0"/>
              <a:t>Concept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099256"/>
            <a:ext cx="9734796" cy="432730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A pedometer or a step- counter is a portable device that counts each step a person takes by detecting the motion of a body part. </a:t>
            </a:r>
            <a:endParaRPr lang="en-I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total number of steps taken by a person is calculated using three components of motion that are forward, vertical and side. </a:t>
            </a:r>
            <a:endParaRPr lang="en-I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pedometer system uses an accelerometer to get these values. </a:t>
            </a:r>
            <a:endParaRPr lang="en-I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average value of these 3- axis (Max + Min)/2, is called dynamic threshold level, and this threshold value is used to decide whether the step is taken or not. </a:t>
            </a:r>
          </a:p>
        </p:txBody>
      </p:sp>
    </p:spTree>
    <p:extLst>
      <p:ext uri="{BB962C8B-B14F-4D97-AF65-F5344CB8AC3E}">
        <p14:creationId xmlns:p14="http://schemas.microsoft.com/office/powerpoint/2010/main" val="9115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323305"/>
          </a:xfrm>
        </p:spPr>
        <p:txBody>
          <a:bodyPr/>
          <a:lstStyle/>
          <a:p>
            <a:pPr algn="ctr"/>
            <a:r>
              <a:rPr lang="en-US" b="1" dirty="0" smtClean="0"/>
              <a:t>Hardware required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72226"/>
            <a:ext cx="9348430" cy="365587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000" dirty="0" err="1" smtClean="0"/>
              <a:t>Arduino</a:t>
            </a:r>
            <a:r>
              <a:rPr lang="en-IN" sz="2000" dirty="0" smtClean="0"/>
              <a:t> Mega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0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/>
              <a:t>ADXL 335 Accelerometer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0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/>
              <a:t>16x2 LCD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0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IN" sz="2000" dirty="0" smtClean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14183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91" y="40665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Hardware required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5" y="2347415"/>
            <a:ext cx="4231445" cy="2156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99" y="3916907"/>
            <a:ext cx="2657617" cy="2156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46" y="2347414"/>
            <a:ext cx="4043789" cy="2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3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102058"/>
          </a:xfrm>
        </p:spPr>
        <p:txBody>
          <a:bodyPr/>
          <a:lstStyle/>
          <a:p>
            <a:pPr algn="ctr"/>
            <a:r>
              <a:rPr lang="en-US" b="1" i="1" dirty="0" smtClean="0"/>
              <a:t>Application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647667"/>
            <a:ext cx="9155824" cy="3143534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Beneficial to the part of society where fashion style weighted over health.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Helpful for maintaining and tracking physical activity.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Motivates people towards healthier society.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17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767686"/>
            <a:ext cx="8001000" cy="1224888"/>
          </a:xfrm>
        </p:spPr>
        <p:txBody>
          <a:bodyPr/>
          <a:lstStyle/>
          <a:p>
            <a:pPr algn="ctr"/>
            <a:r>
              <a:rPr lang="en-US" b="1" i="1" dirty="0" smtClean="0"/>
              <a:t>limitations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374710"/>
            <a:ext cx="8350607" cy="3703093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/>
              <a:t>They are not much beneficial in comparing different age group of </a:t>
            </a:r>
            <a:r>
              <a:rPr lang="en-IN" sz="2000" dirty="0" smtClean="0"/>
              <a:t>people.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IN" sz="2000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 smtClean="0"/>
              <a:t>In </a:t>
            </a:r>
            <a:r>
              <a:rPr lang="en-IN" sz="2000" dirty="0"/>
              <a:t>competition, there is chance of tempering by </a:t>
            </a:r>
            <a:r>
              <a:rPr lang="en-IN" sz="2000" dirty="0" smtClean="0"/>
              <a:t>participants.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IN" sz="2000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 smtClean="0"/>
              <a:t>Sometime </a:t>
            </a:r>
            <a:r>
              <a:rPr lang="en-IN" sz="2000" dirty="0"/>
              <a:t>don’t accurate result while jogging or running. Hence assessment is restricted to </a:t>
            </a:r>
            <a:r>
              <a:rPr lang="en-IN" sz="2000" dirty="0" smtClean="0"/>
              <a:t>walking (movement).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428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279479"/>
          </a:xfrm>
        </p:spPr>
        <p:txBody>
          <a:bodyPr/>
          <a:lstStyle/>
          <a:p>
            <a:pPr algn="ctr"/>
            <a:r>
              <a:rPr lang="en-US" b="1" i="1" dirty="0" smtClean="0"/>
              <a:t>Cost analysis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524837"/>
            <a:ext cx="9128528" cy="37258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total expenditure of the project is around  </a:t>
            </a:r>
            <a:r>
              <a:rPr lang="en-US" b="1" dirty="0" err="1" smtClean="0"/>
              <a:t>Rs</a:t>
            </a:r>
            <a:r>
              <a:rPr lang="en-US" b="1" dirty="0" smtClean="0"/>
              <a:t> 1300.</a:t>
            </a:r>
          </a:p>
          <a:p>
            <a:pPr algn="just"/>
            <a:endParaRPr lang="en-US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Arduino</a:t>
            </a:r>
            <a:r>
              <a:rPr lang="en-US" b="1" dirty="0" smtClean="0"/>
              <a:t> Mega							</a:t>
            </a:r>
            <a:r>
              <a:rPr lang="en-US" b="1" dirty="0" err="1" smtClean="0"/>
              <a:t>Rs</a:t>
            </a:r>
            <a:r>
              <a:rPr lang="en-US" b="1" dirty="0" smtClean="0"/>
              <a:t> 700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ADXL 335 Accelerometer				</a:t>
            </a:r>
            <a:r>
              <a:rPr lang="en-US" b="1" dirty="0" err="1" smtClean="0"/>
              <a:t>Rs</a:t>
            </a:r>
            <a:r>
              <a:rPr lang="en-US" b="1" dirty="0" smtClean="0"/>
              <a:t> 250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LCD 16x2									</a:t>
            </a:r>
            <a:r>
              <a:rPr lang="en-US" b="1" dirty="0" err="1" smtClean="0"/>
              <a:t>Rs</a:t>
            </a:r>
            <a:r>
              <a:rPr lang="en-US" b="1" dirty="0" smtClean="0"/>
              <a:t> 150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Battery 9V									</a:t>
            </a:r>
            <a:r>
              <a:rPr lang="en-US" b="1" dirty="0" err="1" smtClean="0"/>
              <a:t>Rs</a:t>
            </a:r>
            <a:r>
              <a:rPr lang="en-US" b="1" dirty="0" smtClean="0"/>
              <a:t> 50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Jumper wire								</a:t>
            </a:r>
            <a:r>
              <a:rPr lang="en-US" b="1" dirty="0" err="1" smtClean="0"/>
              <a:t>Rs</a:t>
            </a:r>
            <a:r>
              <a:rPr lang="en-US" b="1" dirty="0" smtClean="0"/>
              <a:t> 50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Bread Board								</a:t>
            </a:r>
            <a:r>
              <a:rPr lang="en-US" b="1" dirty="0" err="1" smtClean="0"/>
              <a:t>Rs</a:t>
            </a:r>
            <a:r>
              <a:rPr lang="en-US" b="1" smtClean="0"/>
              <a:t> 100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81542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</TotalTime>
  <Words>484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ARDUINO PEDOMETER- COUNTS YOUR STEPS</vt:lpstr>
      <vt:lpstr>introduction</vt:lpstr>
      <vt:lpstr>Objectives</vt:lpstr>
      <vt:lpstr>Concept</vt:lpstr>
      <vt:lpstr>Hardware required</vt:lpstr>
      <vt:lpstr>Hardware required</vt:lpstr>
      <vt:lpstr>Application</vt:lpstr>
      <vt:lpstr>limitations</vt:lpstr>
      <vt:lpstr>Cost analysis</vt:lpstr>
      <vt:lpstr>CONCLUSION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ARDUINO PEDOMETER- COUNTS YOUR STEPS</dc:title>
  <dc:creator>gaurav</dc:creator>
  <cp:lastModifiedBy>the pc</cp:lastModifiedBy>
  <cp:revision>15</cp:revision>
  <dcterms:created xsi:type="dcterms:W3CDTF">2021-01-18T22:35:39Z</dcterms:created>
  <dcterms:modified xsi:type="dcterms:W3CDTF">2021-02-17T01:32:46Z</dcterms:modified>
</cp:coreProperties>
</file>