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79161-98F0-45CC-A679-026E8185E324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DCD8CF7-035F-4605-AD11-21B9D9BE3C26}">
      <dgm:prSet/>
      <dgm:spPr/>
      <dgm:t>
        <a:bodyPr/>
        <a:lstStyle/>
        <a:p>
          <a:pPr>
            <a:defRPr b="1"/>
          </a:pPr>
          <a:r>
            <a:rPr lang="en-US" dirty="0"/>
            <a:t>Definition</a:t>
          </a:r>
        </a:p>
      </dgm:t>
    </dgm:pt>
    <dgm:pt modelId="{F2F36C33-EA33-4B28-B6FD-83C11CB1A6D6}" type="parTrans" cxnId="{409C3AEB-2C2D-4756-9551-18530A00AFED}">
      <dgm:prSet/>
      <dgm:spPr/>
      <dgm:t>
        <a:bodyPr/>
        <a:lstStyle/>
        <a:p>
          <a:endParaRPr lang="en-US"/>
        </a:p>
      </dgm:t>
    </dgm:pt>
    <dgm:pt modelId="{C3468B1B-FE9C-4195-9D0E-799383ED8DFB}" type="sibTrans" cxnId="{409C3AEB-2C2D-4756-9551-18530A00AFED}">
      <dgm:prSet/>
      <dgm:spPr/>
      <dgm:t>
        <a:bodyPr/>
        <a:lstStyle/>
        <a:p>
          <a:endParaRPr lang="en-US"/>
        </a:p>
      </dgm:t>
    </dgm:pt>
    <dgm:pt modelId="{A42E2579-0C3B-4542-AFB0-C10DD3516F3C}">
      <dgm:prSet/>
      <dgm:spPr/>
      <dgm:t>
        <a:bodyPr/>
        <a:lstStyle/>
        <a:p>
          <a:r>
            <a:rPr lang="en-US" dirty="0"/>
            <a:t>the expression of an idea or a feeling in words (Oxford Learners Dictionaries)</a:t>
          </a:r>
        </a:p>
      </dgm:t>
    </dgm:pt>
    <dgm:pt modelId="{F09DCA01-D531-48C6-BF70-1AB44C602727}" type="parTrans" cxnId="{F94BD5E0-086D-41FD-B040-80281ABD6AF5}">
      <dgm:prSet/>
      <dgm:spPr/>
      <dgm:t>
        <a:bodyPr/>
        <a:lstStyle/>
        <a:p>
          <a:endParaRPr lang="en-US"/>
        </a:p>
      </dgm:t>
    </dgm:pt>
    <dgm:pt modelId="{93BF4E93-BC83-4589-874E-629BBB894D45}" type="sibTrans" cxnId="{F94BD5E0-086D-41FD-B040-80281ABD6AF5}">
      <dgm:prSet/>
      <dgm:spPr/>
      <dgm:t>
        <a:bodyPr/>
        <a:lstStyle/>
        <a:p>
          <a:endParaRPr lang="en-US"/>
        </a:p>
      </dgm:t>
    </dgm:pt>
    <dgm:pt modelId="{C7ED9FDE-EB5B-42C4-9BD7-7C01643B7E8F}">
      <dgm:prSet/>
      <dgm:spPr/>
      <dgm:t>
        <a:bodyPr/>
        <a:lstStyle/>
        <a:p>
          <a:pPr>
            <a:defRPr b="1"/>
          </a:pPr>
          <a:r>
            <a:rPr lang="en-US" dirty="0"/>
            <a:t>Importance</a:t>
          </a:r>
        </a:p>
      </dgm:t>
    </dgm:pt>
    <dgm:pt modelId="{590BEA73-8036-4BCA-8C39-2BE869812C7E}" type="parTrans" cxnId="{C0F76EA7-EAF1-4D4C-8887-ED2AC54718A5}">
      <dgm:prSet/>
      <dgm:spPr/>
      <dgm:t>
        <a:bodyPr/>
        <a:lstStyle/>
        <a:p>
          <a:endParaRPr lang="en-US"/>
        </a:p>
      </dgm:t>
    </dgm:pt>
    <dgm:pt modelId="{CDE1E7E5-9973-4D64-AE1D-3B83791FA141}" type="sibTrans" cxnId="{C0F76EA7-EAF1-4D4C-8887-ED2AC54718A5}">
      <dgm:prSet/>
      <dgm:spPr/>
      <dgm:t>
        <a:bodyPr/>
        <a:lstStyle/>
        <a:p>
          <a:endParaRPr lang="en-US"/>
        </a:p>
      </dgm:t>
    </dgm:pt>
    <dgm:pt modelId="{36BEFB8B-5FE1-41ED-8D2C-917F16D5655A}">
      <dgm:prSet/>
      <dgm:spPr/>
      <dgm:t>
        <a:bodyPr/>
        <a:lstStyle/>
        <a:p>
          <a:r>
            <a:rPr lang="en-US" dirty="0"/>
            <a:t>Effective articulation ensures accurate transmission of ideas and enhances understanding in communication.</a:t>
          </a:r>
        </a:p>
      </dgm:t>
    </dgm:pt>
    <dgm:pt modelId="{E87A970C-5FCD-4972-A8AD-8A4EB1FBFB7C}" type="parTrans" cxnId="{26380220-2B8D-4521-92A6-5A584F424F09}">
      <dgm:prSet/>
      <dgm:spPr/>
      <dgm:t>
        <a:bodyPr/>
        <a:lstStyle/>
        <a:p>
          <a:endParaRPr lang="en-US"/>
        </a:p>
      </dgm:t>
    </dgm:pt>
    <dgm:pt modelId="{AFAA44B9-3BA1-4249-A616-40B534080D39}" type="sibTrans" cxnId="{26380220-2B8D-4521-92A6-5A584F424F09}">
      <dgm:prSet/>
      <dgm:spPr/>
      <dgm:t>
        <a:bodyPr/>
        <a:lstStyle/>
        <a:p>
          <a:endParaRPr lang="en-US"/>
        </a:p>
      </dgm:t>
    </dgm:pt>
    <dgm:pt modelId="{C3D98A6A-5CF4-4EB1-B2EB-A3EE238225D9}">
      <dgm:prSet/>
      <dgm:spPr/>
      <dgm:t>
        <a:bodyPr/>
        <a:lstStyle/>
        <a:p>
          <a:r>
            <a:rPr lang="en-US" b="0" i="0" dirty="0"/>
            <a:t>the act of expressing something in a coherent verbal form, or an aspect of pronunciation involving the articulatory organs (Vocabulary.com)</a:t>
          </a:r>
          <a:endParaRPr lang="en-US" dirty="0"/>
        </a:p>
      </dgm:t>
    </dgm:pt>
    <dgm:pt modelId="{B4FE100D-6F45-4768-95D0-F52AEB42D9F0}" type="parTrans" cxnId="{F79CCE4B-402D-444A-A779-8A22CA3FECCA}">
      <dgm:prSet/>
      <dgm:spPr/>
      <dgm:t>
        <a:bodyPr/>
        <a:lstStyle/>
        <a:p>
          <a:endParaRPr lang="en-IN"/>
        </a:p>
      </dgm:t>
    </dgm:pt>
    <dgm:pt modelId="{98867743-B3AF-46D7-A940-0518545EAD8A}" type="sibTrans" cxnId="{F79CCE4B-402D-444A-A779-8A22CA3FECCA}">
      <dgm:prSet/>
      <dgm:spPr/>
      <dgm:t>
        <a:bodyPr/>
        <a:lstStyle/>
        <a:p>
          <a:endParaRPr lang="en-IN"/>
        </a:p>
      </dgm:t>
    </dgm:pt>
    <dgm:pt modelId="{D8325345-C5A3-4EBB-92FB-1275C11AF038}" type="pres">
      <dgm:prSet presAssocID="{76579161-98F0-45CC-A679-026E8185E324}" presName="linear" presStyleCnt="0">
        <dgm:presLayoutVars>
          <dgm:animLvl val="lvl"/>
          <dgm:resizeHandles val="exact"/>
        </dgm:presLayoutVars>
      </dgm:prSet>
      <dgm:spPr/>
    </dgm:pt>
    <dgm:pt modelId="{AAE19F38-154F-4201-B605-306DEE1D3C39}" type="pres">
      <dgm:prSet presAssocID="{4DCD8CF7-035F-4605-AD11-21B9D9BE3C26}" presName="parentText" presStyleLbl="node1" presStyleIdx="0" presStyleCnt="2" custLinFactNeighborX="-6695">
        <dgm:presLayoutVars>
          <dgm:chMax val="0"/>
          <dgm:bulletEnabled val="1"/>
        </dgm:presLayoutVars>
      </dgm:prSet>
      <dgm:spPr/>
    </dgm:pt>
    <dgm:pt modelId="{6E372F09-332C-4F4F-910A-8B69C0199C2A}" type="pres">
      <dgm:prSet presAssocID="{4DCD8CF7-035F-4605-AD11-21B9D9BE3C26}" presName="childText" presStyleLbl="revTx" presStyleIdx="0" presStyleCnt="2">
        <dgm:presLayoutVars>
          <dgm:bulletEnabled val="1"/>
        </dgm:presLayoutVars>
      </dgm:prSet>
      <dgm:spPr/>
    </dgm:pt>
    <dgm:pt modelId="{342518DE-2C75-4602-A18F-161F82D9B75B}" type="pres">
      <dgm:prSet presAssocID="{C7ED9FDE-EB5B-42C4-9BD7-7C01643B7E8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7B83C1-58B2-4B95-91C3-0219395D6350}" type="pres">
      <dgm:prSet presAssocID="{C7ED9FDE-EB5B-42C4-9BD7-7C01643B7E8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380220-2B8D-4521-92A6-5A584F424F09}" srcId="{C7ED9FDE-EB5B-42C4-9BD7-7C01643B7E8F}" destId="{36BEFB8B-5FE1-41ED-8D2C-917F16D5655A}" srcOrd="0" destOrd="0" parTransId="{E87A970C-5FCD-4972-A8AD-8A4EB1FBFB7C}" sibTransId="{AFAA44B9-3BA1-4249-A616-40B534080D39}"/>
    <dgm:cxn modelId="{5C456F22-2990-44F3-A195-3728909B72C3}" type="presOf" srcId="{A42E2579-0C3B-4542-AFB0-C10DD3516F3C}" destId="{6E372F09-332C-4F4F-910A-8B69C0199C2A}" srcOrd="0" destOrd="0" presId="urn:microsoft.com/office/officeart/2005/8/layout/vList2"/>
    <dgm:cxn modelId="{F79CCE4B-402D-444A-A779-8A22CA3FECCA}" srcId="{4DCD8CF7-035F-4605-AD11-21B9D9BE3C26}" destId="{C3D98A6A-5CF4-4EB1-B2EB-A3EE238225D9}" srcOrd="1" destOrd="0" parTransId="{B4FE100D-6F45-4768-95D0-F52AEB42D9F0}" sibTransId="{98867743-B3AF-46D7-A940-0518545EAD8A}"/>
    <dgm:cxn modelId="{4BD75F80-D800-4B37-BEA2-460D83DB5706}" type="presOf" srcId="{76579161-98F0-45CC-A679-026E8185E324}" destId="{D8325345-C5A3-4EBB-92FB-1275C11AF038}" srcOrd="0" destOrd="0" presId="urn:microsoft.com/office/officeart/2005/8/layout/vList2"/>
    <dgm:cxn modelId="{C0F76EA7-EAF1-4D4C-8887-ED2AC54718A5}" srcId="{76579161-98F0-45CC-A679-026E8185E324}" destId="{C7ED9FDE-EB5B-42C4-9BD7-7C01643B7E8F}" srcOrd="1" destOrd="0" parTransId="{590BEA73-8036-4BCA-8C39-2BE869812C7E}" sibTransId="{CDE1E7E5-9973-4D64-AE1D-3B83791FA141}"/>
    <dgm:cxn modelId="{A47161BF-44C1-4C27-AD41-5C75D3C8329B}" type="presOf" srcId="{4DCD8CF7-035F-4605-AD11-21B9D9BE3C26}" destId="{AAE19F38-154F-4201-B605-306DEE1D3C39}" srcOrd="0" destOrd="0" presId="urn:microsoft.com/office/officeart/2005/8/layout/vList2"/>
    <dgm:cxn modelId="{9810C3D6-9CF8-4AF9-B4C8-861EC07E675B}" type="presOf" srcId="{C7ED9FDE-EB5B-42C4-9BD7-7C01643B7E8F}" destId="{342518DE-2C75-4602-A18F-161F82D9B75B}" srcOrd="0" destOrd="0" presId="urn:microsoft.com/office/officeart/2005/8/layout/vList2"/>
    <dgm:cxn modelId="{F94BD5E0-086D-41FD-B040-80281ABD6AF5}" srcId="{4DCD8CF7-035F-4605-AD11-21B9D9BE3C26}" destId="{A42E2579-0C3B-4542-AFB0-C10DD3516F3C}" srcOrd="0" destOrd="0" parTransId="{F09DCA01-D531-48C6-BF70-1AB44C602727}" sibTransId="{93BF4E93-BC83-4589-874E-629BBB894D45}"/>
    <dgm:cxn modelId="{48780AE5-1ED6-4F62-9E4B-4D7AE6F529A3}" type="presOf" srcId="{36BEFB8B-5FE1-41ED-8D2C-917F16D5655A}" destId="{127B83C1-58B2-4B95-91C3-0219395D6350}" srcOrd="0" destOrd="0" presId="urn:microsoft.com/office/officeart/2005/8/layout/vList2"/>
    <dgm:cxn modelId="{409C3AEB-2C2D-4756-9551-18530A00AFED}" srcId="{76579161-98F0-45CC-A679-026E8185E324}" destId="{4DCD8CF7-035F-4605-AD11-21B9D9BE3C26}" srcOrd="0" destOrd="0" parTransId="{F2F36C33-EA33-4B28-B6FD-83C11CB1A6D6}" sibTransId="{C3468B1B-FE9C-4195-9D0E-799383ED8DFB}"/>
    <dgm:cxn modelId="{70511CFC-28BC-4D23-83DA-A1AC884EC68F}" type="presOf" srcId="{C3D98A6A-5CF4-4EB1-B2EB-A3EE238225D9}" destId="{6E372F09-332C-4F4F-910A-8B69C0199C2A}" srcOrd="0" destOrd="1" presId="urn:microsoft.com/office/officeart/2005/8/layout/vList2"/>
    <dgm:cxn modelId="{AF666F70-CCF7-487E-A452-ECED00F301E0}" type="presParOf" srcId="{D8325345-C5A3-4EBB-92FB-1275C11AF038}" destId="{AAE19F38-154F-4201-B605-306DEE1D3C39}" srcOrd="0" destOrd="0" presId="urn:microsoft.com/office/officeart/2005/8/layout/vList2"/>
    <dgm:cxn modelId="{A4B427BB-E962-47BC-AD43-E5BA5BBA2BD6}" type="presParOf" srcId="{D8325345-C5A3-4EBB-92FB-1275C11AF038}" destId="{6E372F09-332C-4F4F-910A-8B69C0199C2A}" srcOrd="1" destOrd="0" presId="urn:microsoft.com/office/officeart/2005/8/layout/vList2"/>
    <dgm:cxn modelId="{0F6426DF-B4EE-4D6B-96B7-884C49408682}" type="presParOf" srcId="{D8325345-C5A3-4EBB-92FB-1275C11AF038}" destId="{342518DE-2C75-4602-A18F-161F82D9B75B}" srcOrd="2" destOrd="0" presId="urn:microsoft.com/office/officeart/2005/8/layout/vList2"/>
    <dgm:cxn modelId="{C8B73D2A-A3A7-4F4B-BDED-B43BAEAC2742}" type="presParOf" srcId="{D8325345-C5A3-4EBB-92FB-1275C11AF038}" destId="{127B83C1-58B2-4B95-91C3-0219395D63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F6C0B-5CB5-4187-B01C-EB0B7C80EFF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37909E-B9F4-4286-8DCE-5FC5828798CA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Phonemes:</a:t>
          </a:r>
        </a:p>
      </dgm:t>
    </dgm:pt>
    <dgm:pt modelId="{7F6CEF65-738D-4E03-986F-6F7A05EDAC7E}" type="parTrans" cxnId="{D5D6EAA0-BCD0-4882-B600-0A66D69F27BE}">
      <dgm:prSet/>
      <dgm:spPr/>
      <dgm:t>
        <a:bodyPr/>
        <a:lstStyle/>
        <a:p>
          <a:endParaRPr lang="en-US"/>
        </a:p>
      </dgm:t>
    </dgm:pt>
    <dgm:pt modelId="{769AB853-350A-493A-80FD-95FE36C5D6A7}" type="sibTrans" cxnId="{D5D6EAA0-BCD0-4882-B600-0A66D69F27BE}">
      <dgm:prSet/>
      <dgm:spPr/>
      <dgm:t>
        <a:bodyPr/>
        <a:lstStyle/>
        <a:p>
          <a:endParaRPr lang="en-US"/>
        </a:p>
      </dgm:t>
    </dgm:pt>
    <dgm:pt modelId="{CA5C19B2-496B-44F3-8F8F-1D85D9E146B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The smallest distinctive sound units in a language.</a:t>
          </a:r>
        </a:p>
      </dgm:t>
    </dgm:pt>
    <dgm:pt modelId="{BA9C2FE4-585D-49CA-B262-20C101501B49}" type="parTrans" cxnId="{787DE7A6-7DA2-4856-B136-C46478711418}">
      <dgm:prSet/>
      <dgm:spPr/>
      <dgm:t>
        <a:bodyPr/>
        <a:lstStyle/>
        <a:p>
          <a:endParaRPr lang="en-US"/>
        </a:p>
      </dgm:t>
    </dgm:pt>
    <dgm:pt modelId="{B1EB66AC-60C2-4AAE-9FEF-F9A7DE498DD9}" type="sibTrans" cxnId="{787DE7A6-7DA2-4856-B136-C46478711418}">
      <dgm:prSet/>
      <dgm:spPr/>
      <dgm:t>
        <a:bodyPr/>
        <a:lstStyle/>
        <a:p>
          <a:endParaRPr lang="en-US"/>
        </a:p>
      </dgm:t>
    </dgm:pt>
    <dgm:pt modelId="{7F421565-7FBC-4B55-BED7-CE66D4563880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Syllables:</a:t>
          </a:r>
        </a:p>
      </dgm:t>
    </dgm:pt>
    <dgm:pt modelId="{8EF5857B-8495-4B95-996F-33EC5F30401A}" type="parTrans" cxnId="{52722AB2-BE17-42B1-A566-4691FB6C5E54}">
      <dgm:prSet/>
      <dgm:spPr/>
      <dgm:t>
        <a:bodyPr/>
        <a:lstStyle/>
        <a:p>
          <a:endParaRPr lang="en-US"/>
        </a:p>
      </dgm:t>
    </dgm:pt>
    <dgm:pt modelId="{E13B905C-992D-4632-AB11-72B2BD1B50D0}" type="sibTrans" cxnId="{52722AB2-BE17-42B1-A566-4691FB6C5E54}">
      <dgm:prSet/>
      <dgm:spPr/>
      <dgm:t>
        <a:bodyPr/>
        <a:lstStyle/>
        <a:p>
          <a:endParaRPr lang="en-US"/>
        </a:p>
      </dgm:t>
    </dgm:pt>
    <dgm:pt modelId="{4AEC9753-D7BF-48B5-BE6E-2807C65777B8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/>
            <a:t>Units of sound containing a vowel sound and, usually, accompanying consonant sounds.</a:t>
          </a:r>
        </a:p>
      </dgm:t>
    </dgm:pt>
    <dgm:pt modelId="{AE30F8DD-B428-4049-8F92-223651A0790B}" type="parTrans" cxnId="{EFEA5077-CE66-49F4-B4EA-24DDB6DDB283}">
      <dgm:prSet/>
      <dgm:spPr/>
      <dgm:t>
        <a:bodyPr/>
        <a:lstStyle/>
        <a:p>
          <a:endParaRPr lang="en-US"/>
        </a:p>
      </dgm:t>
    </dgm:pt>
    <dgm:pt modelId="{395B8CEB-8462-4E71-AF39-B0169CD93AC7}" type="sibTrans" cxnId="{EFEA5077-CE66-49F4-B4EA-24DDB6DDB283}">
      <dgm:prSet/>
      <dgm:spPr/>
      <dgm:t>
        <a:bodyPr/>
        <a:lstStyle/>
        <a:p>
          <a:endParaRPr lang="en-US"/>
        </a:p>
      </dgm:t>
    </dgm:pt>
    <dgm:pt modelId="{EBB59B51-FF43-4BB8-8864-3AB006EA00C2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Words and Phrases:</a:t>
          </a:r>
        </a:p>
      </dgm:t>
    </dgm:pt>
    <dgm:pt modelId="{A9E2A63F-7D59-4CB3-BDFA-820E7A20B0A6}" type="parTrans" cxnId="{8154EA73-8B04-4F50-959B-755A168F6323}">
      <dgm:prSet/>
      <dgm:spPr/>
      <dgm:t>
        <a:bodyPr/>
        <a:lstStyle/>
        <a:p>
          <a:endParaRPr lang="en-US"/>
        </a:p>
      </dgm:t>
    </dgm:pt>
    <dgm:pt modelId="{858F704A-3BE2-49B6-AE3D-9D8C9C0EA6B6}" type="sibTrans" cxnId="{8154EA73-8B04-4F50-959B-755A168F6323}">
      <dgm:prSet/>
      <dgm:spPr/>
      <dgm:t>
        <a:bodyPr/>
        <a:lstStyle/>
        <a:p>
          <a:endParaRPr lang="en-US"/>
        </a:p>
      </dgm:t>
    </dgm:pt>
    <dgm:pt modelId="{881E0579-4EA5-4A2B-A8EE-E15C1F3BDC9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/>
            <a:t>Units of language composed of one or more morphemes.</a:t>
          </a:r>
        </a:p>
      </dgm:t>
    </dgm:pt>
    <dgm:pt modelId="{4D4A695F-FE4B-4AF0-B026-1F74A361117A}" type="parTrans" cxnId="{CE724946-D1DC-4E92-9386-869F1F4F0F62}">
      <dgm:prSet/>
      <dgm:spPr/>
      <dgm:t>
        <a:bodyPr/>
        <a:lstStyle/>
        <a:p>
          <a:endParaRPr lang="en-US"/>
        </a:p>
      </dgm:t>
    </dgm:pt>
    <dgm:pt modelId="{72E88FC5-A6B2-4A60-865A-C6E7454BE537}" type="sibTrans" cxnId="{CE724946-D1DC-4E92-9386-869F1F4F0F62}">
      <dgm:prSet/>
      <dgm:spPr/>
      <dgm:t>
        <a:bodyPr/>
        <a:lstStyle/>
        <a:p>
          <a:endParaRPr lang="en-US"/>
        </a:p>
      </dgm:t>
    </dgm:pt>
    <dgm:pt modelId="{3B124AA1-B4E2-4FDC-A82D-12558E62A6BC}" type="pres">
      <dgm:prSet presAssocID="{8D5F6C0B-5CB5-4187-B01C-EB0B7C80EFFE}" presName="root" presStyleCnt="0">
        <dgm:presLayoutVars>
          <dgm:dir/>
          <dgm:resizeHandles val="exact"/>
        </dgm:presLayoutVars>
      </dgm:prSet>
      <dgm:spPr/>
    </dgm:pt>
    <dgm:pt modelId="{B844DFF5-0914-46FA-BDB0-E36A77E90530}" type="pres">
      <dgm:prSet presAssocID="{9A37909E-B9F4-4286-8DCE-5FC5828798CA}" presName="compNode" presStyleCnt="0"/>
      <dgm:spPr/>
    </dgm:pt>
    <dgm:pt modelId="{34F0FC41-306A-48CC-85A1-C11DE5F2F01A}" type="pres">
      <dgm:prSet presAssocID="{9A37909E-B9F4-4286-8DCE-5FC5828798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BEC2B957-9C7C-4FCC-B548-2538ACA42230}" type="pres">
      <dgm:prSet presAssocID="{9A37909E-B9F4-4286-8DCE-5FC5828798CA}" presName="iconSpace" presStyleCnt="0"/>
      <dgm:spPr/>
    </dgm:pt>
    <dgm:pt modelId="{6628FCA9-C0D7-413E-A1D8-1869CA5C4D83}" type="pres">
      <dgm:prSet presAssocID="{9A37909E-B9F4-4286-8DCE-5FC5828798CA}" presName="parTx" presStyleLbl="revTx" presStyleIdx="0" presStyleCnt="6">
        <dgm:presLayoutVars>
          <dgm:chMax val="0"/>
          <dgm:chPref val="0"/>
        </dgm:presLayoutVars>
      </dgm:prSet>
      <dgm:spPr/>
    </dgm:pt>
    <dgm:pt modelId="{42A4F884-6BB1-4416-BB54-84A8FBBA5969}" type="pres">
      <dgm:prSet presAssocID="{9A37909E-B9F4-4286-8DCE-5FC5828798CA}" presName="txSpace" presStyleCnt="0"/>
      <dgm:spPr/>
    </dgm:pt>
    <dgm:pt modelId="{6C0E0BEE-C14B-48BA-A127-1F3BF7BBE114}" type="pres">
      <dgm:prSet presAssocID="{9A37909E-B9F4-4286-8DCE-5FC5828798CA}" presName="desTx" presStyleLbl="revTx" presStyleIdx="1" presStyleCnt="6">
        <dgm:presLayoutVars/>
      </dgm:prSet>
      <dgm:spPr/>
    </dgm:pt>
    <dgm:pt modelId="{A3662242-D154-483D-8F48-97964D194920}" type="pres">
      <dgm:prSet presAssocID="{769AB853-350A-493A-80FD-95FE36C5D6A7}" presName="sibTrans" presStyleCnt="0"/>
      <dgm:spPr/>
    </dgm:pt>
    <dgm:pt modelId="{AFC97950-16BF-4042-9FC3-721FC5EA948C}" type="pres">
      <dgm:prSet presAssocID="{7F421565-7FBC-4B55-BED7-CE66D4563880}" presName="compNode" presStyleCnt="0"/>
      <dgm:spPr/>
    </dgm:pt>
    <dgm:pt modelId="{A92CFA4F-31E7-408D-9CB7-C00BD9C845C1}" type="pres">
      <dgm:prSet presAssocID="{7F421565-7FBC-4B55-BED7-CE66D45638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3D93D4C4-AE7F-4052-9A75-5E48A4C9C904}" type="pres">
      <dgm:prSet presAssocID="{7F421565-7FBC-4B55-BED7-CE66D4563880}" presName="iconSpace" presStyleCnt="0"/>
      <dgm:spPr/>
    </dgm:pt>
    <dgm:pt modelId="{12DD7EF6-32C5-49B8-A410-F325EEB1FAE4}" type="pres">
      <dgm:prSet presAssocID="{7F421565-7FBC-4B55-BED7-CE66D4563880}" presName="parTx" presStyleLbl="revTx" presStyleIdx="2" presStyleCnt="6">
        <dgm:presLayoutVars>
          <dgm:chMax val="0"/>
          <dgm:chPref val="0"/>
        </dgm:presLayoutVars>
      </dgm:prSet>
      <dgm:spPr/>
    </dgm:pt>
    <dgm:pt modelId="{30C5D06B-EF6B-4E40-9E30-6644D4986A4B}" type="pres">
      <dgm:prSet presAssocID="{7F421565-7FBC-4B55-BED7-CE66D4563880}" presName="txSpace" presStyleCnt="0"/>
      <dgm:spPr/>
    </dgm:pt>
    <dgm:pt modelId="{493F8A92-3C26-4D0E-A982-0E2D2021F4F4}" type="pres">
      <dgm:prSet presAssocID="{7F421565-7FBC-4B55-BED7-CE66D4563880}" presName="desTx" presStyleLbl="revTx" presStyleIdx="3" presStyleCnt="6">
        <dgm:presLayoutVars/>
      </dgm:prSet>
      <dgm:spPr/>
    </dgm:pt>
    <dgm:pt modelId="{2B9248A7-DC13-485E-BDE2-861F29C211D0}" type="pres">
      <dgm:prSet presAssocID="{E13B905C-992D-4632-AB11-72B2BD1B50D0}" presName="sibTrans" presStyleCnt="0"/>
      <dgm:spPr/>
    </dgm:pt>
    <dgm:pt modelId="{784633C6-9E8C-4E90-B22E-9071694BDF2E}" type="pres">
      <dgm:prSet presAssocID="{EBB59B51-FF43-4BB8-8864-3AB006EA00C2}" presName="compNode" presStyleCnt="0"/>
      <dgm:spPr/>
    </dgm:pt>
    <dgm:pt modelId="{50F99B0C-A840-4B71-83CC-BA31F66231C4}" type="pres">
      <dgm:prSet presAssocID="{EBB59B51-FF43-4BB8-8864-3AB006EA00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77C49CAC-8020-4DDD-9527-CCD217898E7A}" type="pres">
      <dgm:prSet presAssocID="{EBB59B51-FF43-4BB8-8864-3AB006EA00C2}" presName="iconSpace" presStyleCnt="0"/>
      <dgm:spPr/>
    </dgm:pt>
    <dgm:pt modelId="{C87329B8-13E0-407C-A329-00F977F44DC1}" type="pres">
      <dgm:prSet presAssocID="{EBB59B51-FF43-4BB8-8864-3AB006EA00C2}" presName="parTx" presStyleLbl="revTx" presStyleIdx="4" presStyleCnt="6">
        <dgm:presLayoutVars>
          <dgm:chMax val="0"/>
          <dgm:chPref val="0"/>
        </dgm:presLayoutVars>
      </dgm:prSet>
      <dgm:spPr/>
    </dgm:pt>
    <dgm:pt modelId="{36485624-AF34-4CAD-BF43-99CBEA7C0467}" type="pres">
      <dgm:prSet presAssocID="{EBB59B51-FF43-4BB8-8864-3AB006EA00C2}" presName="txSpace" presStyleCnt="0"/>
      <dgm:spPr/>
    </dgm:pt>
    <dgm:pt modelId="{463F5347-1E0E-43D4-A0DE-BEDB4A9C9ED3}" type="pres">
      <dgm:prSet presAssocID="{EBB59B51-FF43-4BB8-8864-3AB006EA00C2}" presName="desTx" presStyleLbl="revTx" presStyleIdx="5" presStyleCnt="6">
        <dgm:presLayoutVars/>
      </dgm:prSet>
      <dgm:spPr/>
    </dgm:pt>
  </dgm:ptLst>
  <dgm:cxnLst>
    <dgm:cxn modelId="{EA9EBA1B-987B-4DBF-984D-0E7A8FAECE6A}" type="presOf" srcId="{CA5C19B2-496B-44F3-8F8F-1D85D9E146BD}" destId="{6C0E0BEE-C14B-48BA-A127-1F3BF7BBE114}" srcOrd="0" destOrd="0" presId="urn:microsoft.com/office/officeart/2018/5/layout/CenteredIconLabelDescriptionList"/>
    <dgm:cxn modelId="{CE724946-D1DC-4E92-9386-869F1F4F0F62}" srcId="{EBB59B51-FF43-4BB8-8864-3AB006EA00C2}" destId="{881E0579-4EA5-4A2B-A8EE-E15C1F3BDC9F}" srcOrd="0" destOrd="0" parTransId="{4D4A695F-FE4B-4AF0-B026-1F74A361117A}" sibTransId="{72E88FC5-A6B2-4A60-865A-C6E7454BE537}"/>
    <dgm:cxn modelId="{8154EA73-8B04-4F50-959B-755A168F6323}" srcId="{8D5F6C0B-5CB5-4187-B01C-EB0B7C80EFFE}" destId="{EBB59B51-FF43-4BB8-8864-3AB006EA00C2}" srcOrd="2" destOrd="0" parTransId="{A9E2A63F-7D59-4CB3-BDFA-820E7A20B0A6}" sibTransId="{858F704A-3BE2-49B6-AE3D-9D8C9C0EA6B6}"/>
    <dgm:cxn modelId="{EFEA5077-CE66-49F4-B4EA-24DDB6DDB283}" srcId="{7F421565-7FBC-4B55-BED7-CE66D4563880}" destId="{4AEC9753-D7BF-48B5-BE6E-2807C65777B8}" srcOrd="0" destOrd="0" parTransId="{AE30F8DD-B428-4049-8F92-223651A0790B}" sibTransId="{395B8CEB-8462-4E71-AF39-B0169CD93AC7}"/>
    <dgm:cxn modelId="{4E48FA87-5F8A-4ED3-A46F-8D8155A9550B}" type="presOf" srcId="{9A37909E-B9F4-4286-8DCE-5FC5828798CA}" destId="{6628FCA9-C0D7-413E-A1D8-1869CA5C4D83}" srcOrd="0" destOrd="0" presId="urn:microsoft.com/office/officeart/2018/5/layout/CenteredIconLabelDescriptionList"/>
    <dgm:cxn modelId="{9841F58B-83B9-41AD-ADDD-053408E1B432}" type="presOf" srcId="{EBB59B51-FF43-4BB8-8864-3AB006EA00C2}" destId="{C87329B8-13E0-407C-A329-00F977F44DC1}" srcOrd="0" destOrd="0" presId="urn:microsoft.com/office/officeart/2018/5/layout/CenteredIconLabelDescriptionList"/>
    <dgm:cxn modelId="{D5D6EAA0-BCD0-4882-B600-0A66D69F27BE}" srcId="{8D5F6C0B-5CB5-4187-B01C-EB0B7C80EFFE}" destId="{9A37909E-B9F4-4286-8DCE-5FC5828798CA}" srcOrd="0" destOrd="0" parTransId="{7F6CEF65-738D-4E03-986F-6F7A05EDAC7E}" sibTransId="{769AB853-350A-493A-80FD-95FE36C5D6A7}"/>
    <dgm:cxn modelId="{787DE7A6-7DA2-4856-B136-C46478711418}" srcId="{9A37909E-B9F4-4286-8DCE-5FC5828798CA}" destId="{CA5C19B2-496B-44F3-8F8F-1D85D9E146BD}" srcOrd="0" destOrd="0" parTransId="{BA9C2FE4-585D-49CA-B262-20C101501B49}" sibTransId="{B1EB66AC-60C2-4AAE-9FEF-F9A7DE498DD9}"/>
    <dgm:cxn modelId="{76A103A7-A4D6-4FC0-88F8-2D65BDB2DBA3}" type="presOf" srcId="{881E0579-4EA5-4A2B-A8EE-E15C1F3BDC9F}" destId="{463F5347-1E0E-43D4-A0DE-BEDB4A9C9ED3}" srcOrd="0" destOrd="0" presId="urn:microsoft.com/office/officeart/2018/5/layout/CenteredIconLabelDescriptionList"/>
    <dgm:cxn modelId="{7B5593AE-AB00-430B-BAD4-52B41BAD9E99}" type="presOf" srcId="{7F421565-7FBC-4B55-BED7-CE66D4563880}" destId="{12DD7EF6-32C5-49B8-A410-F325EEB1FAE4}" srcOrd="0" destOrd="0" presId="urn:microsoft.com/office/officeart/2018/5/layout/CenteredIconLabelDescriptionList"/>
    <dgm:cxn modelId="{52722AB2-BE17-42B1-A566-4691FB6C5E54}" srcId="{8D5F6C0B-5CB5-4187-B01C-EB0B7C80EFFE}" destId="{7F421565-7FBC-4B55-BED7-CE66D4563880}" srcOrd="1" destOrd="0" parTransId="{8EF5857B-8495-4B95-996F-33EC5F30401A}" sibTransId="{E13B905C-992D-4632-AB11-72B2BD1B50D0}"/>
    <dgm:cxn modelId="{F64932D5-A88A-4772-A85B-A7E95563E50A}" type="presOf" srcId="{4AEC9753-D7BF-48B5-BE6E-2807C65777B8}" destId="{493F8A92-3C26-4D0E-A982-0E2D2021F4F4}" srcOrd="0" destOrd="0" presId="urn:microsoft.com/office/officeart/2018/5/layout/CenteredIconLabelDescriptionList"/>
    <dgm:cxn modelId="{3CEF85F9-0B15-4AD7-96A0-FE3E6E84F5A1}" type="presOf" srcId="{8D5F6C0B-5CB5-4187-B01C-EB0B7C80EFFE}" destId="{3B124AA1-B4E2-4FDC-A82D-12558E62A6BC}" srcOrd="0" destOrd="0" presId="urn:microsoft.com/office/officeart/2018/5/layout/CenteredIconLabelDescriptionList"/>
    <dgm:cxn modelId="{D1D54D0E-E70F-4FC9-882D-0FA0C8E038AC}" type="presParOf" srcId="{3B124AA1-B4E2-4FDC-A82D-12558E62A6BC}" destId="{B844DFF5-0914-46FA-BDB0-E36A77E90530}" srcOrd="0" destOrd="0" presId="urn:microsoft.com/office/officeart/2018/5/layout/CenteredIconLabelDescriptionList"/>
    <dgm:cxn modelId="{0BF50AAB-01DE-4614-8609-BAFA1BCF5AED}" type="presParOf" srcId="{B844DFF5-0914-46FA-BDB0-E36A77E90530}" destId="{34F0FC41-306A-48CC-85A1-C11DE5F2F01A}" srcOrd="0" destOrd="0" presId="urn:microsoft.com/office/officeart/2018/5/layout/CenteredIconLabelDescriptionList"/>
    <dgm:cxn modelId="{26858A1C-03AB-4E17-88D2-A8E135795D7E}" type="presParOf" srcId="{B844DFF5-0914-46FA-BDB0-E36A77E90530}" destId="{BEC2B957-9C7C-4FCC-B548-2538ACA42230}" srcOrd="1" destOrd="0" presId="urn:microsoft.com/office/officeart/2018/5/layout/CenteredIconLabelDescriptionList"/>
    <dgm:cxn modelId="{D5D19A77-F064-4893-B98E-E05C4CD79D8A}" type="presParOf" srcId="{B844DFF5-0914-46FA-BDB0-E36A77E90530}" destId="{6628FCA9-C0D7-413E-A1D8-1869CA5C4D83}" srcOrd="2" destOrd="0" presId="urn:microsoft.com/office/officeart/2018/5/layout/CenteredIconLabelDescriptionList"/>
    <dgm:cxn modelId="{886CEA63-B20B-42C6-8B3C-88138CB521E5}" type="presParOf" srcId="{B844DFF5-0914-46FA-BDB0-E36A77E90530}" destId="{42A4F884-6BB1-4416-BB54-84A8FBBA5969}" srcOrd="3" destOrd="0" presId="urn:microsoft.com/office/officeart/2018/5/layout/CenteredIconLabelDescriptionList"/>
    <dgm:cxn modelId="{3AE0B4C4-8710-420F-856A-AE0A97E4393B}" type="presParOf" srcId="{B844DFF5-0914-46FA-BDB0-E36A77E90530}" destId="{6C0E0BEE-C14B-48BA-A127-1F3BF7BBE114}" srcOrd="4" destOrd="0" presId="urn:microsoft.com/office/officeart/2018/5/layout/CenteredIconLabelDescriptionList"/>
    <dgm:cxn modelId="{9DDD5A60-34B2-4EA9-B167-931669817B75}" type="presParOf" srcId="{3B124AA1-B4E2-4FDC-A82D-12558E62A6BC}" destId="{A3662242-D154-483D-8F48-97964D194920}" srcOrd="1" destOrd="0" presId="urn:microsoft.com/office/officeart/2018/5/layout/CenteredIconLabelDescriptionList"/>
    <dgm:cxn modelId="{5BA828A5-64AC-478D-9419-63CF45A8F8DF}" type="presParOf" srcId="{3B124AA1-B4E2-4FDC-A82D-12558E62A6BC}" destId="{AFC97950-16BF-4042-9FC3-721FC5EA948C}" srcOrd="2" destOrd="0" presId="urn:microsoft.com/office/officeart/2018/5/layout/CenteredIconLabelDescriptionList"/>
    <dgm:cxn modelId="{73F05ADE-8D3D-4FA2-8A14-828A9C408BF4}" type="presParOf" srcId="{AFC97950-16BF-4042-9FC3-721FC5EA948C}" destId="{A92CFA4F-31E7-408D-9CB7-C00BD9C845C1}" srcOrd="0" destOrd="0" presId="urn:microsoft.com/office/officeart/2018/5/layout/CenteredIconLabelDescriptionList"/>
    <dgm:cxn modelId="{69C386CD-E56A-4CB6-9E18-EAAFF0703481}" type="presParOf" srcId="{AFC97950-16BF-4042-9FC3-721FC5EA948C}" destId="{3D93D4C4-AE7F-4052-9A75-5E48A4C9C904}" srcOrd="1" destOrd="0" presId="urn:microsoft.com/office/officeart/2018/5/layout/CenteredIconLabelDescriptionList"/>
    <dgm:cxn modelId="{1F551F45-C517-408E-9887-98742700A0DD}" type="presParOf" srcId="{AFC97950-16BF-4042-9FC3-721FC5EA948C}" destId="{12DD7EF6-32C5-49B8-A410-F325EEB1FAE4}" srcOrd="2" destOrd="0" presId="urn:microsoft.com/office/officeart/2018/5/layout/CenteredIconLabelDescriptionList"/>
    <dgm:cxn modelId="{A05207F2-DE52-4927-A54A-1FDFC3863F93}" type="presParOf" srcId="{AFC97950-16BF-4042-9FC3-721FC5EA948C}" destId="{30C5D06B-EF6B-4E40-9E30-6644D4986A4B}" srcOrd="3" destOrd="0" presId="urn:microsoft.com/office/officeart/2018/5/layout/CenteredIconLabelDescriptionList"/>
    <dgm:cxn modelId="{83D7EF1D-70A8-4E4B-832B-C3D341CAE871}" type="presParOf" srcId="{AFC97950-16BF-4042-9FC3-721FC5EA948C}" destId="{493F8A92-3C26-4D0E-A982-0E2D2021F4F4}" srcOrd="4" destOrd="0" presId="urn:microsoft.com/office/officeart/2018/5/layout/CenteredIconLabelDescriptionList"/>
    <dgm:cxn modelId="{0DD02DF9-4828-4886-84F9-08907A93C8D1}" type="presParOf" srcId="{3B124AA1-B4E2-4FDC-A82D-12558E62A6BC}" destId="{2B9248A7-DC13-485E-BDE2-861F29C211D0}" srcOrd="3" destOrd="0" presId="urn:microsoft.com/office/officeart/2018/5/layout/CenteredIconLabelDescriptionList"/>
    <dgm:cxn modelId="{E5314349-F9CA-4268-BC55-081F7EEA16AD}" type="presParOf" srcId="{3B124AA1-B4E2-4FDC-A82D-12558E62A6BC}" destId="{784633C6-9E8C-4E90-B22E-9071694BDF2E}" srcOrd="4" destOrd="0" presId="urn:microsoft.com/office/officeart/2018/5/layout/CenteredIconLabelDescriptionList"/>
    <dgm:cxn modelId="{67C8756A-6FEC-4129-9FD7-7F031F05EFA2}" type="presParOf" srcId="{784633C6-9E8C-4E90-B22E-9071694BDF2E}" destId="{50F99B0C-A840-4B71-83CC-BA31F66231C4}" srcOrd="0" destOrd="0" presId="urn:microsoft.com/office/officeart/2018/5/layout/CenteredIconLabelDescriptionList"/>
    <dgm:cxn modelId="{5A02F113-70BB-455C-A352-08F53AE061EC}" type="presParOf" srcId="{784633C6-9E8C-4E90-B22E-9071694BDF2E}" destId="{77C49CAC-8020-4DDD-9527-CCD217898E7A}" srcOrd="1" destOrd="0" presId="urn:microsoft.com/office/officeart/2018/5/layout/CenteredIconLabelDescriptionList"/>
    <dgm:cxn modelId="{44A400B8-1FBE-466A-B23A-795571813BAE}" type="presParOf" srcId="{784633C6-9E8C-4E90-B22E-9071694BDF2E}" destId="{C87329B8-13E0-407C-A329-00F977F44DC1}" srcOrd="2" destOrd="0" presId="urn:microsoft.com/office/officeart/2018/5/layout/CenteredIconLabelDescriptionList"/>
    <dgm:cxn modelId="{9AC24698-57C0-4583-8292-2ED42837DF28}" type="presParOf" srcId="{784633C6-9E8C-4E90-B22E-9071694BDF2E}" destId="{36485624-AF34-4CAD-BF43-99CBEA7C0467}" srcOrd="3" destOrd="0" presId="urn:microsoft.com/office/officeart/2018/5/layout/CenteredIconLabelDescriptionList"/>
    <dgm:cxn modelId="{F6F88E1B-437F-4015-9DAF-DD9DC11D6C43}" type="presParOf" srcId="{784633C6-9E8C-4E90-B22E-9071694BDF2E}" destId="{463F5347-1E0E-43D4-A0DE-BEDB4A9C9ED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E22037-FB75-4951-9E71-E6D03A077FB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D162F6-A7E3-405C-98E6-C341839E5B85}">
      <dgm:prSet/>
      <dgm:spPr/>
      <dgm:t>
        <a:bodyPr/>
        <a:lstStyle/>
        <a:p>
          <a:pPr>
            <a:defRPr b="1"/>
          </a:pPr>
          <a:r>
            <a:rPr lang="en-US"/>
            <a:t>Articulation:</a:t>
          </a:r>
        </a:p>
      </dgm:t>
    </dgm:pt>
    <dgm:pt modelId="{596CF92B-DF05-4D4C-8691-A25AA0C06A1A}" type="parTrans" cxnId="{485739E6-A0EA-412B-816B-0D9F78EC7092}">
      <dgm:prSet/>
      <dgm:spPr/>
      <dgm:t>
        <a:bodyPr/>
        <a:lstStyle/>
        <a:p>
          <a:endParaRPr lang="en-US"/>
        </a:p>
      </dgm:t>
    </dgm:pt>
    <dgm:pt modelId="{D8C1D92C-05E0-4C72-A507-7A71997557D5}" type="sibTrans" cxnId="{485739E6-A0EA-412B-816B-0D9F78EC7092}">
      <dgm:prSet/>
      <dgm:spPr/>
      <dgm:t>
        <a:bodyPr/>
        <a:lstStyle/>
        <a:p>
          <a:endParaRPr lang="en-US"/>
        </a:p>
      </dgm:t>
    </dgm:pt>
    <dgm:pt modelId="{68E0536B-7FE4-49B6-8899-B10BF65052A7}">
      <dgm:prSet/>
      <dgm:spPr/>
      <dgm:t>
        <a:bodyPr/>
        <a:lstStyle/>
        <a:p>
          <a:r>
            <a:rPr lang="en-US"/>
            <a:t>The action of producing speech sounds.</a:t>
          </a:r>
        </a:p>
      </dgm:t>
    </dgm:pt>
    <dgm:pt modelId="{DA5677BE-9ED2-46E8-94BD-D0B501A1C732}" type="parTrans" cxnId="{C05A48B4-66C6-4858-A0E7-55B3897626DC}">
      <dgm:prSet/>
      <dgm:spPr/>
      <dgm:t>
        <a:bodyPr/>
        <a:lstStyle/>
        <a:p>
          <a:endParaRPr lang="en-US"/>
        </a:p>
      </dgm:t>
    </dgm:pt>
    <dgm:pt modelId="{383E3992-155C-406E-B27A-0291CEEAE509}" type="sibTrans" cxnId="{C05A48B4-66C6-4858-A0E7-55B3897626DC}">
      <dgm:prSet/>
      <dgm:spPr/>
      <dgm:t>
        <a:bodyPr/>
        <a:lstStyle/>
        <a:p>
          <a:endParaRPr lang="en-US"/>
        </a:p>
      </dgm:t>
    </dgm:pt>
    <dgm:pt modelId="{6F229E2F-5F25-4BD8-871B-4EB2AFEB8527}">
      <dgm:prSet/>
      <dgm:spPr/>
      <dgm:t>
        <a:bodyPr/>
        <a:lstStyle/>
        <a:p>
          <a:pPr>
            <a:defRPr b="1"/>
          </a:pPr>
          <a:r>
            <a:rPr lang="en-US"/>
            <a:t>Pronunciation:</a:t>
          </a:r>
        </a:p>
      </dgm:t>
    </dgm:pt>
    <dgm:pt modelId="{0A380B82-1CCA-42D5-9B14-62E78219EF77}" type="parTrans" cxnId="{95DCC1D4-DF00-4F3D-87F7-9217D3A8CA00}">
      <dgm:prSet/>
      <dgm:spPr/>
      <dgm:t>
        <a:bodyPr/>
        <a:lstStyle/>
        <a:p>
          <a:endParaRPr lang="en-US"/>
        </a:p>
      </dgm:t>
    </dgm:pt>
    <dgm:pt modelId="{73638023-656D-4924-AC71-9E4CAEAFF0D4}" type="sibTrans" cxnId="{95DCC1D4-DF00-4F3D-87F7-9217D3A8CA00}">
      <dgm:prSet/>
      <dgm:spPr/>
      <dgm:t>
        <a:bodyPr/>
        <a:lstStyle/>
        <a:p>
          <a:endParaRPr lang="en-US"/>
        </a:p>
      </dgm:t>
    </dgm:pt>
    <dgm:pt modelId="{470547AE-6992-4489-B298-2E3C1475C1B8}">
      <dgm:prSet/>
      <dgm:spPr/>
      <dgm:t>
        <a:bodyPr/>
        <a:lstStyle/>
        <a:p>
          <a:r>
            <a:rPr lang="en-US"/>
            <a:t>The way in which a word is pronounced.</a:t>
          </a:r>
        </a:p>
      </dgm:t>
    </dgm:pt>
    <dgm:pt modelId="{BA1A7056-D1C5-475B-9EF5-FB00E54DCA55}" type="parTrans" cxnId="{93384572-56AC-473E-977C-904EA379714A}">
      <dgm:prSet/>
      <dgm:spPr/>
      <dgm:t>
        <a:bodyPr/>
        <a:lstStyle/>
        <a:p>
          <a:endParaRPr lang="en-US"/>
        </a:p>
      </dgm:t>
    </dgm:pt>
    <dgm:pt modelId="{DB1FCC08-56D2-4DAB-98CF-2C0F6B8D0B45}" type="sibTrans" cxnId="{93384572-56AC-473E-977C-904EA379714A}">
      <dgm:prSet/>
      <dgm:spPr/>
      <dgm:t>
        <a:bodyPr/>
        <a:lstStyle/>
        <a:p>
          <a:endParaRPr lang="en-US"/>
        </a:p>
      </dgm:t>
    </dgm:pt>
    <dgm:pt modelId="{C7BCBC70-DD11-49E2-BAE4-BE7C60237F8C}">
      <dgm:prSet/>
      <dgm:spPr/>
      <dgm:t>
        <a:bodyPr/>
        <a:lstStyle/>
        <a:p>
          <a:pPr>
            <a:defRPr b="1"/>
          </a:pPr>
          <a:r>
            <a:rPr lang="en-US"/>
            <a:t>Example:</a:t>
          </a:r>
        </a:p>
      </dgm:t>
    </dgm:pt>
    <dgm:pt modelId="{3BFF3CF0-18A7-4F16-9749-8C5ADB61BF37}" type="parTrans" cxnId="{6125F1D2-8307-4135-BE83-659A32658209}">
      <dgm:prSet/>
      <dgm:spPr/>
      <dgm:t>
        <a:bodyPr/>
        <a:lstStyle/>
        <a:p>
          <a:endParaRPr lang="en-US"/>
        </a:p>
      </dgm:t>
    </dgm:pt>
    <dgm:pt modelId="{32270C71-D107-4B4C-950A-A12D3AE02348}" type="sibTrans" cxnId="{6125F1D2-8307-4135-BE83-659A32658209}">
      <dgm:prSet/>
      <dgm:spPr/>
      <dgm:t>
        <a:bodyPr/>
        <a:lstStyle/>
        <a:p>
          <a:endParaRPr lang="en-US"/>
        </a:p>
      </dgm:t>
    </dgm:pt>
    <dgm:pt modelId="{AEB51E7A-E8BF-4CB1-8DA8-C5DEB7B93A19}">
      <dgm:prSet/>
      <dgm:spPr/>
      <dgm:t>
        <a:bodyPr/>
        <a:lstStyle/>
        <a:p>
          <a:r>
            <a:rPr lang="en-US"/>
            <a:t>Articulation - The correct formation of the "th" sound in "this".</a:t>
          </a:r>
        </a:p>
      </dgm:t>
    </dgm:pt>
    <dgm:pt modelId="{6D098097-4313-4FDA-BAA8-800E404E8CA5}" type="parTrans" cxnId="{3C5BE0E7-4ADD-458E-BA03-D7D326328FBB}">
      <dgm:prSet/>
      <dgm:spPr/>
      <dgm:t>
        <a:bodyPr/>
        <a:lstStyle/>
        <a:p>
          <a:endParaRPr lang="en-US"/>
        </a:p>
      </dgm:t>
    </dgm:pt>
    <dgm:pt modelId="{00A06856-91C4-4542-9E7B-91C85D645DD0}" type="sibTrans" cxnId="{3C5BE0E7-4ADD-458E-BA03-D7D326328FBB}">
      <dgm:prSet/>
      <dgm:spPr/>
      <dgm:t>
        <a:bodyPr/>
        <a:lstStyle/>
        <a:p>
          <a:endParaRPr lang="en-US"/>
        </a:p>
      </dgm:t>
    </dgm:pt>
    <dgm:pt modelId="{B42FCA34-94ED-46E8-B262-301E7299CC84}">
      <dgm:prSet/>
      <dgm:spPr/>
      <dgm:t>
        <a:bodyPr/>
        <a:lstStyle/>
        <a:p>
          <a:r>
            <a:rPr lang="en-US"/>
            <a:t>Pronunciation - Saying "schedule" as "sked-ule".</a:t>
          </a:r>
        </a:p>
      </dgm:t>
    </dgm:pt>
    <dgm:pt modelId="{A1BF2BEA-8A9E-4EE4-9279-1A877323A6F3}" type="parTrans" cxnId="{B77A5F8E-FF9B-4B98-9E94-E5642BE2E405}">
      <dgm:prSet/>
      <dgm:spPr/>
      <dgm:t>
        <a:bodyPr/>
        <a:lstStyle/>
        <a:p>
          <a:endParaRPr lang="en-US"/>
        </a:p>
      </dgm:t>
    </dgm:pt>
    <dgm:pt modelId="{67B6732A-CA78-47D6-84B8-2AE123E61569}" type="sibTrans" cxnId="{B77A5F8E-FF9B-4B98-9E94-E5642BE2E405}">
      <dgm:prSet/>
      <dgm:spPr/>
      <dgm:t>
        <a:bodyPr/>
        <a:lstStyle/>
        <a:p>
          <a:endParaRPr lang="en-US"/>
        </a:p>
      </dgm:t>
    </dgm:pt>
    <dgm:pt modelId="{FD99E99C-9581-41BA-BE2C-89B2588BA2B1}" type="pres">
      <dgm:prSet presAssocID="{0FE22037-FB75-4951-9E71-E6D03A077F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5916B3-49FD-45DD-BB5F-464FF078B29E}" type="pres">
      <dgm:prSet presAssocID="{84D162F6-A7E3-405C-98E6-C341839E5B85}" presName="hierRoot1" presStyleCnt="0"/>
      <dgm:spPr/>
    </dgm:pt>
    <dgm:pt modelId="{DF80CF0E-8F03-4370-AF67-B8391F9CB85D}" type="pres">
      <dgm:prSet presAssocID="{84D162F6-A7E3-405C-98E6-C341839E5B85}" presName="composite" presStyleCnt="0"/>
      <dgm:spPr/>
    </dgm:pt>
    <dgm:pt modelId="{522AF391-07CC-49BE-A812-F5D81B553427}" type="pres">
      <dgm:prSet presAssocID="{84D162F6-A7E3-405C-98E6-C341839E5B85}" presName="background" presStyleLbl="node0" presStyleIdx="0" presStyleCnt="3"/>
      <dgm:spPr/>
    </dgm:pt>
    <dgm:pt modelId="{07CD2244-692B-488B-9B02-C3E263D6DDD2}" type="pres">
      <dgm:prSet presAssocID="{84D162F6-A7E3-405C-98E6-C341839E5B85}" presName="text" presStyleLbl="fgAcc0" presStyleIdx="0" presStyleCnt="3">
        <dgm:presLayoutVars>
          <dgm:chPref val="3"/>
        </dgm:presLayoutVars>
      </dgm:prSet>
      <dgm:spPr/>
    </dgm:pt>
    <dgm:pt modelId="{EC0D9223-7864-4ADE-AA56-65A1B2770093}" type="pres">
      <dgm:prSet presAssocID="{84D162F6-A7E3-405C-98E6-C341839E5B85}" presName="hierChild2" presStyleCnt="0"/>
      <dgm:spPr/>
    </dgm:pt>
    <dgm:pt modelId="{8AC56F82-CFC0-43B8-AD53-EE39DE5199C0}" type="pres">
      <dgm:prSet presAssocID="{DA5677BE-9ED2-46E8-94BD-D0B501A1C732}" presName="Name10" presStyleLbl="parChTrans1D2" presStyleIdx="0" presStyleCnt="4"/>
      <dgm:spPr/>
    </dgm:pt>
    <dgm:pt modelId="{FC8B8818-62B5-43EB-9236-7C754BB27769}" type="pres">
      <dgm:prSet presAssocID="{68E0536B-7FE4-49B6-8899-B10BF65052A7}" presName="hierRoot2" presStyleCnt="0"/>
      <dgm:spPr/>
    </dgm:pt>
    <dgm:pt modelId="{C8AB22D8-9CF2-4050-8D40-D7EC4655D110}" type="pres">
      <dgm:prSet presAssocID="{68E0536B-7FE4-49B6-8899-B10BF65052A7}" presName="composite2" presStyleCnt="0"/>
      <dgm:spPr/>
    </dgm:pt>
    <dgm:pt modelId="{9AEE9083-7D5F-4CA8-82EA-9185494A1F26}" type="pres">
      <dgm:prSet presAssocID="{68E0536B-7FE4-49B6-8899-B10BF65052A7}" presName="background2" presStyleLbl="node2" presStyleIdx="0" presStyleCnt="4"/>
      <dgm:spPr/>
    </dgm:pt>
    <dgm:pt modelId="{9DA48709-8BBD-499E-9B24-1E645B3D1A00}" type="pres">
      <dgm:prSet presAssocID="{68E0536B-7FE4-49B6-8899-B10BF65052A7}" presName="text2" presStyleLbl="fgAcc2" presStyleIdx="0" presStyleCnt="4">
        <dgm:presLayoutVars>
          <dgm:chPref val="3"/>
        </dgm:presLayoutVars>
      </dgm:prSet>
      <dgm:spPr/>
    </dgm:pt>
    <dgm:pt modelId="{C2314AE2-C57A-416A-B5B7-00C4DF740B3C}" type="pres">
      <dgm:prSet presAssocID="{68E0536B-7FE4-49B6-8899-B10BF65052A7}" presName="hierChild3" presStyleCnt="0"/>
      <dgm:spPr/>
    </dgm:pt>
    <dgm:pt modelId="{2BBED05A-9783-4C3E-9DA3-2EF26FACDFDA}" type="pres">
      <dgm:prSet presAssocID="{6F229E2F-5F25-4BD8-871B-4EB2AFEB8527}" presName="hierRoot1" presStyleCnt="0"/>
      <dgm:spPr/>
    </dgm:pt>
    <dgm:pt modelId="{6FF6F03D-177C-4772-999A-35BDF260EA21}" type="pres">
      <dgm:prSet presAssocID="{6F229E2F-5F25-4BD8-871B-4EB2AFEB8527}" presName="composite" presStyleCnt="0"/>
      <dgm:spPr/>
    </dgm:pt>
    <dgm:pt modelId="{5F8F1C26-945C-41C1-8329-17B089CACA83}" type="pres">
      <dgm:prSet presAssocID="{6F229E2F-5F25-4BD8-871B-4EB2AFEB8527}" presName="background" presStyleLbl="node0" presStyleIdx="1" presStyleCnt="3"/>
      <dgm:spPr/>
    </dgm:pt>
    <dgm:pt modelId="{802AB9E3-8CF4-4A9C-BB11-979AE1582F77}" type="pres">
      <dgm:prSet presAssocID="{6F229E2F-5F25-4BD8-871B-4EB2AFEB8527}" presName="text" presStyleLbl="fgAcc0" presStyleIdx="1" presStyleCnt="3">
        <dgm:presLayoutVars>
          <dgm:chPref val="3"/>
        </dgm:presLayoutVars>
      </dgm:prSet>
      <dgm:spPr/>
    </dgm:pt>
    <dgm:pt modelId="{978B55DD-1D12-481B-9C9A-F32C92B36BE0}" type="pres">
      <dgm:prSet presAssocID="{6F229E2F-5F25-4BD8-871B-4EB2AFEB8527}" presName="hierChild2" presStyleCnt="0"/>
      <dgm:spPr/>
    </dgm:pt>
    <dgm:pt modelId="{38FA7C84-6272-4BA2-931D-99D10C8BEB56}" type="pres">
      <dgm:prSet presAssocID="{BA1A7056-D1C5-475B-9EF5-FB00E54DCA55}" presName="Name10" presStyleLbl="parChTrans1D2" presStyleIdx="1" presStyleCnt="4"/>
      <dgm:spPr/>
    </dgm:pt>
    <dgm:pt modelId="{21F57312-CB10-4BA0-8358-03F8698282F7}" type="pres">
      <dgm:prSet presAssocID="{470547AE-6992-4489-B298-2E3C1475C1B8}" presName="hierRoot2" presStyleCnt="0"/>
      <dgm:spPr/>
    </dgm:pt>
    <dgm:pt modelId="{9326638A-3FAD-44D8-AF11-63452873EB64}" type="pres">
      <dgm:prSet presAssocID="{470547AE-6992-4489-B298-2E3C1475C1B8}" presName="composite2" presStyleCnt="0"/>
      <dgm:spPr/>
    </dgm:pt>
    <dgm:pt modelId="{511F561D-BC35-42EC-8D70-1048521B1CD8}" type="pres">
      <dgm:prSet presAssocID="{470547AE-6992-4489-B298-2E3C1475C1B8}" presName="background2" presStyleLbl="node2" presStyleIdx="1" presStyleCnt="4"/>
      <dgm:spPr/>
    </dgm:pt>
    <dgm:pt modelId="{9C23B0CA-B996-4C60-A5BC-485867C73D88}" type="pres">
      <dgm:prSet presAssocID="{470547AE-6992-4489-B298-2E3C1475C1B8}" presName="text2" presStyleLbl="fgAcc2" presStyleIdx="1" presStyleCnt="4">
        <dgm:presLayoutVars>
          <dgm:chPref val="3"/>
        </dgm:presLayoutVars>
      </dgm:prSet>
      <dgm:spPr/>
    </dgm:pt>
    <dgm:pt modelId="{B379BD8C-C3F5-46C2-8A27-8D288CA63EAB}" type="pres">
      <dgm:prSet presAssocID="{470547AE-6992-4489-B298-2E3C1475C1B8}" presName="hierChild3" presStyleCnt="0"/>
      <dgm:spPr/>
    </dgm:pt>
    <dgm:pt modelId="{CE4539C3-7357-494F-8B19-4E704DB24B85}" type="pres">
      <dgm:prSet presAssocID="{C7BCBC70-DD11-49E2-BAE4-BE7C60237F8C}" presName="hierRoot1" presStyleCnt="0"/>
      <dgm:spPr/>
    </dgm:pt>
    <dgm:pt modelId="{2B6C5001-9DC3-418A-80CC-E7402E011166}" type="pres">
      <dgm:prSet presAssocID="{C7BCBC70-DD11-49E2-BAE4-BE7C60237F8C}" presName="composite" presStyleCnt="0"/>
      <dgm:spPr/>
    </dgm:pt>
    <dgm:pt modelId="{4012DD71-249B-43BA-B87E-580FE293B841}" type="pres">
      <dgm:prSet presAssocID="{C7BCBC70-DD11-49E2-BAE4-BE7C60237F8C}" presName="background" presStyleLbl="node0" presStyleIdx="2" presStyleCnt="3"/>
      <dgm:spPr/>
    </dgm:pt>
    <dgm:pt modelId="{BE2072EE-243E-42B6-A409-89D791DDECBA}" type="pres">
      <dgm:prSet presAssocID="{C7BCBC70-DD11-49E2-BAE4-BE7C60237F8C}" presName="text" presStyleLbl="fgAcc0" presStyleIdx="2" presStyleCnt="3">
        <dgm:presLayoutVars>
          <dgm:chPref val="3"/>
        </dgm:presLayoutVars>
      </dgm:prSet>
      <dgm:spPr/>
    </dgm:pt>
    <dgm:pt modelId="{C934D0F6-7749-4E7B-80D1-00B57A6CE06B}" type="pres">
      <dgm:prSet presAssocID="{C7BCBC70-DD11-49E2-BAE4-BE7C60237F8C}" presName="hierChild2" presStyleCnt="0"/>
      <dgm:spPr/>
    </dgm:pt>
    <dgm:pt modelId="{982E0866-3FD2-484B-855A-95440A30501D}" type="pres">
      <dgm:prSet presAssocID="{6D098097-4313-4FDA-BAA8-800E404E8CA5}" presName="Name10" presStyleLbl="parChTrans1D2" presStyleIdx="2" presStyleCnt="4"/>
      <dgm:spPr/>
    </dgm:pt>
    <dgm:pt modelId="{E3FA9FA3-41DE-4DF4-9B0B-F55DB0C29025}" type="pres">
      <dgm:prSet presAssocID="{AEB51E7A-E8BF-4CB1-8DA8-C5DEB7B93A19}" presName="hierRoot2" presStyleCnt="0"/>
      <dgm:spPr/>
    </dgm:pt>
    <dgm:pt modelId="{15577927-5BD5-49F7-BD6A-6A7324D924CB}" type="pres">
      <dgm:prSet presAssocID="{AEB51E7A-E8BF-4CB1-8DA8-C5DEB7B93A19}" presName="composite2" presStyleCnt="0"/>
      <dgm:spPr/>
    </dgm:pt>
    <dgm:pt modelId="{6151354C-F48B-4E14-B791-4F2B53BBDC19}" type="pres">
      <dgm:prSet presAssocID="{AEB51E7A-E8BF-4CB1-8DA8-C5DEB7B93A19}" presName="background2" presStyleLbl="node2" presStyleIdx="2" presStyleCnt="4"/>
      <dgm:spPr/>
    </dgm:pt>
    <dgm:pt modelId="{67F7006F-C1DB-46EE-8595-B093DD9656C6}" type="pres">
      <dgm:prSet presAssocID="{AEB51E7A-E8BF-4CB1-8DA8-C5DEB7B93A19}" presName="text2" presStyleLbl="fgAcc2" presStyleIdx="2" presStyleCnt="4">
        <dgm:presLayoutVars>
          <dgm:chPref val="3"/>
        </dgm:presLayoutVars>
      </dgm:prSet>
      <dgm:spPr/>
    </dgm:pt>
    <dgm:pt modelId="{1147B06B-9FE7-48CE-85F2-43AC1EDC3693}" type="pres">
      <dgm:prSet presAssocID="{AEB51E7A-E8BF-4CB1-8DA8-C5DEB7B93A19}" presName="hierChild3" presStyleCnt="0"/>
      <dgm:spPr/>
    </dgm:pt>
    <dgm:pt modelId="{81F69037-0ED9-40D5-B555-06C66F6516C4}" type="pres">
      <dgm:prSet presAssocID="{A1BF2BEA-8A9E-4EE4-9279-1A877323A6F3}" presName="Name10" presStyleLbl="parChTrans1D2" presStyleIdx="3" presStyleCnt="4"/>
      <dgm:spPr/>
    </dgm:pt>
    <dgm:pt modelId="{9300F0E1-C604-48D4-B1C2-3ABABD4FDA56}" type="pres">
      <dgm:prSet presAssocID="{B42FCA34-94ED-46E8-B262-301E7299CC84}" presName="hierRoot2" presStyleCnt="0"/>
      <dgm:spPr/>
    </dgm:pt>
    <dgm:pt modelId="{FA4453BB-B6C2-473E-A61C-BE18ECF4A0C8}" type="pres">
      <dgm:prSet presAssocID="{B42FCA34-94ED-46E8-B262-301E7299CC84}" presName="composite2" presStyleCnt="0"/>
      <dgm:spPr/>
    </dgm:pt>
    <dgm:pt modelId="{BD6A82EB-CC18-433C-A90B-A9925C9E98D8}" type="pres">
      <dgm:prSet presAssocID="{B42FCA34-94ED-46E8-B262-301E7299CC84}" presName="background2" presStyleLbl="node2" presStyleIdx="3" presStyleCnt="4"/>
      <dgm:spPr/>
    </dgm:pt>
    <dgm:pt modelId="{19257AB9-FFCC-4183-AC21-98F490D47A95}" type="pres">
      <dgm:prSet presAssocID="{B42FCA34-94ED-46E8-B262-301E7299CC84}" presName="text2" presStyleLbl="fgAcc2" presStyleIdx="3" presStyleCnt="4">
        <dgm:presLayoutVars>
          <dgm:chPref val="3"/>
        </dgm:presLayoutVars>
      </dgm:prSet>
      <dgm:spPr/>
    </dgm:pt>
    <dgm:pt modelId="{A5F8DFBB-2B67-4264-AF04-C95BBB6B5C9B}" type="pres">
      <dgm:prSet presAssocID="{B42FCA34-94ED-46E8-B262-301E7299CC84}" presName="hierChild3" presStyleCnt="0"/>
      <dgm:spPr/>
    </dgm:pt>
  </dgm:ptLst>
  <dgm:cxnLst>
    <dgm:cxn modelId="{6FF49505-9906-4DA6-BADD-A152740D040C}" type="presOf" srcId="{6F229E2F-5F25-4BD8-871B-4EB2AFEB8527}" destId="{802AB9E3-8CF4-4A9C-BB11-979AE1582F77}" srcOrd="0" destOrd="0" presId="urn:microsoft.com/office/officeart/2005/8/layout/hierarchy1"/>
    <dgm:cxn modelId="{A2544218-A9F8-49D9-958C-89531CB4CEFC}" type="presOf" srcId="{68E0536B-7FE4-49B6-8899-B10BF65052A7}" destId="{9DA48709-8BBD-499E-9B24-1E645B3D1A00}" srcOrd="0" destOrd="0" presId="urn:microsoft.com/office/officeart/2005/8/layout/hierarchy1"/>
    <dgm:cxn modelId="{122D2E24-BA4B-4534-BC84-D4F75218EE85}" type="presOf" srcId="{6D098097-4313-4FDA-BAA8-800E404E8CA5}" destId="{982E0866-3FD2-484B-855A-95440A30501D}" srcOrd="0" destOrd="0" presId="urn:microsoft.com/office/officeart/2005/8/layout/hierarchy1"/>
    <dgm:cxn modelId="{FD24E525-B08C-40BE-B69D-8A4E98CCA29D}" type="presOf" srcId="{BA1A7056-D1C5-475B-9EF5-FB00E54DCA55}" destId="{38FA7C84-6272-4BA2-931D-99D10C8BEB56}" srcOrd="0" destOrd="0" presId="urn:microsoft.com/office/officeart/2005/8/layout/hierarchy1"/>
    <dgm:cxn modelId="{8846F634-BB49-47EE-B3E1-E5D6B5B6F9EA}" type="presOf" srcId="{84D162F6-A7E3-405C-98E6-C341839E5B85}" destId="{07CD2244-692B-488B-9B02-C3E263D6DDD2}" srcOrd="0" destOrd="0" presId="urn:microsoft.com/office/officeart/2005/8/layout/hierarchy1"/>
    <dgm:cxn modelId="{69611C3A-02B5-4C99-8D2E-BBFDD838F6DF}" type="presOf" srcId="{DA5677BE-9ED2-46E8-94BD-D0B501A1C732}" destId="{8AC56F82-CFC0-43B8-AD53-EE39DE5199C0}" srcOrd="0" destOrd="0" presId="urn:microsoft.com/office/officeart/2005/8/layout/hierarchy1"/>
    <dgm:cxn modelId="{F0257B3E-1F79-4E76-8539-67D1012C6EF3}" type="presOf" srcId="{C7BCBC70-DD11-49E2-BAE4-BE7C60237F8C}" destId="{BE2072EE-243E-42B6-A409-89D791DDECBA}" srcOrd="0" destOrd="0" presId="urn:microsoft.com/office/officeart/2005/8/layout/hierarchy1"/>
    <dgm:cxn modelId="{FFCF755B-66E5-4619-A6C1-AC264E62EF6F}" type="presOf" srcId="{AEB51E7A-E8BF-4CB1-8DA8-C5DEB7B93A19}" destId="{67F7006F-C1DB-46EE-8595-B093DD9656C6}" srcOrd="0" destOrd="0" presId="urn:microsoft.com/office/officeart/2005/8/layout/hierarchy1"/>
    <dgm:cxn modelId="{B41C2851-CC82-4326-A5F3-FE9EA026C7BC}" type="presOf" srcId="{B42FCA34-94ED-46E8-B262-301E7299CC84}" destId="{19257AB9-FFCC-4183-AC21-98F490D47A95}" srcOrd="0" destOrd="0" presId="urn:microsoft.com/office/officeart/2005/8/layout/hierarchy1"/>
    <dgm:cxn modelId="{93384572-56AC-473E-977C-904EA379714A}" srcId="{6F229E2F-5F25-4BD8-871B-4EB2AFEB8527}" destId="{470547AE-6992-4489-B298-2E3C1475C1B8}" srcOrd="0" destOrd="0" parTransId="{BA1A7056-D1C5-475B-9EF5-FB00E54DCA55}" sibTransId="{DB1FCC08-56D2-4DAB-98CF-2C0F6B8D0B45}"/>
    <dgm:cxn modelId="{B77A5F8E-FF9B-4B98-9E94-E5642BE2E405}" srcId="{C7BCBC70-DD11-49E2-BAE4-BE7C60237F8C}" destId="{B42FCA34-94ED-46E8-B262-301E7299CC84}" srcOrd="1" destOrd="0" parTransId="{A1BF2BEA-8A9E-4EE4-9279-1A877323A6F3}" sibTransId="{67B6732A-CA78-47D6-84B8-2AE123E61569}"/>
    <dgm:cxn modelId="{C05A48B4-66C6-4858-A0E7-55B3897626DC}" srcId="{84D162F6-A7E3-405C-98E6-C341839E5B85}" destId="{68E0536B-7FE4-49B6-8899-B10BF65052A7}" srcOrd="0" destOrd="0" parTransId="{DA5677BE-9ED2-46E8-94BD-D0B501A1C732}" sibTransId="{383E3992-155C-406E-B27A-0291CEEAE509}"/>
    <dgm:cxn modelId="{6125F1D2-8307-4135-BE83-659A32658209}" srcId="{0FE22037-FB75-4951-9E71-E6D03A077FBC}" destId="{C7BCBC70-DD11-49E2-BAE4-BE7C60237F8C}" srcOrd="2" destOrd="0" parTransId="{3BFF3CF0-18A7-4F16-9749-8C5ADB61BF37}" sibTransId="{32270C71-D107-4B4C-950A-A12D3AE02348}"/>
    <dgm:cxn modelId="{53FAF4D3-1236-43ED-BC3B-E8EFC0149B35}" type="presOf" srcId="{470547AE-6992-4489-B298-2E3C1475C1B8}" destId="{9C23B0CA-B996-4C60-A5BC-485867C73D88}" srcOrd="0" destOrd="0" presId="urn:microsoft.com/office/officeart/2005/8/layout/hierarchy1"/>
    <dgm:cxn modelId="{95DCC1D4-DF00-4F3D-87F7-9217D3A8CA00}" srcId="{0FE22037-FB75-4951-9E71-E6D03A077FBC}" destId="{6F229E2F-5F25-4BD8-871B-4EB2AFEB8527}" srcOrd="1" destOrd="0" parTransId="{0A380B82-1CCA-42D5-9B14-62E78219EF77}" sibTransId="{73638023-656D-4924-AC71-9E4CAEAFF0D4}"/>
    <dgm:cxn modelId="{F2FFC7DB-DB33-4F0D-A8D7-945E8836083C}" type="presOf" srcId="{A1BF2BEA-8A9E-4EE4-9279-1A877323A6F3}" destId="{81F69037-0ED9-40D5-B555-06C66F6516C4}" srcOrd="0" destOrd="0" presId="urn:microsoft.com/office/officeart/2005/8/layout/hierarchy1"/>
    <dgm:cxn modelId="{485739E6-A0EA-412B-816B-0D9F78EC7092}" srcId="{0FE22037-FB75-4951-9E71-E6D03A077FBC}" destId="{84D162F6-A7E3-405C-98E6-C341839E5B85}" srcOrd="0" destOrd="0" parTransId="{596CF92B-DF05-4D4C-8691-A25AA0C06A1A}" sibTransId="{D8C1D92C-05E0-4C72-A507-7A71997557D5}"/>
    <dgm:cxn modelId="{3C5BE0E7-4ADD-458E-BA03-D7D326328FBB}" srcId="{C7BCBC70-DD11-49E2-BAE4-BE7C60237F8C}" destId="{AEB51E7A-E8BF-4CB1-8DA8-C5DEB7B93A19}" srcOrd="0" destOrd="0" parTransId="{6D098097-4313-4FDA-BAA8-800E404E8CA5}" sibTransId="{00A06856-91C4-4542-9E7B-91C85D645DD0}"/>
    <dgm:cxn modelId="{B0061CEE-6CB3-4B31-8BC5-7B801A95AE66}" type="presOf" srcId="{0FE22037-FB75-4951-9E71-E6D03A077FBC}" destId="{FD99E99C-9581-41BA-BE2C-89B2588BA2B1}" srcOrd="0" destOrd="0" presId="urn:microsoft.com/office/officeart/2005/8/layout/hierarchy1"/>
    <dgm:cxn modelId="{73F0DD63-0662-4BDB-9B9B-494EE65CD1AE}" type="presParOf" srcId="{FD99E99C-9581-41BA-BE2C-89B2588BA2B1}" destId="{2F5916B3-49FD-45DD-BB5F-464FF078B29E}" srcOrd="0" destOrd="0" presId="urn:microsoft.com/office/officeart/2005/8/layout/hierarchy1"/>
    <dgm:cxn modelId="{2C63E418-20D8-4575-B2C8-B3583799CE52}" type="presParOf" srcId="{2F5916B3-49FD-45DD-BB5F-464FF078B29E}" destId="{DF80CF0E-8F03-4370-AF67-B8391F9CB85D}" srcOrd="0" destOrd="0" presId="urn:microsoft.com/office/officeart/2005/8/layout/hierarchy1"/>
    <dgm:cxn modelId="{9E647B04-3404-42A4-A347-9F082C15FB5D}" type="presParOf" srcId="{DF80CF0E-8F03-4370-AF67-B8391F9CB85D}" destId="{522AF391-07CC-49BE-A812-F5D81B553427}" srcOrd="0" destOrd="0" presId="urn:microsoft.com/office/officeart/2005/8/layout/hierarchy1"/>
    <dgm:cxn modelId="{347260A1-9B30-4613-A882-2825E859390C}" type="presParOf" srcId="{DF80CF0E-8F03-4370-AF67-B8391F9CB85D}" destId="{07CD2244-692B-488B-9B02-C3E263D6DDD2}" srcOrd="1" destOrd="0" presId="urn:microsoft.com/office/officeart/2005/8/layout/hierarchy1"/>
    <dgm:cxn modelId="{D0D63E0C-C00B-422A-8956-99AECEBE8EC6}" type="presParOf" srcId="{2F5916B3-49FD-45DD-BB5F-464FF078B29E}" destId="{EC0D9223-7864-4ADE-AA56-65A1B2770093}" srcOrd="1" destOrd="0" presId="urn:microsoft.com/office/officeart/2005/8/layout/hierarchy1"/>
    <dgm:cxn modelId="{F7D26820-DA51-439A-B77E-4995E77EA551}" type="presParOf" srcId="{EC0D9223-7864-4ADE-AA56-65A1B2770093}" destId="{8AC56F82-CFC0-43B8-AD53-EE39DE5199C0}" srcOrd="0" destOrd="0" presId="urn:microsoft.com/office/officeart/2005/8/layout/hierarchy1"/>
    <dgm:cxn modelId="{9E5E7D20-C48B-4127-9285-B6F59D8A6134}" type="presParOf" srcId="{EC0D9223-7864-4ADE-AA56-65A1B2770093}" destId="{FC8B8818-62B5-43EB-9236-7C754BB27769}" srcOrd="1" destOrd="0" presId="urn:microsoft.com/office/officeart/2005/8/layout/hierarchy1"/>
    <dgm:cxn modelId="{E8DC0D6F-78E0-4EA9-A074-23CF4314CDCA}" type="presParOf" srcId="{FC8B8818-62B5-43EB-9236-7C754BB27769}" destId="{C8AB22D8-9CF2-4050-8D40-D7EC4655D110}" srcOrd="0" destOrd="0" presId="urn:microsoft.com/office/officeart/2005/8/layout/hierarchy1"/>
    <dgm:cxn modelId="{037038FB-7C0A-4203-A088-FCC66F5EEDD2}" type="presParOf" srcId="{C8AB22D8-9CF2-4050-8D40-D7EC4655D110}" destId="{9AEE9083-7D5F-4CA8-82EA-9185494A1F26}" srcOrd="0" destOrd="0" presId="urn:microsoft.com/office/officeart/2005/8/layout/hierarchy1"/>
    <dgm:cxn modelId="{41B23C20-827C-4B72-976F-229245B47EA1}" type="presParOf" srcId="{C8AB22D8-9CF2-4050-8D40-D7EC4655D110}" destId="{9DA48709-8BBD-499E-9B24-1E645B3D1A00}" srcOrd="1" destOrd="0" presId="urn:microsoft.com/office/officeart/2005/8/layout/hierarchy1"/>
    <dgm:cxn modelId="{C4E9EA53-1E69-4943-AC96-ED5B9083CF95}" type="presParOf" srcId="{FC8B8818-62B5-43EB-9236-7C754BB27769}" destId="{C2314AE2-C57A-416A-B5B7-00C4DF740B3C}" srcOrd="1" destOrd="0" presId="urn:microsoft.com/office/officeart/2005/8/layout/hierarchy1"/>
    <dgm:cxn modelId="{6D9F6614-3479-4B71-8844-9E0965162BF9}" type="presParOf" srcId="{FD99E99C-9581-41BA-BE2C-89B2588BA2B1}" destId="{2BBED05A-9783-4C3E-9DA3-2EF26FACDFDA}" srcOrd="1" destOrd="0" presId="urn:microsoft.com/office/officeart/2005/8/layout/hierarchy1"/>
    <dgm:cxn modelId="{742A6A8C-0DCE-4DE9-9BAF-C99C78338F23}" type="presParOf" srcId="{2BBED05A-9783-4C3E-9DA3-2EF26FACDFDA}" destId="{6FF6F03D-177C-4772-999A-35BDF260EA21}" srcOrd="0" destOrd="0" presId="urn:microsoft.com/office/officeart/2005/8/layout/hierarchy1"/>
    <dgm:cxn modelId="{05F771C4-5FD7-49FD-AA91-7E5CFCDA08AF}" type="presParOf" srcId="{6FF6F03D-177C-4772-999A-35BDF260EA21}" destId="{5F8F1C26-945C-41C1-8329-17B089CACA83}" srcOrd="0" destOrd="0" presId="urn:microsoft.com/office/officeart/2005/8/layout/hierarchy1"/>
    <dgm:cxn modelId="{16E2D785-4261-4767-A3D0-3972208EE311}" type="presParOf" srcId="{6FF6F03D-177C-4772-999A-35BDF260EA21}" destId="{802AB9E3-8CF4-4A9C-BB11-979AE1582F77}" srcOrd="1" destOrd="0" presId="urn:microsoft.com/office/officeart/2005/8/layout/hierarchy1"/>
    <dgm:cxn modelId="{A51167CB-325C-4D5D-8A06-60FCCA4F172B}" type="presParOf" srcId="{2BBED05A-9783-4C3E-9DA3-2EF26FACDFDA}" destId="{978B55DD-1D12-481B-9C9A-F32C92B36BE0}" srcOrd="1" destOrd="0" presId="urn:microsoft.com/office/officeart/2005/8/layout/hierarchy1"/>
    <dgm:cxn modelId="{02CDB43E-ABE9-4986-8969-3CBA10D45B67}" type="presParOf" srcId="{978B55DD-1D12-481B-9C9A-F32C92B36BE0}" destId="{38FA7C84-6272-4BA2-931D-99D10C8BEB56}" srcOrd="0" destOrd="0" presId="urn:microsoft.com/office/officeart/2005/8/layout/hierarchy1"/>
    <dgm:cxn modelId="{6804AB11-E69B-41FF-B9D9-EABDBA2561EC}" type="presParOf" srcId="{978B55DD-1D12-481B-9C9A-F32C92B36BE0}" destId="{21F57312-CB10-4BA0-8358-03F8698282F7}" srcOrd="1" destOrd="0" presId="urn:microsoft.com/office/officeart/2005/8/layout/hierarchy1"/>
    <dgm:cxn modelId="{0017BE21-5F83-441D-9818-B545CA87C9B5}" type="presParOf" srcId="{21F57312-CB10-4BA0-8358-03F8698282F7}" destId="{9326638A-3FAD-44D8-AF11-63452873EB64}" srcOrd="0" destOrd="0" presId="urn:microsoft.com/office/officeart/2005/8/layout/hierarchy1"/>
    <dgm:cxn modelId="{FA2AB8D6-A9BC-4B64-A7D0-C80856977A3D}" type="presParOf" srcId="{9326638A-3FAD-44D8-AF11-63452873EB64}" destId="{511F561D-BC35-42EC-8D70-1048521B1CD8}" srcOrd="0" destOrd="0" presId="urn:microsoft.com/office/officeart/2005/8/layout/hierarchy1"/>
    <dgm:cxn modelId="{2BE45288-B99F-4FEB-A493-B721B4FABE6B}" type="presParOf" srcId="{9326638A-3FAD-44D8-AF11-63452873EB64}" destId="{9C23B0CA-B996-4C60-A5BC-485867C73D88}" srcOrd="1" destOrd="0" presId="urn:microsoft.com/office/officeart/2005/8/layout/hierarchy1"/>
    <dgm:cxn modelId="{3DDCCCCF-2222-426F-BA43-02885D6E8F0C}" type="presParOf" srcId="{21F57312-CB10-4BA0-8358-03F8698282F7}" destId="{B379BD8C-C3F5-46C2-8A27-8D288CA63EAB}" srcOrd="1" destOrd="0" presId="urn:microsoft.com/office/officeart/2005/8/layout/hierarchy1"/>
    <dgm:cxn modelId="{93296AE9-F13A-420B-933E-7DB3C64896A5}" type="presParOf" srcId="{FD99E99C-9581-41BA-BE2C-89B2588BA2B1}" destId="{CE4539C3-7357-494F-8B19-4E704DB24B85}" srcOrd="2" destOrd="0" presId="urn:microsoft.com/office/officeart/2005/8/layout/hierarchy1"/>
    <dgm:cxn modelId="{A6C08ECC-957D-40AA-A44E-34B5961B1B5C}" type="presParOf" srcId="{CE4539C3-7357-494F-8B19-4E704DB24B85}" destId="{2B6C5001-9DC3-418A-80CC-E7402E011166}" srcOrd="0" destOrd="0" presId="urn:microsoft.com/office/officeart/2005/8/layout/hierarchy1"/>
    <dgm:cxn modelId="{D5327264-FDC2-44DF-A9AD-D8C5D4368C6D}" type="presParOf" srcId="{2B6C5001-9DC3-418A-80CC-E7402E011166}" destId="{4012DD71-249B-43BA-B87E-580FE293B841}" srcOrd="0" destOrd="0" presId="urn:microsoft.com/office/officeart/2005/8/layout/hierarchy1"/>
    <dgm:cxn modelId="{C498E7CA-8D40-458F-94DB-ABF2F4927798}" type="presParOf" srcId="{2B6C5001-9DC3-418A-80CC-E7402E011166}" destId="{BE2072EE-243E-42B6-A409-89D791DDECBA}" srcOrd="1" destOrd="0" presId="urn:microsoft.com/office/officeart/2005/8/layout/hierarchy1"/>
    <dgm:cxn modelId="{9F3D1324-5914-4F39-9A87-7D1AC5AD67E8}" type="presParOf" srcId="{CE4539C3-7357-494F-8B19-4E704DB24B85}" destId="{C934D0F6-7749-4E7B-80D1-00B57A6CE06B}" srcOrd="1" destOrd="0" presId="urn:microsoft.com/office/officeart/2005/8/layout/hierarchy1"/>
    <dgm:cxn modelId="{6AA4AEEC-FD9D-4E55-A6F5-9DEC5E610CAB}" type="presParOf" srcId="{C934D0F6-7749-4E7B-80D1-00B57A6CE06B}" destId="{982E0866-3FD2-484B-855A-95440A30501D}" srcOrd="0" destOrd="0" presId="urn:microsoft.com/office/officeart/2005/8/layout/hierarchy1"/>
    <dgm:cxn modelId="{9383BA94-47FC-4D03-A4D0-2FFF23CB9CC7}" type="presParOf" srcId="{C934D0F6-7749-4E7B-80D1-00B57A6CE06B}" destId="{E3FA9FA3-41DE-4DF4-9B0B-F55DB0C29025}" srcOrd="1" destOrd="0" presId="urn:microsoft.com/office/officeart/2005/8/layout/hierarchy1"/>
    <dgm:cxn modelId="{3CBC7E1A-F695-4817-845C-C188EB7860DD}" type="presParOf" srcId="{E3FA9FA3-41DE-4DF4-9B0B-F55DB0C29025}" destId="{15577927-5BD5-49F7-BD6A-6A7324D924CB}" srcOrd="0" destOrd="0" presId="urn:microsoft.com/office/officeart/2005/8/layout/hierarchy1"/>
    <dgm:cxn modelId="{DFE9CC73-D0D6-476C-B65E-F04CD37613AF}" type="presParOf" srcId="{15577927-5BD5-49F7-BD6A-6A7324D924CB}" destId="{6151354C-F48B-4E14-B791-4F2B53BBDC19}" srcOrd="0" destOrd="0" presId="urn:microsoft.com/office/officeart/2005/8/layout/hierarchy1"/>
    <dgm:cxn modelId="{7E487193-5EE8-4102-9C65-6BC1DFDB3312}" type="presParOf" srcId="{15577927-5BD5-49F7-BD6A-6A7324D924CB}" destId="{67F7006F-C1DB-46EE-8595-B093DD9656C6}" srcOrd="1" destOrd="0" presId="urn:microsoft.com/office/officeart/2005/8/layout/hierarchy1"/>
    <dgm:cxn modelId="{3D697700-EE92-49BB-B217-B8337423DEE3}" type="presParOf" srcId="{E3FA9FA3-41DE-4DF4-9B0B-F55DB0C29025}" destId="{1147B06B-9FE7-48CE-85F2-43AC1EDC3693}" srcOrd="1" destOrd="0" presId="urn:microsoft.com/office/officeart/2005/8/layout/hierarchy1"/>
    <dgm:cxn modelId="{27327CB1-2AB3-4240-B97A-6EC2CD71BA9E}" type="presParOf" srcId="{C934D0F6-7749-4E7B-80D1-00B57A6CE06B}" destId="{81F69037-0ED9-40D5-B555-06C66F6516C4}" srcOrd="2" destOrd="0" presId="urn:microsoft.com/office/officeart/2005/8/layout/hierarchy1"/>
    <dgm:cxn modelId="{59B4F887-CC69-47C4-8898-6753122FD523}" type="presParOf" srcId="{C934D0F6-7749-4E7B-80D1-00B57A6CE06B}" destId="{9300F0E1-C604-48D4-B1C2-3ABABD4FDA56}" srcOrd="3" destOrd="0" presId="urn:microsoft.com/office/officeart/2005/8/layout/hierarchy1"/>
    <dgm:cxn modelId="{49F21F39-6688-4F15-9638-10B02A5A140C}" type="presParOf" srcId="{9300F0E1-C604-48D4-B1C2-3ABABD4FDA56}" destId="{FA4453BB-B6C2-473E-A61C-BE18ECF4A0C8}" srcOrd="0" destOrd="0" presId="urn:microsoft.com/office/officeart/2005/8/layout/hierarchy1"/>
    <dgm:cxn modelId="{7A290EA5-02ED-46A6-9CEB-25EF945B9C65}" type="presParOf" srcId="{FA4453BB-B6C2-473E-A61C-BE18ECF4A0C8}" destId="{BD6A82EB-CC18-433C-A90B-A9925C9E98D8}" srcOrd="0" destOrd="0" presId="urn:microsoft.com/office/officeart/2005/8/layout/hierarchy1"/>
    <dgm:cxn modelId="{ED89B22A-15BA-4BF9-A127-C08A9B58EE29}" type="presParOf" srcId="{FA4453BB-B6C2-473E-A61C-BE18ECF4A0C8}" destId="{19257AB9-FFCC-4183-AC21-98F490D47A95}" srcOrd="1" destOrd="0" presId="urn:microsoft.com/office/officeart/2005/8/layout/hierarchy1"/>
    <dgm:cxn modelId="{44BFC513-6D46-42DE-AD64-C3698C1E5AFA}" type="presParOf" srcId="{9300F0E1-C604-48D4-B1C2-3ABABD4FDA56}" destId="{A5F8DFBB-2B67-4264-AF04-C95BBB6B5C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CFC721-05F7-49F2-B945-DFE37C1483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CE4CA6-10FB-43B8-95EE-819924DC236E}">
      <dgm:prSet custT="1"/>
      <dgm:spPr/>
      <dgm:t>
        <a:bodyPr/>
        <a:lstStyle/>
        <a:p>
          <a:r>
            <a:rPr lang="en-US" sz="2400" dirty="0"/>
            <a:t>Physical Factors:</a:t>
          </a:r>
        </a:p>
      </dgm:t>
    </dgm:pt>
    <dgm:pt modelId="{1E7C0554-BD5F-40B6-BEEB-B2F67C5AB04C}" type="parTrans" cxnId="{EA3124FC-5179-49F8-ACC5-F8B7EDE40123}">
      <dgm:prSet/>
      <dgm:spPr/>
      <dgm:t>
        <a:bodyPr/>
        <a:lstStyle/>
        <a:p>
          <a:endParaRPr lang="en-US"/>
        </a:p>
      </dgm:t>
    </dgm:pt>
    <dgm:pt modelId="{731D39E4-4042-4C30-BBC5-C26837570511}" type="sibTrans" cxnId="{EA3124FC-5179-49F8-ACC5-F8B7EDE40123}">
      <dgm:prSet/>
      <dgm:spPr/>
      <dgm:t>
        <a:bodyPr/>
        <a:lstStyle/>
        <a:p>
          <a:endParaRPr lang="en-US"/>
        </a:p>
      </dgm:t>
    </dgm:pt>
    <dgm:pt modelId="{624217A2-DDFB-447E-95A6-48280FD000B1}">
      <dgm:prSet custT="1"/>
      <dgm:spPr/>
      <dgm:t>
        <a:bodyPr/>
        <a:lstStyle/>
        <a:p>
          <a:r>
            <a:rPr lang="en-US" sz="1800"/>
            <a:t>Relating to the body and its movements.</a:t>
          </a:r>
        </a:p>
      </dgm:t>
    </dgm:pt>
    <dgm:pt modelId="{665F3786-1977-4CD7-BB21-0638401BC57A}" type="parTrans" cxnId="{660208D9-DD19-471F-BD4E-C26E24C29432}">
      <dgm:prSet/>
      <dgm:spPr/>
      <dgm:t>
        <a:bodyPr/>
        <a:lstStyle/>
        <a:p>
          <a:endParaRPr lang="en-US"/>
        </a:p>
      </dgm:t>
    </dgm:pt>
    <dgm:pt modelId="{4EF62143-840D-425A-804A-069F9237575A}" type="sibTrans" cxnId="{660208D9-DD19-471F-BD4E-C26E24C29432}">
      <dgm:prSet/>
      <dgm:spPr/>
      <dgm:t>
        <a:bodyPr/>
        <a:lstStyle/>
        <a:p>
          <a:endParaRPr lang="en-US"/>
        </a:p>
      </dgm:t>
    </dgm:pt>
    <dgm:pt modelId="{CF7D6F49-9C17-460D-8237-FCC2B6F0C10D}">
      <dgm:prSet custT="1"/>
      <dgm:spPr/>
      <dgm:t>
        <a:bodyPr/>
        <a:lstStyle/>
        <a:p>
          <a:r>
            <a:rPr lang="en-US" sz="2400"/>
            <a:t>Cognitive Factors:</a:t>
          </a:r>
        </a:p>
      </dgm:t>
    </dgm:pt>
    <dgm:pt modelId="{C6FBF732-3885-4621-8E03-79420978EB9D}" type="parTrans" cxnId="{13DD5A82-E884-42CC-8CF7-4D7CB258AFB9}">
      <dgm:prSet/>
      <dgm:spPr/>
      <dgm:t>
        <a:bodyPr/>
        <a:lstStyle/>
        <a:p>
          <a:endParaRPr lang="en-US"/>
        </a:p>
      </dgm:t>
    </dgm:pt>
    <dgm:pt modelId="{2D80BAA2-C9E4-4C33-972A-D2BA9EF977CB}" type="sibTrans" cxnId="{13DD5A82-E884-42CC-8CF7-4D7CB258AFB9}">
      <dgm:prSet/>
      <dgm:spPr/>
      <dgm:t>
        <a:bodyPr/>
        <a:lstStyle/>
        <a:p>
          <a:endParaRPr lang="en-US"/>
        </a:p>
      </dgm:t>
    </dgm:pt>
    <dgm:pt modelId="{5C6E2C2E-D8C1-4B7B-A282-4A5106AA6E10}">
      <dgm:prSet custT="1"/>
      <dgm:spPr/>
      <dgm:t>
        <a:bodyPr/>
        <a:lstStyle/>
        <a:p>
          <a:r>
            <a:rPr lang="en-US" sz="1800"/>
            <a:t>Relating to the mental processes of perception, memory, judgment, and reasoning.</a:t>
          </a:r>
        </a:p>
      </dgm:t>
    </dgm:pt>
    <dgm:pt modelId="{70B69DFE-F511-4388-9588-A2CA9C2E9D81}" type="parTrans" cxnId="{DFBCE24B-9CD4-4388-B9F4-C5D38085D392}">
      <dgm:prSet/>
      <dgm:spPr/>
      <dgm:t>
        <a:bodyPr/>
        <a:lstStyle/>
        <a:p>
          <a:endParaRPr lang="en-US"/>
        </a:p>
      </dgm:t>
    </dgm:pt>
    <dgm:pt modelId="{902C0013-1411-4049-B719-2A1D2D5D3DB6}" type="sibTrans" cxnId="{DFBCE24B-9CD4-4388-B9F4-C5D38085D392}">
      <dgm:prSet/>
      <dgm:spPr/>
      <dgm:t>
        <a:bodyPr/>
        <a:lstStyle/>
        <a:p>
          <a:endParaRPr lang="en-US"/>
        </a:p>
      </dgm:t>
    </dgm:pt>
    <dgm:pt modelId="{E648F670-B1F4-4D21-B31D-4D34E94FC9CD}">
      <dgm:prSet custT="1"/>
      <dgm:spPr/>
      <dgm:t>
        <a:bodyPr/>
        <a:lstStyle/>
        <a:p>
          <a:r>
            <a:rPr lang="en-US" sz="2400" dirty="0"/>
            <a:t>Environmental Factors:</a:t>
          </a:r>
        </a:p>
      </dgm:t>
    </dgm:pt>
    <dgm:pt modelId="{5A392A43-6AF6-4669-8504-5602C7A5FFA6}" type="parTrans" cxnId="{B4CC72D9-6819-4F07-B672-9CC39B390BED}">
      <dgm:prSet/>
      <dgm:spPr/>
      <dgm:t>
        <a:bodyPr/>
        <a:lstStyle/>
        <a:p>
          <a:endParaRPr lang="en-US"/>
        </a:p>
      </dgm:t>
    </dgm:pt>
    <dgm:pt modelId="{D55C03C3-DA57-47E6-9616-DD238246C8CB}" type="sibTrans" cxnId="{B4CC72D9-6819-4F07-B672-9CC39B390BED}">
      <dgm:prSet/>
      <dgm:spPr/>
      <dgm:t>
        <a:bodyPr/>
        <a:lstStyle/>
        <a:p>
          <a:endParaRPr lang="en-US"/>
        </a:p>
      </dgm:t>
    </dgm:pt>
    <dgm:pt modelId="{5E42DA0C-1015-4013-B28F-354F3EEFFA7E}">
      <dgm:prSet custT="1"/>
      <dgm:spPr/>
      <dgm:t>
        <a:bodyPr/>
        <a:lstStyle/>
        <a:p>
          <a:r>
            <a:rPr lang="en-US" sz="1800"/>
            <a:t>Relating to the surroundings or conditions in which a person, animal, or plant lives or operates.</a:t>
          </a:r>
        </a:p>
      </dgm:t>
    </dgm:pt>
    <dgm:pt modelId="{0B3312C9-4388-4B62-994C-737BADA80918}" type="parTrans" cxnId="{D697AC52-3AA1-4685-91B4-74CC5733D7BE}">
      <dgm:prSet/>
      <dgm:spPr/>
      <dgm:t>
        <a:bodyPr/>
        <a:lstStyle/>
        <a:p>
          <a:endParaRPr lang="en-US"/>
        </a:p>
      </dgm:t>
    </dgm:pt>
    <dgm:pt modelId="{88E2388D-E472-473C-B864-DF4888936914}" type="sibTrans" cxnId="{D697AC52-3AA1-4685-91B4-74CC5733D7BE}">
      <dgm:prSet/>
      <dgm:spPr/>
      <dgm:t>
        <a:bodyPr/>
        <a:lstStyle/>
        <a:p>
          <a:endParaRPr lang="en-US"/>
        </a:p>
      </dgm:t>
    </dgm:pt>
    <dgm:pt modelId="{F0D7CAE9-5B61-4ACB-82C8-0FFA76E6DC71}" type="pres">
      <dgm:prSet presAssocID="{B0CFC721-05F7-49F2-B945-DFE37C1483F0}" presName="Name0" presStyleCnt="0">
        <dgm:presLayoutVars>
          <dgm:dir/>
          <dgm:animLvl val="lvl"/>
          <dgm:resizeHandles val="exact"/>
        </dgm:presLayoutVars>
      </dgm:prSet>
      <dgm:spPr/>
    </dgm:pt>
    <dgm:pt modelId="{93FA4EB4-3D9B-4667-9ACB-2820CFA4CE06}" type="pres">
      <dgm:prSet presAssocID="{58CE4CA6-10FB-43B8-95EE-819924DC236E}" presName="linNode" presStyleCnt="0"/>
      <dgm:spPr/>
    </dgm:pt>
    <dgm:pt modelId="{F629F77E-9085-4CBD-8D94-D8A96AC3819C}" type="pres">
      <dgm:prSet presAssocID="{58CE4CA6-10FB-43B8-95EE-819924DC236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755AB8D-3099-4A68-ADF1-B3C908084B71}" type="pres">
      <dgm:prSet presAssocID="{58CE4CA6-10FB-43B8-95EE-819924DC236E}" presName="descendantText" presStyleLbl="alignAccFollowNode1" presStyleIdx="0" presStyleCnt="3">
        <dgm:presLayoutVars>
          <dgm:bulletEnabled val="1"/>
        </dgm:presLayoutVars>
      </dgm:prSet>
      <dgm:spPr/>
    </dgm:pt>
    <dgm:pt modelId="{686E2C2A-7B7D-4506-8D9D-D9AE8AAC2970}" type="pres">
      <dgm:prSet presAssocID="{731D39E4-4042-4C30-BBC5-C26837570511}" presName="sp" presStyleCnt="0"/>
      <dgm:spPr/>
    </dgm:pt>
    <dgm:pt modelId="{B29F75EA-1F15-4DD6-B6E7-0FE09A24F090}" type="pres">
      <dgm:prSet presAssocID="{CF7D6F49-9C17-460D-8237-FCC2B6F0C10D}" presName="linNode" presStyleCnt="0"/>
      <dgm:spPr/>
    </dgm:pt>
    <dgm:pt modelId="{E44A3E6E-C378-42D0-8E27-1D096BE9DCEB}" type="pres">
      <dgm:prSet presAssocID="{CF7D6F49-9C17-460D-8237-FCC2B6F0C10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F14772C-E033-4DF2-A184-4F156995F696}" type="pres">
      <dgm:prSet presAssocID="{CF7D6F49-9C17-460D-8237-FCC2B6F0C10D}" presName="descendantText" presStyleLbl="alignAccFollowNode1" presStyleIdx="1" presStyleCnt="3">
        <dgm:presLayoutVars>
          <dgm:bulletEnabled val="1"/>
        </dgm:presLayoutVars>
      </dgm:prSet>
      <dgm:spPr/>
    </dgm:pt>
    <dgm:pt modelId="{5B194316-5F0A-48A0-89CB-C932F05A4DB6}" type="pres">
      <dgm:prSet presAssocID="{2D80BAA2-C9E4-4C33-972A-D2BA9EF977CB}" presName="sp" presStyleCnt="0"/>
      <dgm:spPr/>
    </dgm:pt>
    <dgm:pt modelId="{CEB52ED0-265B-45EB-A466-4E0371A32519}" type="pres">
      <dgm:prSet presAssocID="{E648F670-B1F4-4D21-B31D-4D34E94FC9CD}" presName="linNode" presStyleCnt="0"/>
      <dgm:spPr/>
    </dgm:pt>
    <dgm:pt modelId="{B88D21BD-27EB-4E54-A3B6-DDCE048384D5}" type="pres">
      <dgm:prSet presAssocID="{E648F670-B1F4-4D21-B31D-4D34E94FC9C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DEC7164-0E7B-445E-8397-8C065D1C87D5}" type="pres">
      <dgm:prSet presAssocID="{E648F670-B1F4-4D21-B31D-4D34E94FC9C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980500C-97A2-46EC-863B-772C54F62767}" type="presOf" srcId="{58CE4CA6-10FB-43B8-95EE-819924DC236E}" destId="{F629F77E-9085-4CBD-8D94-D8A96AC3819C}" srcOrd="0" destOrd="0" presId="urn:microsoft.com/office/officeart/2005/8/layout/vList5"/>
    <dgm:cxn modelId="{E47AEA19-1333-4F1F-BE65-258E6FAB3189}" type="presOf" srcId="{5E42DA0C-1015-4013-B28F-354F3EEFFA7E}" destId="{DDEC7164-0E7B-445E-8397-8C065D1C87D5}" srcOrd="0" destOrd="0" presId="urn:microsoft.com/office/officeart/2005/8/layout/vList5"/>
    <dgm:cxn modelId="{053A9240-A9B1-4BF2-BDCA-5587EC523E24}" type="presOf" srcId="{CF7D6F49-9C17-460D-8237-FCC2B6F0C10D}" destId="{E44A3E6E-C378-42D0-8E27-1D096BE9DCEB}" srcOrd="0" destOrd="0" presId="urn:microsoft.com/office/officeart/2005/8/layout/vList5"/>
    <dgm:cxn modelId="{EC9B9349-0195-4050-AFF2-D23C18EA1FA9}" type="presOf" srcId="{B0CFC721-05F7-49F2-B945-DFE37C1483F0}" destId="{F0D7CAE9-5B61-4ACB-82C8-0FFA76E6DC71}" srcOrd="0" destOrd="0" presId="urn:microsoft.com/office/officeart/2005/8/layout/vList5"/>
    <dgm:cxn modelId="{DFBCE24B-9CD4-4388-B9F4-C5D38085D392}" srcId="{CF7D6F49-9C17-460D-8237-FCC2B6F0C10D}" destId="{5C6E2C2E-D8C1-4B7B-A282-4A5106AA6E10}" srcOrd="0" destOrd="0" parTransId="{70B69DFE-F511-4388-9588-A2CA9C2E9D81}" sibTransId="{902C0013-1411-4049-B719-2A1D2D5D3DB6}"/>
    <dgm:cxn modelId="{D697AC52-3AA1-4685-91B4-74CC5733D7BE}" srcId="{E648F670-B1F4-4D21-B31D-4D34E94FC9CD}" destId="{5E42DA0C-1015-4013-B28F-354F3EEFFA7E}" srcOrd="0" destOrd="0" parTransId="{0B3312C9-4388-4B62-994C-737BADA80918}" sibTransId="{88E2388D-E472-473C-B864-DF4888936914}"/>
    <dgm:cxn modelId="{13DD5A82-E884-42CC-8CF7-4D7CB258AFB9}" srcId="{B0CFC721-05F7-49F2-B945-DFE37C1483F0}" destId="{CF7D6F49-9C17-460D-8237-FCC2B6F0C10D}" srcOrd="1" destOrd="0" parTransId="{C6FBF732-3885-4621-8E03-79420978EB9D}" sibTransId="{2D80BAA2-C9E4-4C33-972A-D2BA9EF977CB}"/>
    <dgm:cxn modelId="{63A6F48B-836E-4B8D-AA40-217C42DED008}" type="presOf" srcId="{E648F670-B1F4-4D21-B31D-4D34E94FC9CD}" destId="{B88D21BD-27EB-4E54-A3B6-DDCE048384D5}" srcOrd="0" destOrd="0" presId="urn:microsoft.com/office/officeart/2005/8/layout/vList5"/>
    <dgm:cxn modelId="{9700328D-372F-490A-8727-B1E2302E283E}" type="presOf" srcId="{624217A2-DDFB-447E-95A6-48280FD000B1}" destId="{B755AB8D-3099-4A68-ADF1-B3C908084B71}" srcOrd="0" destOrd="0" presId="urn:microsoft.com/office/officeart/2005/8/layout/vList5"/>
    <dgm:cxn modelId="{8AD4F795-2943-4BB8-86E4-A1C6F6362AA6}" type="presOf" srcId="{5C6E2C2E-D8C1-4B7B-A282-4A5106AA6E10}" destId="{2F14772C-E033-4DF2-A184-4F156995F696}" srcOrd="0" destOrd="0" presId="urn:microsoft.com/office/officeart/2005/8/layout/vList5"/>
    <dgm:cxn modelId="{660208D9-DD19-471F-BD4E-C26E24C29432}" srcId="{58CE4CA6-10FB-43B8-95EE-819924DC236E}" destId="{624217A2-DDFB-447E-95A6-48280FD000B1}" srcOrd="0" destOrd="0" parTransId="{665F3786-1977-4CD7-BB21-0638401BC57A}" sibTransId="{4EF62143-840D-425A-804A-069F9237575A}"/>
    <dgm:cxn modelId="{B4CC72D9-6819-4F07-B672-9CC39B390BED}" srcId="{B0CFC721-05F7-49F2-B945-DFE37C1483F0}" destId="{E648F670-B1F4-4D21-B31D-4D34E94FC9CD}" srcOrd="2" destOrd="0" parTransId="{5A392A43-6AF6-4669-8504-5602C7A5FFA6}" sibTransId="{D55C03C3-DA57-47E6-9616-DD238246C8CB}"/>
    <dgm:cxn modelId="{EA3124FC-5179-49F8-ACC5-F8B7EDE40123}" srcId="{B0CFC721-05F7-49F2-B945-DFE37C1483F0}" destId="{58CE4CA6-10FB-43B8-95EE-819924DC236E}" srcOrd="0" destOrd="0" parTransId="{1E7C0554-BD5F-40B6-BEEB-B2F67C5AB04C}" sibTransId="{731D39E4-4042-4C30-BBC5-C26837570511}"/>
    <dgm:cxn modelId="{19DEC79B-BBBF-41AD-B57E-1E54E7E76017}" type="presParOf" srcId="{F0D7CAE9-5B61-4ACB-82C8-0FFA76E6DC71}" destId="{93FA4EB4-3D9B-4667-9ACB-2820CFA4CE06}" srcOrd="0" destOrd="0" presId="urn:microsoft.com/office/officeart/2005/8/layout/vList5"/>
    <dgm:cxn modelId="{09265621-1160-469E-8939-57DE1F0BA7F5}" type="presParOf" srcId="{93FA4EB4-3D9B-4667-9ACB-2820CFA4CE06}" destId="{F629F77E-9085-4CBD-8D94-D8A96AC3819C}" srcOrd="0" destOrd="0" presId="urn:microsoft.com/office/officeart/2005/8/layout/vList5"/>
    <dgm:cxn modelId="{0A2BFF69-E5D9-4780-B483-0C419FFA70C9}" type="presParOf" srcId="{93FA4EB4-3D9B-4667-9ACB-2820CFA4CE06}" destId="{B755AB8D-3099-4A68-ADF1-B3C908084B71}" srcOrd="1" destOrd="0" presId="urn:microsoft.com/office/officeart/2005/8/layout/vList5"/>
    <dgm:cxn modelId="{A4C791FC-A0BA-4FA4-9385-545DFCBCDDF8}" type="presParOf" srcId="{F0D7CAE9-5B61-4ACB-82C8-0FFA76E6DC71}" destId="{686E2C2A-7B7D-4506-8D9D-D9AE8AAC2970}" srcOrd="1" destOrd="0" presId="urn:microsoft.com/office/officeart/2005/8/layout/vList5"/>
    <dgm:cxn modelId="{442CACF3-7AF5-4644-A61C-EABD92B28D6E}" type="presParOf" srcId="{F0D7CAE9-5B61-4ACB-82C8-0FFA76E6DC71}" destId="{B29F75EA-1F15-4DD6-B6E7-0FE09A24F090}" srcOrd="2" destOrd="0" presId="urn:microsoft.com/office/officeart/2005/8/layout/vList5"/>
    <dgm:cxn modelId="{94E27FAF-1149-4A65-A811-BDF23002CADC}" type="presParOf" srcId="{B29F75EA-1F15-4DD6-B6E7-0FE09A24F090}" destId="{E44A3E6E-C378-42D0-8E27-1D096BE9DCEB}" srcOrd="0" destOrd="0" presId="urn:microsoft.com/office/officeart/2005/8/layout/vList5"/>
    <dgm:cxn modelId="{E2A994BB-3A5F-4527-B46B-B34DAB9A5031}" type="presParOf" srcId="{B29F75EA-1F15-4DD6-B6E7-0FE09A24F090}" destId="{2F14772C-E033-4DF2-A184-4F156995F696}" srcOrd="1" destOrd="0" presId="urn:microsoft.com/office/officeart/2005/8/layout/vList5"/>
    <dgm:cxn modelId="{A6193DE2-5885-4145-8DA5-F73F8FEBF711}" type="presParOf" srcId="{F0D7CAE9-5B61-4ACB-82C8-0FFA76E6DC71}" destId="{5B194316-5F0A-48A0-89CB-C932F05A4DB6}" srcOrd="3" destOrd="0" presId="urn:microsoft.com/office/officeart/2005/8/layout/vList5"/>
    <dgm:cxn modelId="{4D5DA26E-6D2F-4466-8CB7-236E61DFD24D}" type="presParOf" srcId="{F0D7CAE9-5B61-4ACB-82C8-0FFA76E6DC71}" destId="{CEB52ED0-265B-45EB-A466-4E0371A32519}" srcOrd="4" destOrd="0" presId="urn:microsoft.com/office/officeart/2005/8/layout/vList5"/>
    <dgm:cxn modelId="{2218FBF0-7B0A-491D-8226-4F1867578E13}" type="presParOf" srcId="{CEB52ED0-265B-45EB-A466-4E0371A32519}" destId="{B88D21BD-27EB-4E54-A3B6-DDCE048384D5}" srcOrd="0" destOrd="0" presId="urn:microsoft.com/office/officeart/2005/8/layout/vList5"/>
    <dgm:cxn modelId="{701CB2CA-4068-46DE-BC93-5DEB79BBBB47}" type="presParOf" srcId="{CEB52ED0-265B-45EB-A466-4E0371A32519}" destId="{DDEC7164-0E7B-445E-8397-8C065D1C87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FD2E51-87ED-40FC-AB93-D844849BD79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946571-A891-4233-BB4E-EE2A2512DBA2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3600" dirty="0"/>
            <a:t>Exercises:</a:t>
          </a:r>
        </a:p>
      </dgm:t>
    </dgm:pt>
    <dgm:pt modelId="{C2838213-2A5F-4465-9485-E4C7555B1BA8}" type="parTrans" cxnId="{93124E90-43C8-4438-B23C-3D48333CB6DA}">
      <dgm:prSet/>
      <dgm:spPr/>
      <dgm:t>
        <a:bodyPr/>
        <a:lstStyle/>
        <a:p>
          <a:endParaRPr lang="en-US"/>
        </a:p>
      </dgm:t>
    </dgm:pt>
    <dgm:pt modelId="{687FC7AF-3F11-459B-9235-C51A341F4F18}" type="sibTrans" cxnId="{93124E90-43C8-4438-B23C-3D48333CB6DA}">
      <dgm:prSet/>
      <dgm:spPr/>
      <dgm:t>
        <a:bodyPr/>
        <a:lstStyle/>
        <a:p>
          <a:endParaRPr lang="en-US"/>
        </a:p>
      </dgm:t>
    </dgm:pt>
    <dgm:pt modelId="{4B83DC26-1A35-4554-8D06-B226846700D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/>
            <a:t>Tongue twisters</a:t>
          </a:r>
        </a:p>
      </dgm:t>
    </dgm:pt>
    <dgm:pt modelId="{D07AAB75-3FD1-4230-9C92-5001D314D3DF}" type="parTrans" cxnId="{3A1DA1CF-D92F-4C49-A292-23BA73A7E9E7}">
      <dgm:prSet/>
      <dgm:spPr/>
      <dgm:t>
        <a:bodyPr/>
        <a:lstStyle/>
        <a:p>
          <a:endParaRPr lang="en-US"/>
        </a:p>
      </dgm:t>
    </dgm:pt>
    <dgm:pt modelId="{C4365767-79BC-4B67-A08A-179D17D0BEAE}" type="sibTrans" cxnId="{3A1DA1CF-D92F-4C49-A292-23BA73A7E9E7}">
      <dgm:prSet/>
      <dgm:spPr/>
      <dgm:t>
        <a:bodyPr/>
        <a:lstStyle/>
        <a:p>
          <a:endParaRPr lang="en-US"/>
        </a:p>
      </dgm:t>
    </dgm:pt>
    <dgm:pt modelId="{D09F4DC0-FC30-48CB-912E-E04DFBE1EBA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/>
            <a:t>Reading aloud</a:t>
          </a:r>
        </a:p>
      </dgm:t>
    </dgm:pt>
    <dgm:pt modelId="{10C58987-AC62-4173-BD78-DD581B5F385C}" type="parTrans" cxnId="{2D03A9BF-5413-4FEC-95EA-AD6802277FD0}">
      <dgm:prSet/>
      <dgm:spPr/>
      <dgm:t>
        <a:bodyPr/>
        <a:lstStyle/>
        <a:p>
          <a:endParaRPr lang="en-US"/>
        </a:p>
      </dgm:t>
    </dgm:pt>
    <dgm:pt modelId="{251D7CDF-79E7-44BD-B21F-E1B762032416}" type="sibTrans" cxnId="{2D03A9BF-5413-4FEC-95EA-AD6802277FD0}">
      <dgm:prSet/>
      <dgm:spPr/>
      <dgm:t>
        <a:bodyPr/>
        <a:lstStyle/>
        <a:p>
          <a:endParaRPr lang="en-US"/>
        </a:p>
      </dgm:t>
    </dgm:pt>
    <dgm:pt modelId="{9E4FC47F-6B24-4AE4-9BAE-9EAD65C22CF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/>
            <a:t>Mouth exercises</a:t>
          </a:r>
        </a:p>
      </dgm:t>
    </dgm:pt>
    <dgm:pt modelId="{AA1D892D-B230-458C-B951-9B8FB64214C2}" type="parTrans" cxnId="{82A1688E-D9B6-491A-8DCC-97BB15787731}">
      <dgm:prSet/>
      <dgm:spPr/>
      <dgm:t>
        <a:bodyPr/>
        <a:lstStyle/>
        <a:p>
          <a:endParaRPr lang="en-US"/>
        </a:p>
      </dgm:t>
    </dgm:pt>
    <dgm:pt modelId="{B0323FDB-1B4D-4A51-849D-D044D266F785}" type="sibTrans" cxnId="{82A1688E-D9B6-491A-8DCC-97BB15787731}">
      <dgm:prSet/>
      <dgm:spPr/>
      <dgm:t>
        <a:bodyPr/>
        <a:lstStyle/>
        <a:p>
          <a:endParaRPr lang="en-US"/>
        </a:p>
      </dgm:t>
    </dgm:pt>
    <dgm:pt modelId="{38B2C145-ACA8-4726-B4AE-CAB2FA42633B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3600"/>
            <a:t>Techniques:</a:t>
          </a:r>
        </a:p>
      </dgm:t>
    </dgm:pt>
    <dgm:pt modelId="{BE053130-961B-4970-818F-CE3EBBD23206}" type="parTrans" cxnId="{99C351B5-A894-49AD-91B7-BBFF1A0C1988}">
      <dgm:prSet/>
      <dgm:spPr/>
      <dgm:t>
        <a:bodyPr/>
        <a:lstStyle/>
        <a:p>
          <a:endParaRPr lang="en-US"/>
        </a:p>
      </dgm:t>
    </dgm:pt>
    <dgm:pt modelId="{3F487415-7916-4AD4-B216-72EFBABDA1DC}" type="sibTrans" cxnId="{99C351B5-A894-49AD-91B7-BBFF1A0C1988}">
      <dgm:prSet/>
      <dgm:spPr/>
      <dgm:t>
        <a:bodyPr/>
        <a:lstStyle/>
        <a:p>
          <a:endParaRPr lang="en-US"/>
        </a:p>
      </dgm:t>
    </dgm:pt>
    <dgm:pt modelId="{AFCF2405-82AF-41BF-B1EE-9F763C190CA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/>
            <a:t>Slowing down speech</a:t>
          </a:r>
        </a:p>
      </dgm:t>
    </dgm:pt>
    <dgm:pt modelId="{BCD72081-3D3D-4236-9953-2E93D54F332B}" type="parTrans" cxnId="{A3026CCA-9384-42D9-99E9-8464149CA022}">
      <dgm:prSet/>
      <dgm:spPr/>
      <dgm:t>
        <a:bodyPr/>
        <a:lstStyle/>
        <a:p>
          <a:endParaRPr lang="en-US"/>
        </a:p>
      </dgm:t>
    </dgm:pt>
    <dgm:pt modelId="{D1540C0B-2E5F-407E-B562-FB22AC42166D}" type="sibTrans" cxnId="{A3026CCA-9384-42D9-99E9-8464149CA022}">
      <dgm:prSet/>
      <dgm:spPr/>
      <dgm:t>
        <a:bodyPr/>
        <a:lstStyle/>
        <a:p>
          <a:endParaRPr lang="en-US"/>
        </a:p>
      </dgm:t>
    </dgm:pt>
    <dgm:pt modelId="{D7B77FF7-AE52-438F-839C-F5F7862E74B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/>
            <a:t>Emphasizing enunciation</a:t>
          </a:r>
        </a:p>
      </dgm:t>
    </dgm:pt>
    <dgm:pt modelId="{40032557-E721-46CC-86AF-B6E53534501E}" type="parTrans" cxnId="{6AC05E8D-72F6-4F21-9331-A0EBB8824C23}">
      <dgm:prSet/>
      <dgm:spPr/>
      <dgm:t>
        <a:bodyPr/>
        <a:lstStyle/>
        <a:p>
          <a:endParaRPr lang="en-US"/>
        </a:p>
      </dgm:t>
    </dgm:pt>
    <dgm:pt modelId="{B4C600C8-E813-4D76-9F7C-C2457CB70C42}" type="sibTrans" cxnId="{6AC05E8D-72F6-4F21-9331-A0EBB8824C23}">
      <dgm:prSet/>
      <dgm:spPr/>
      <dgm:t>
        <a:bodyPr/>
        <a:lstStyle/>
        <a:p>
          <a:endParaRPr lang="en-US"/>
        </a:p>
      </dgm:t>
    </dgm:pt>
    <dgm:pt modelId="{6A61701B-FD70-48E6-A876-290AC97637D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/>
            <a:t>Utilizing recording tools</a:t>
          </a:r>
        </a:p>
      </dgm:t>
    </dgm:pt>
    <dgm:pt modelId="{49B818A7-C22A-48E1-B731-68907FDFBBDD}" type="parTrans" cxnId="{E64FFE74-CE3F-4C65-B1F7-D845964DE9B7}">
      <dgm:prSet/>
      <dgm:spPr/>
      <dgm:t>
        <a:bodyPr/>
        <a:lstStyle/>
        <a:p>
          <a:endParaRPr lang="en-US"/>
        </a:p>
      </dgm:t>
    </dgm:pt>
    <dgm:pt modelId="{D84C368A-D998-4472-A0A8-B89CB39208BD}" type="sibTrans" cxnId="{E64FFE74-CE3F-4C65-B1F7-D845964DE9B7}">
      <dgm:prSet/>
      <dgm:spPr/>
      <dgm:t>
        <a:bodyPr/>
        <a:lstStyle/>
        <a:p>
          <a:endParaRPr lang="en-US"/>
        </a:p>
      </dgm:t>
    </dgm:pt>
    <dgm:pt modelId="{12796234-58DB-4022-9E22-C1DC51022F0C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3600" dirty="0"/>
            <a:t>Tools:</a:t>
          </a:r>
        </a:p>
      </dgm:t>
    </dgm:pt>
    <dgm:pt modelId="{28B94C7B-DF57-43D7-BA2E-A4E23840BEC0}" type="parTrans" cxnId="{121D0D09-9176-4AB8-AA54-ED98534CF009}">
      <dgm:prSet/>
      <dgm:spPr/>
      <dgm:t>
        <a:bodyPr/>
        <a:lstStyle/>
        <a:p>
          <a:endParaRPr lang="en-US"/>
        </a:p>
      </dgm:t>
    </dgm:pt>
    <dgm:pt modelId="{31E3599D-DC42-4FE6-98FF-73E43DCAE3F8}" type="sibTrans" cxnId="{121D0D09-9176-4AB8-AA54-ED98534CF009}">
      <dgm:prSet/>
      <dgm:spPr/>
      <dgm:t>
        <a:bodyPr/>
        <a:lstStyle/>
        <a:p>
          <a:endParaRPr lang="en-US"/>
        </a:p>
      </dgm:t>
    </dgm:pt>
    <dgm:pt modelId="{34205521-940B-414B-AAE4-83A1CF5C1F6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/>
            <a:t>Instruments or utensils used for a particular purpose.</a:t>
          </a:r>
        </a:p>
      </dgm:t>
    </dgm:pt>
    <dgm:pt modelId="{766D52F2-BEB8-4637-92DC-EF29B38D297A}" type="parTrans" cxnId="{D942A0DB-0B00-4368-BA8A-5674B3164D78}">
      <dgm:prSet/>
      <dgm:spPr/>
      <dgm:t>
        <a:bodyPr/>
        <a:lstStyle/>
        <a:p>
          <a:endParaRPr lang="en-US"/>
        </a:p>
      </dgm:t>
    </dgm:pt>
    <dgm:pt modelId="{E5668147-350B-4C0B-8827-73AAB24D6A14}" type="sibTrans" cxnId="{D942A0DB-0B00-4368-BA8A-5674B3164D78}">
      <dgm:prSet/>
      <dgm:spPr/>
      <dgm:t>
        <a:bodyPr/>
        <a:lstStyle/>
        <a:p>
          <a:endParaRPr lang="en-US"/>
        </a:p>
      </dgm:t>
    </dgm:pt>
    <dgm:pt modelId="{18E3F053-8373-44C0-85F8-7597E31D566A}" type="pres">
      <dgm:prSet presAssocID="{19FD2E51-87ED-40FC-AB93-D844849BD790}" presName="root" presStyleCnt="0">
        <dgm:presLayoutVars>
          <dgm:dir/>
          <dgm:resizeHandles val="exact"/>
        </dgm:presLayoutVars>
      </dgm:prSet>
      <dgm:spPr/>
    </dgm:pt>
    <dgm:pt modelId="{ACD5BF7A-F370-4D16-8D29-F34E64DBCB86}" type="pres">
      <dgm:prSet presAssocID="{E4946571-A891-4233-BB4E-EE2A2512DBA2}" presName="compNode" presStyleCnt="0"/>
      <dgm:spPr/>
    </dgm:pt>
    <dgm:pt modelId="{C02E8304-AAC4-4E62-A0E5-79751B45EDB6}" type="pres">
      <dgm:prSet presAssocID="{E4946571-A891-4233-BB4E-EE2A2512DB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9843EB5A-7B3C-460C-8AD3-71C06A6712F1}" type="pres">
      <dgm:prSet presAssocID="{E4946571-A891-4233-BB4E-EE2A2512DBA2}" presName="iconSpace" presStyleCnt="0"/>
      <dgm:spPr/>
    </dgm:pt>
    <dgm:pt modelId="{F48C9A49-9809-4F49-A5AF-D163AA8B49AD}" type="pres">
      <dgm:prSet presAssocID="{E4946571-A891-4233-BB4E-EE2A2512DBA2}" presName="parTx" presStyleLbl="revTx" presStyleIdx="0" presStyleCnt="6">
        <dgm:presLayoutVars>
          <dgm:chMax val="0"/>
          <dgm:chPref val="0"/>
        </dgm:presLayoutVars>
      </dgm:prSet>
      <dgm:spPr/>
    </dgm:pt>
    <dgm:pt modelId="{15ABD8AD-DDFF-41A8-8B73-76D9CA5EA37A}" type="pres">
      <dgm:prSet presAssocID="{E4946571-A891-4233-BB4E-EE2A2512DBA2}" presName="txSpace" presStyleCnt="0"/>
      <dgm:spPr/>
    </dgm:pt>
    <dgm:pt modelId="{375F172E-3E9C-46E2-B36C-1C6B367AADD2}" type="pres">
      <dgm:prSet presAssocID="{E4946571-A891-4233-BB4E-EE2A2512DBA2}" presName="desTx" presStyleLbl="revTx" presStyleIdx="1" presStyleCnt="6">
        <dgm:presLayoutVars/>
      </dgm:prSet>
      <dgm:spPr/>
    </dgm:pt>
    <dgm:pt modelId="{0C6C232F-6A82-48B6-8552-EABD82E5FFAF}" type="pres">
      <dgm:prSet presAssocID="{687FC7AF-3F11-459B-9235-C51A341F4F18}" presName="sibTrans" presStyleCnt="0"/>
      <dgm:spPr/>
    </dgm:pt>
    <dgm:pt modelId="{0AF01031-29B9-4FA2-8621-DA66A56E5168}" type="pres">
      <dgm:prSet presAssocID="{38B2C145-ACA8-4726-B4AE-CAB2FA42633B}" presName="compNode" presStyleCnt="0"/>
      <dgm:spPr/>
    </dgm:pt>
    <dgm:pt modelId="{D0D643E3-8E2A-4E4D-8FB5-FD4482670117}" type="pres">
      <dgm:prSet presAssocID="{38B2C145-ACA8-4726-B4AE-CAB2FA4263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67459B4B-9339-4C99-BF42-D21EF18E1A6A}" type="pres">
      <dgm:prSet presAssocID="{38B2C145-ACA8-4726-B4AE-CAB2FA42633B}" presName="iconSpace" presStyleCnt="0"/>
      <dgm:spPr/>
    </dgm:pt>
    <dgm:pt modelId="{7239CFFA-F5FA-4839-8B69-759E3A8D38D3}" type="pres">
      <dgm:prSet presAssocID="{38B2C145-ACA8-4726-B4AE-CAB2FA42633B}" presName="parTx" presStyleLbl="revTx" presStyleIdx="2" presStyleCnt="6">
        <dgm:presLayoutVars>
          <dgm:chMax val="0"/>
          <dgm:chPref val="0"/>
        </dgm:presLayoutVars>
      </dgm:prSet>
      <dgm:spPr/>
    </dgm:pt>
    <dgm:pt modelId="{F7878161-C16B-45DC-AEA7-D4DFE07D8316}" type="pres">
      <dgm:prSet presAssocID="{38B2C145-ACA8-4726-B4AE-CAB2FA42633B}" presName="txSpace" presStyleCnt="0"/>
      <dgm:spPr/>
    </dgm:pt>
    <dgm:pt modelId="{7C3FB714-9D66-4B5A-8E61-952D172F6F0E}" type="pres">
      <dgm:prSet presAssocID="{38B2C145-ACA8-4726-B4AE-CAB2FA42633B}" presName="desTx" presStyleLbl="revTx" presStyleIdx="3" presStyleCnt="6">
        <dgm:presLayoutVars/>
      </dgm:prSet>
      <dgm:spPr/>
    </dgm:pt>
    <dgm:pt modelId="{CB788E71-7824-4319-BA68-51E91EB85E87}" type="pres">
      <dgm:prSet presAssocID="{3F487415-7916-4AD4-B216-72EFBABDA1DC}" presName="sibTrans" presStyleCnt="0"/>
      <dgm:spPr/>
    </dgm:pt>
    <dgm:pt modelId="{62E975D1-5A62-4C7C-9E06-8E7C5C812DEC}" type="pres">
      <dgm:prSet presAssocID="{12796234-58DB-4022-9E22-C1DC51022F0C}" presName="compNode" presStyleCnt="0"/>
      <dgm:spPr/>
    </dgm:pt>
    <dgm:pt modelId="{CAE840C9-9789-4B1F-BE37-BB2EC99AB1E3}" type="pres">
      <dgm:prSet presAssocID="{12796234-58DB-4022-9E22-C1DC51022F0C}" presName="iconRect" presStyleLbl="node1" presStyleIdx="2" presStyleCnt="3" custLinFactNeighborX="2857" custLinFactNeighborY="95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"/>
        </a:ext>
      </dgm:extLst>
    </dgm:pt>
    <dgm:pt modelId="{58541CF0-60A8-4599-B62A-DB3DAEDE4372}" type="pres">
      <dgm:prSet presAssocID="{12796234-58DB-4022-9E22-C1DC51022F0C}" presName="iconSpace" presStyleCnt="0"/>
      <dgm:spPr/>
    </dgm:pt>
    <dgm:pt modelId="{5C970BDF-FD63-4201-8323-76A4D094610D}" type="pres">
      <dgm:prSet presAssocID="{12796234-58DB-4022-9E22-C1DC51022F0C}" presName="parTx" presStyleLbl="revTx" presStyleIdx="4" presStyleCnt="6">
        <dgm:presLayoutVars>
          <dgm:chMax val="0"/>
          <dgm:chPref val="0"/>
        </dgm:presLayoutVars>
      </dgm:prSet>
      <dgm:spPr/>
    </dgm:pt>
    <dgm:pt modelId="{0BD9ED85-9D71-4E01-86F7-5E868C312C44}" type="pres">
      <dgm:prSet presAssocID="{12796234-58DB-4022-9E22-C1DC51022F0C}" presName="txSpace" presStyleCnt="0"/>
      <dgm:spPr/>
    </dgm:pt>
    <dgm:pt modelId="{22FE83E6-DA08-409A-BDB6-CC858013719A}" type="pres">
      <dgm:prSet presAssocID="{12796234-58DB-4022-9E22-C1DC51022F0C}" presName="desTx" presStyleLbl="revTx" presStyleIdx="5" presStyleCnt="6">
        <dgm:presLayoutVars/>
      </dgm:prSet>
      <dgm:spPr/>
    </dgm:pt>
  </dgm:ptLst>
  <dgm:cxnLst>
    <dgm:cxn modelId="{121D0D09-9176-4AB8-AA54-ED98534CF009}" srcId="{19FD2E51-87ED-40FC-AB93-D844849BD790}" destId="{12796234-58DB-4022-9E22-C1DC51022F0C}" srcOrd="2" destOrd="0" parTransId="{28B94C7B-DF57-43D7-BA2E-A4E23840BEC0}" sibTransId="{31E3599D-DC42-4FE6-98FF-73E43DCAE3F8}"/>
    <dgm:cxn modelId="{B6B9822F-80B1-4F83-A28C-F2827F862959}" type="presOf" srcId="{E4946571-A891-4233-BB4E-EE2A2512DBA2}" destId="{F48C9A49-9809-4F49-A5AF-D163AA8B49AD}" srcOrd="0" destOrd="0" presId="urn:microsoft.com/office/officeart/2018/2/layout/IconLabelDescriptionList"/>
    <dgm:cxn modelId="{73448536-BBAD-431C-A4C5-9FCD499921F4}" type="presOf" srcId="{12796234-58DB-4022-9E22-C1DC51022F0C}" destId="{5C970BDF-FD63-4201-8323-76A4D094610D}" srcOrd="0" destOrd="0" presId="urn:microsoft.com/office/officeart/2018/2/layout/IconLabelDescriptionList"/>
    <dgm:cxn modelId="{87B6173D-2803-40D4-B273-87E76C58BF4B}" type="presOf" srcId="{9E4FC47F-6B24-4AE4-9BAE-9EAD65C22CF4}" destId="{375F172E-3E9C-46E2-B36C-1C6B367AADD2}" srcOrd="0" destOrd="2" presId="urn:microsoft.com/office/officeart/2018/2/layout/IconLabelDescriptionList"/>
    <dgm:cxn modelId="{F10A683D-7FD0-4069-8E34-7D0E899D3C99}" type="presOf" srcId="{4B83DC26-1A35-4554-8D06-B226846700DE}" destId="{375F172E-3E9C-46E2-B36C-1C6B367AADD2}" srcOrd="0" destOrd="0" presId="urn:microsoft.com/office/officeart/2018/2/layout/IconLabelDescriptionList"/>
    <dgm:cxn modelId="{90EBE968-5B15-4F46-98FF-8C09F61EAD5C}" type="presOf" srcId="{6A61701B-FD70-48E6-A876-290AC97637D8}" destId="{7C3FB714-9D66-4B5A-8E61-952D172F6F0E}" srcOrd="0" destOrd="2" presId="urn:microsoft.com/office/officeart/2018/2/layout/IconLabelDescriptionList"/>
    <dgm:cxn modelId="{E64FFE74-CE3F-4C65-B1F7-D845964DE9B7}" srcId="{38B2C145-ACA8-4726-B4AE-CAB2FA42633B}" destId="{6A61701B-FD70-48E6-A876-290AC97637D8}" srcOrd="2" destOrd="0" parTransId="{49B818A7-C22A-48E1-B731-68907FDFBBDD}" sibTransId="{D84C368A-D998-4472-A0A8-B89CB39208BD}"/>
    <dgm:cxn modelId="{48E65483-D967-484C-B3F2-40757D140D78}" type="presOf" srcId="{AFCF2405-82AF-41BF-B1EE-9F763C190CA2}" destId="{7C3FB714-9D66-4B5A-8E61-952D172F6F0E}" srcOrd="0" destOrd="0" presId="urn:microsoft.com/office/officeart/2018/2/layout/IconLabelDescriptionList"/>
    <dgm:cxn modelId="{6AC05E8D-72F6-4F21-9331-A0EBB8824C23}" srcId="{38B2C145-ACA8-4726-B4AE-CAB2FA42633B}" destId="{D7B77FF7-AE52-438F-839C-F5F7862E74BC}" srcOrd="1" destOrd="0" parTransId="{40032557-E721-46CC-86AF-B6E53534501E}" sibTransId="{B4C600C8-E813-4D76-9F7C-C2457CB70C42}"/>
    <dgm:cxn modelId="{82A1688E-D9B6-491A-8DCC-97BB15787731}" srcId="{E4946571-A891-4233-BB4E-EE2A2512DBA2}" destId="{9E4FC47F-6B24-4AE4-9BAE-9EAD65C22CF4}" srcOrd="2" destOrd="0" parTransId="{AA1D892D-B230-458C-B951-9B8FB64214C2}" sibTransId="{B0323FDB-1B4D-4A51-849D-D044D266F785}"/>
    <dgm:cxn modelId="{93124E90-43C8-4438-B23C-3D48333CB6DA}" srcId="{19FD2E51-87ED-40FC-AB93-D844849BD790}" destId="{E4946571-A891-4233-BB4E-EE2A2512DBA2}" srcOrd="0" destOrd="0" parTransId="{C2838213-2A5F-4465-9485-E4C7555B1BA8}" sibTransId="{687FC7AF-3F11-459B-9235-C51A341F4F18}"/>
    <dgm:cxn modelId="{99C351B5-A894-49AD-91B7-BBFF1A0C1988}" srcId="{19FD2E51-87ED-40FC-AB93-D844849BD790}" destId="{38B2C145-ACA8-4726-B4AE-CAB2FA42633B}" srcOrd="1" destOrd="0" parTransId="{BE053130-961B-4970-818F-CE3EBBD23206}" sibTransId="{3F487415-7916-4AD4-B216-72EFBABDA1DC}"/>
    <dgm:cxn modelId="{2D03A9BF-5413-4FEC-95EA-AD6802277FD0}" srcId="{E4946571-A891-4233-BB4E-EE2A2512DBA2}" destId="{D09F4DC0-FC30-48CB-912E-E04DFBE1EBA8}" srcOrd="1" destOrd="0" parTransId="{10C58987-AC62-4173-BD78-DD581B5F385C}" sibTransId="{251D7CDF-79E7-44BD-B21F-E1B762032416}"/>
    <dgm:cxn modelId="{A3026CCA-9384-42D9-99E9-8464149CA022}" srcId="{38B2C145-ACA8-4726-B4AE-CAB2FA42633B}" destId="{AFCF2405-82AF-41BF-B1EE-9F763C190CA2}" srcOrd="0" destOrd="0" parTransId="{BCD72081-3D3D-4236-9953-2E93D54F332B}" sibTransId="{D1540C0B-2E5F-407E-B562-FB22AC42166D}"/>
    <dgm:cxn modelId="{3A1DA1CF-D92F-4C49-A292-23BA73A7E9E7}" srcId="{E4946571-A891-4233-BB4E-EE2A2512DBA2}" destId="{4B83DC26-1A35-4554-8D06-B226846700DE}" srcOrd="0" destOrd="0" parTransId="{D07AAB75-3FD1-4230-9C92-5001D314D3DF}" sibTransId="{C4365767-79BC-4B67-A08A-179D17D0BEAE}"/>
    <dgm:cxn modelId="{D942A0DB-0B00-4368-BA8A-5674B3164D78}" srcId="{12796234-58DB-4022-9E22-C1DC51022F0C}" destId="{34205521-940B-414B-AAE4-83A1CF5C1F66}" srcOrd="0" destOrd="0" parTransId="{766D52F2-BEB8-4637-92DC-EF29B38D297A}" sibTransId="{E5668147-350B-4C0B-8827-73AAB24D6A14}"/>
    <dgm:cxn modelId="{EAB7CCDF-6E29-4B1F-B74B-379CAB21AF51}" type="presOf" srcId="{D7B77FF7-AE52-438F-839C-F5F7862E74BC}" destId="{7C3FB714-9D66-4B5A-8E61-952D172F6F0E}" srcOrd="0" destOrd="1" presId="urn:microsoft.com/office/officeart/2018/2/layout/IconLabelDescriptionList"/>
    <dgm:cxn modelId="{7FC551E4-E343-4F3C-8E7E-7B78E4116B24}" type="presOf" srcId="{34205521-940B-414B-AAE4-83A1CF5C1F66}" destId="{22FE83E6-DA08-409A-BDB6-CC858013719A}" srcOrd="0" destOrd="0" presId="urn:microsoft.com/office/officeart/2018/2/layout/IconLabelDescriptionList"/>
    <dgm:cxn modelId="{BC2C19E5-875B-4B42-8024-4079E44605D7}" type="presOf" srcId="{19FD2E51-87ED-40FC-AB93-D844849BD790}" destId="{18E3F053-8373-44C0-85F8-7597E31D566A}" srcOrd="0" destOrd="0" presId="urn:microsoft.com/office/officeart/2018/2/layout/IconLabelDescriptionList"/>
    <dgm:cxn modelId="{37532EF0-97C7-4C8D-B6C5-51A3809BB721}" type="presOf" srcId="{D09F4DC0-FC30-48CB-912E-E04DFBE1EBA8}" destId="{375F172E-3E9C-46E2-B36C-1C6B367AADD2}" srcOrd="0" destOrd="1" presId="urn:microsoft.com/office/officeart/2018/2/layout/IconLabelDescriptionList"/>
    <dgm:cxn modelId="{C2B975F0-8B45-43EA-A040-6C0C205252B0}" type="presOf" srcId="{38B2C145-ACA8-4726-B4AE-CAB2FA42633B}" destId="{7239CFFA-F5FA-4839-8B69-759E3A8D38D3}" srcOrd="0" destOrd="0" presId="urn:microsoft.com/office/officeart/2018/2/layout/IconLabelDescriptionList"/>
    <dgm:cxn modelId="{578C25D6-90EB-4368-8CE1-74D36C8CCFD3}" type="presParOf" srcId="{18E3F053-8373-44C0-85F8-7597E31D566A}" destId="{ACD5BF7A-F370-4D16-8D29-F34E64DBCB86}" srcOrd="0" destOrd="0" presId="urn:microsoft.com/office/officeart/2018/2/layout/IconLabelDescriptionList"/>
    <dgm:cxn modelId="{BF2A9163-5440-4EEC-9E0E-BB49B291D6EA}" type="presParOf" srcId="{ACD5BF7A-F370-4D16-8D29-F34E64DBCB86}" destId="{C02E8304-AAC4-4E62-A0E5-79751B45EDB6}" srcOrd="0" destOrd="0" presId="urn:microsoft.com/office/officeart/2018/2/layout/IconLabelDescriptionList"/>
    <dgm:cxn modelId="{215F63BC-B765-49C4-999F-B0CD4AB19C0B}" type="presParOf" srcId="{ACD5BF7A-F370-4D16-8D29-F34E64DBCB86}" destId="{9843EB5A-7B3C-460C-8AD3-71C06A6712F1}" srcOrd="1" destOrd="0" presId="urn:microsoft.com/office/officeart/2018/2/layout/IconLabelDescriptionList"/>
    <dgm:cxn modelId="{9EE4E0F1-0A3C-4334-9CAB-3E215D4E2638}" type="presParOf" srcId="{ACD5BF7A-F370-4D16-8D29-F34E64DBCB86}" destId="{F48C9A49-9809-4F49-A5AF-D163AA8B49AD}" srcOrd="2" destOrd="0" presId="urn:microsoft.com/office/officeart/2018/2/layout/IconLabelDescriptionList"/>
    <dgm:cxn modelId="{2BCCC35B-AE83-4AF5-A481-34ED713A5E03}" type="presParOf" srcId="{ACD5BF7A-F370-4D16-8D29-F34E64DBCB86}" destId="{15ABD8AD-DDFF-41A8-8B73-76D9CA5EA37A}" srcOrd="3" destOrd="0" presId="urn:microsoft.com/office/officeart/2018/2/layout/IconLabelDescriptionList"/>
    <dgm:cxn modelId="{38A84553-8805-436C-BCE0-989F61AC347C}" type="presParOf" srcId="{ACD5BF7A-F370-4D16-8D29-F34E64DBCB86}" destId="{375F172E-3E9C-46E2-B36C-1C6B367AADD2}" srcOrd="4" destOrd="0" presId="urn:microsoft.com/office/officeart/2018/2/layout/IconLabelDescriptionList"/>
    <dgm:cxn modelId="{F3CF7306-3255-4502-9B68-14541B4A7FD4}" type="presParOf" srcId="{18E3F053-8373-44C0-85F8-7597E31D566A}" destId="{0C6C232F-6A82-48B6-8552-EABD82E5FFAF}" srcOrd="1" destOrd="0" presId="urn:microsoft.com/office/officeart/2018/2/layout/IconLabelDescriptionList"/>
    <dgm:cxn modelId="{590A3708-345C-44F6-ABA0-5020BF9E6C16}" type="presParOf" srcId="{18E3F053-8373-44C0-85F8-7597E31D566A}" destId="{0AF01031-29B9-4FA2-8621-DA66A56E5168}" srcOrd="2" destOrd="0" presId="urn:microsoft.com/office/officeart/2018/2/layout/IconLabelDescriptionList"/>
    <dgm:cxn modelId="{E3650925-ABFC-45BC-A5E0-3C3A7704E2DE}" type="presParOf" srcId="{0AF01031-29B9-4FA2-8621-DA66A56E5168}" destId="{D0D643E3-8E2A-4E4D-8FB5-FD4482670117}" srcOrd="0" destOrd="0" presId="urn:microsoft.com/office/officeart/2018/2/layout/IconLabelDescriptionList"/>
    <dgm:cxn modelId="{7C44D9A4-8F8B-488E-9A47-03FA0CF4B154}" type="presParOf" srcId="{0AF01031-29B9-4FA2-8621-DA66A56E5168}" destId="{67459B4B-9339-4C99-BF42-D21EF18E1A6A}" srcOrd="1" destOrd="0" presId="urn:microsoft.com/office/officeart/2018/2/layout/IconLabelDescriptionList"/>
    <dgm:cxn modelId="{9ED497AF-9184-447E-9117-E5752E78C8AB}" type="presParOf" srcId="{0AF01031-29B9-4FA2-8621-DA66A56E5168}" destId="{7239CFFA-F5FA-4839-8B69-759E3A8D38D3}" srcOrd="2" destOrd="0" presId="urn:microsoft.com/office/officeart/2018/2/layout/IconLabelDescriptionList"/>
    <dgm:cxn modelId="{044354D4-A232-4EBA-A8E5-CD7B8C42BBAB}" type="presParOf" srcId="{0AF01031-29B9-4FA2-8621-DA66A56E5168}" destId="{F7878161-C16B-45DC-AEA7-D4DFE07D8316}" srcOrd="3" destOrd="0" presId="urn:microsoft.com/office/officeart/2018/2/layout/IconLabelDescriptionList"/>
    <dgm:cxn modelId="{F5E1B828-EB19-4C2D-8095-0C98234596A4}" type="presParOf" srcId="{0AF01031-29B9-4FA2-8621-DA66A56E5168}" destId="{7C3FB714-9D66-4B5A-8E61-952D172F6F0E}" srcOrd="4" destOrd="0" presId="urn:microsoft.com/office/officeart/2018/2/layout/IconLabelDescriptionList"/>
    <dgm:cxn modelId="{BF7849A5-8C66-4069-944E-DAE417F3D32D}" type="presParOf" srcId="{18E3F053-8373-44C0-85F8-7597E31D566A}" destId="{CB788E71-7824-4319-BA68-51E91EB85E87}" srcOrd="3" destOrd="0" presId="urn:microsoft.com/office/officeart/2018/2/layout/IconLabelDescriptionList"/>
    <dgm:cxn modelId="{FFB76F60-2BF0-4AD5-B17D-4EDA9844F8F6}" type="presParOf" srcId="{18E3F053-8373-44C0-85F8-7597E31D566A}" destId="{62E975D1-5A62-4C7C-9E06-8E7C5C812DEC}" srcOrd="4" destOrd="0" presId="urn:microsoft.com/office/officeart/2018/2/layout/IconLabelDescriptionList"/>
    <dgm:cxn modelId="{DC43FEDA-ACD2-4ABF-8F73-9030B3561D5D}" type="presParOf" srcId="{62E975D1-5A62-4C7C-9E06-8E7C5C812DEC}" destId="{CAE840C9-9789-4B1F-BE37-BB2EC99AB1E3}" srcOrd="0" destOrd="0" presId="urn:microsoft.com/office/officeart/2018/2/layout/IconLabelDescriptionList"/>
    <dgm:cxn modelId="{C41D6FCD-E798-4C75-AC3F-35B8BED01D31}" type="presParOf" srcId="{62E975D1-5A62-4C7C-9E06-8E7C5C812DEC}" destId="{58541CF0-60A8-4599-B62A-DB3DAEDE4372}" srcOrd="1" destOrd="0" presId="urn:microsoft.com/office/officeart/2018/2/layout/IconLabelDescriptionList"/>
    <dgm:cxn modelId="{1ACC7812-1F50-4E52-A7C8-C5CD4437BB5C}" type="presParOf" srcId="{62E975D1-5A62-4C7C-9E06-8E7C5C812DEC}" destId="{5C970BDF-FD63-4201-8323-76A4D094610D}" srcOrd="2" destOrd="0" presId="urn:microsoft.com/office/officeart/2018/2/layout/IconLabelDescriptionList"/>
    <dgm:cxn modelId="{AF5AC692-7E78-4C97-9C84-DD2648596780}" type="presParOf" srcId="{62E975D1-5A62-4C7C-9E06-8E7C5C812DEC}" destId="{0BD9ED85-9D71-4E01-86F7-5E868C312C44}" srcOrd="3" destOrd="0" presId="urn:microsoft.com/office/officeart/2018/2/layout/IconLabelDescriptionList"/>
    <dgm:cxn modelId="{7AC5E28E-C8FA-462D-8B44-AC929062551A}" type="presParOf" srcId="{62E975D1-5A62-4C7C-9E06-8E7C5C812DEC}" destId="{22FE83E6-DA08-409A-BDB6-CC858013719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36ED0E-F151-4D59-B207-05B4AAD4FD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AA12A9-3C0D-453B-A3B2-F0E168E857DD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3200"/>
            <a:t>Public Speaking:</a:t>
          </a:r>
        </a:p>
      </dgm:t>
    </dgm:pt>
    <dgm:pt modelId="{CD7AB9F0-DF75-464C-93CA-8E8CBF61FAC6}" type="parTrans" cxnId="{92BD31B9-6E4A-4F8B-8877-5A41802610B0}">
      <dgm:prSet/>
      <dgm:spPr/>
      <dgm:t>
        <a:bodyPr/>
        <a:lstStyle/>
        <a:p>
          <a:endParaRPr lang="en-US"/>
        </a:p>
      </dgm:t>
    </dgm:pt>
    <dgm:pt modelId="{75C377D8-35A6-458B-9DB7-00C144FC2AC8}" type="sibTrans" cxnId="{92BD31B9-6E4A-4F8B-8877-5A41802610B0}">
      <dgm:prSet/>
      <dgm:spPr/>
      <dgm:t>
        <a:bodyPr/>
        <a:lstStyle/>
        <a:p>
          <a:endParaRPr lang="en-US"/>
        </a:p>
      </dgm:t>
    </dgm:pt>
    <dgm:pt modelId="{EF8788FE-E603-4167-B312-C3260C68A52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/>
            <a:t>The act or process of making speeches in public. </a:t>
          </a:r>
        </a:p>
      </dgm:t>
    </dgm:pt>
    <dgm:pt modelId="{3117F5B6-510B-4C0C-8FB6-56059039AD07}" type="parTrans" cxnId="{CB9B089B-FCA8-4B20-A369-1244FEA1BB99}">
      <dgm:prSet/>
      <dgm:spPr/>
      <dgm:t>
        <a:bodyPr/>
        <a:lstStyle/>
        <a:p>
          <a:endParaRPr lang="en-US"/>
        </a:p>
      </dgm:t>
    </dgm:pt>
    <dgm:pt modelId="{CFA475F5-138F-4C28-A4CC-0E5D294D73BF}" type="sibTrans" cxnId="{CB9B089B-FCA8-4B20-A369-1244FEA1BB99}">
      <dgm:prSet/>
      <dgm:spPr/>
      <dgm:t>
        <a:bodyPr/>
        <a:lstStyle/>
        <a:p>
          <a:endParaRPr lang="en-US"/>
        </a:p>
      </dgm:t>
    </dgm:pt>
    <dgm:pt modelId="{AB09E159-B7DB-42E4-8E3D-D207AD031417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3200"/>
            <a:t>Everyday Conversation:</a:t>
          </a:r>
        </a:p>
      </dgm:t>
    </dgm:pt>
    <dgm:pt modelId="{94018599-ADFD-4A9B-8F50-4DD6AFBCFBC0}" type="parTrans" cxnId="{60980511-1340-4503-9976-2D79699FB884}">
      <dgm:prSet/>
      <dgm:spPr/>
      <dgm:t>
        <a:bodyPr/>
        <a:lstStyle/>
        <a:p>
          <a:endParaRPr lang="en-US"/>
        </a:p>
      </dgm:t>
    </dgm:pt>
    <dgm:pt modelId="{7AD5CCC6-5E5D-4E5C-95A6-8D6341241AC1}" type="sibTrans" cxnId="{60980511-1340-4503-9976-2D79699FB884}">
      <dgm:prSet/>
      <dgm:spPr/>
      <dgm:t>
        <a:bodyPr/>
        <a:lstStyle/>
        <a:p>
          <a:endParaRPr lang="en-US"/>
        </a:p>
      </dgm:t>
    </dgm:pt>
    <dgm:pt modelId="{07CBB7FF-46B7-42BE-8E61-2FBB705CDBD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/>
            <a:t>Informal talk involving a small group of people or only one person. </a:t>
          </a:r>
        </a:p>
      </dgm:t>
    </dgm:pt>
    <dgm:pt modelId="{B253FDDB-F5FE-4753-9FE4-2CAA1DE08307}" type="parTrans" cxnId="{1F1B29AB-02EA-49B4-8E66-1B54BEF16D55}">
      <dgm:prSet/>
      <dgm:spPr/>
      <dgm:t>
        <a:bodyPr/>
        <a:lstStyle/>
        <a:p>
          <a:endParaRPr lang="en-US"/>
        </a:p>
      </dgm:t>
    </dgm:pt>
    <dgm:pt modelId="{2C96B233-99AD-4661-9C82-04FDD95A7877}" type="sibTrans" cxnId="{1F1B29AB-02EA-49B4-8E66-1B54BEF16D55}">
      <dgm:prSet/>
      <dgm:spPr/>
      <dgm:t>
        <a:bodyPr/>
        <a:lstStyle/>
        <a:p>
          <a:endParaRPr lang="en-US"/>
        </a:p>
      </dgm:t>
    </dgm:pt>
    <dgm:pt modelId="{FDDD6E61-0BC9-4D4C-9CE7-E014077EC6B6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3200"/>
            <a:t>Professional Settings:</a:t>
          </a:r>
        </a:p>
      </dgm:t>
    </dgm:pt>
    <dgm:pt modelId="{E52FBC96-82EB-4A2A-AA19-BEE6AE5D8B7F}" type="parTrans" cxnId="{C54E56BD-0785-45E0-98BD-832C886BDB45}">
      <dgm:prSet/>
      <dgm:spPr/>
      <dgm:t>
        <a:bodyPr/>
        <a:lstStyle/>
        <a:p>
          <a:endParaRPr lang="en-US"/>
        </a:p>
      </dgm:t>
    </dgm:pt>
    <dgm:pt modelId="{128C5A8E-6FC2-40CB-8A5E-6B8725EA6306}" type="sibTrans" cxnId="{C54E56BD-0785-45E0-98BD-832C886BDB45}">
      <dgm:prSet/>
      <dgm:spPr/>
      <dgm:t>
        <a:bodyPr/>
        <a:lstStyle/>
        <a:p>
          <a:endParaRPr lang="en-US"/>
        </a:p>
      </dgm:t>
    </dgm:pt>
    <dgm:pt modelId="{3C71DA4B-21F9-4038-82E9-71C7354648C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/>
            <a:t>Situations in which one’s behaviour is subject to formal regulations or expectations.	</a:t>
          </a:r>
        </a:p>
      </dgm:t>
    </dgm:pt>
    <dgm:pt modelId="{26BA61C5-42A6-4E0A-BEC7-8BD63F07E52A}" type="parTrans" cxnId="{F110E864-B521-42C5-B485-2AD916C8DFCC}">
      <dgm:prSet/>
      <dgm:spPr/>
      <dgm:t>
        <a:bodyPr/>
        <a:lstStyle/>
        <a:p>
          <a:endParaRPr lang="en-US"/>
        </a:p>
      </dgm:t>
    </dgm:pt>
    <dgm:pt modelId="{1351689B-9B37-4098-B986-693742D82469}" type="sibTrans" cxnId="{F110E864-B521-42C5-B485-2AD916C8DFCC}">
      <dgm:prSet/>
      <dgm:spPr/>
      <dgm:t>
        <a:bodyPr/>
        <a:lstStyle/>
        <a:p>
          <a:endParaRPr lang="en-US"/>
        </a:p>
      </dgm:t>
    </dgm:pt>
    <dgm:pt modelId="{08008276-FF4A-41B5-B7CC-21E1C3FFA2A0}" type="pres">
      <dgm:prSet presAssocID="{9D36ED0E-F151-4D59-B207-05B4AAD4FDFB}" presName="root" presStyleCnt="0">
        <dgm:presLayoutVars>
          <dgm:dir/>
          <dgm:resizeHandles val="exact"/>
        </dgm:presLayoutVars>
      </dgm:prSet>
      <dgm:spPr/>
    </dgm:pt>
    <dgm:pt modelId="{AD101BFA-7B28-4A9A-AC3C-72FB112147AD}" type="pres">
      <dgm:prSet presAssocID="{D2AA12A9-3C0D-453B-A3B2-F0E168E857DD}" presName="compNode" presStyleCnt="0"/>
      <dgm:spPr/>
    </dgm:pt>
    <dgm:pt modelId="{A946575A-A3BD-4748-A8A4-06270FD4F863}" type="pres">
      <dgm:prSet presAssocID="{D2AA12A9-3C0D-453B-A3B2-F0E168E857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BB104B64-F54E-469C-B1EF-15DCBC425DD6}" type="pres">
      <dgm:prSet presAssocID="{D2AA12A9-3C0D-453B-A3B2-F0E168E857DD}" presName="iconSpace" presStyleCnt="0"/>
      <dgm:spPr/>
    </dgm:pt>
    <dgm:pt modelId="{3B730AC6-FB32-4D11-BB77-086B1E2550DA}" type="pres">
      <dgm:prSet presAssocID="{D2AA12A9-3C0D-453B-A3B2-F0E168E857DD}" presName="parTx" presStyleLbl="revTx" presStyleIdx="0" presStyleCnt="6">
        <dgm:presLayoutVars>
          <dgm:chMax val="0"/>
          <dgm:chPref val="0"/>
        </dgm:presLayoutVars>
      </dgm:prSet>
      <dgm:spPr/>
    </dgm:pt>
    <dgm:pt modelId="{6847996F-8337-4B4A-AB24-1BCF418FB771}" type="pres">
      <dgm:prSet presAssocID="{D2AA12A9-3C0D-453B-A3B2-F0E168E857DD}" presName="txSpace" presStyleCnt="0"/>
      <dgm:spPr/>
    </dgm:pt>
    <dgm:pt modelId="{89E59420-D8BA-4718-8166-18E26B117367}" type="pres">
      <dgm:prSet presAssocID="{D2AA12A9-3C0D-453B-A3B2-F0E168E857DD}" presName="desTx" presStyleLbl="revTx" presStyleIdx="1" presStyleCnt="6">
        <dgm:presLayoutVars/>
      </dgm:prSet>
      <dgm:spPr/>
    </dgm:pt>
    <dgm:pt modelId="{570D8329-59A9-4C45-BCFD-22332D4DF9E3}" type="pres">
      <dgm:prSet presAssocID="{75C377D8-35A6-458B-9DB7-00C144FC2AC8}" presName="sibTrans" presStyleCnt="0"/>
      <dgm:spPr/>
    </dgm:pt>
    <dgm:pt modelId="{888EC8C7-221E-4410-BC06-4C1BB540D858}" type="pres">
      <dgm:prSet presAssocID="{AB09E159-B7DB-42E4-8E3D-D207AD031417}" presName="compNode" presStyleCnt="0"/>
      <dgm:spPr/>
    </dgm:pt>
    <dgm:pt modelId="{7D0CCCDF-1515-4C58-BE1D-FFA958EC3AC5}" type="pres">
      <dgm:prSet presAssocID="{AB09E159-B7DB-42E4-8E3D-D207AD0314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ABE4930-1C22-4362-B94F-EB4FC54429BF}" type="pres">
      <dgm:prSet presAssocID="{AB09E159-B7DB-42E4-8E3D-D207AD031417}" presName="iconSpace" presStyleCnt="0"/>
      <dgm:spPr/>
    </dgm:pt>
    <dgm:pt modelId="{97F49927-02CF-49D6-94CF-6DB821BC288D}" type="pres">
      <dgm:prSet presAssocID="{AB09E159-B7DB-42E4-8E3D-D207AD031417}" presName="parTx" presStyleLbl="revTx" presStyleIdx="2" presStyleCnt="6">
        <dgm:presLayoutVars>
          <dgm:chMax val="0"/>
          <dgm:chPref val="0"/>
        </dgm:presLayoutVars>
      </dgm:prSet>
      <dgm:spPr/>
    </dgm:pt>
    <dgm:pt modelId="{1C527B5D-568E-4D16-985A-FF9E9258B471}" type="pres">
      <dgm:prSet presAssocID="{AB09E159-B7DB-42E4-8E3D-D207AD031417}" presName="txSpace" presStyleCnt="0"/>
      <dgm:spPr/>
    </dgm:pt>
    <dgm:pt modelId="{E06919E1-E4C5-4AF6-8F77-18D5A1428E22}" type="pres">
      <dgm:prSet presAssocID="{AB09E159-B7DB-42E4-8E3D-D207AD031417}" presName="desTx" presStyleLbl="revTx" presStyleIdx="3" presStyleCnt="6">
        <dgm:presLayoutVars/>
      </dgm:prSet>
      <dgm:spPr/>
    </dgm:pt>
    <dgm:pt modelId="{41F1D431-F2C8-4BC4-9325-A406A2E7BCF2}" type="pres">
      <dgm:prSet presAssocID="{7AD5CCC6-5E5D-4E5C-95A6-8D6341241AC1}" presName="sibTrans" presStyleCnt="0"/>
      <dgm:spPr/>
    </dgm:pt>
    <dgm:pt modelId="{D5278AD0-B725-44AB-A286-C375A245BD2C}" type="pres">
      <dgm:prSet presAssocID="{FDDD6E61-0BC9-4D4C-9CE7-E014077EC6B6}" presName="compNode" presStyleCnt="0"/>
      <dgm:spPr/>
    </dgm:pt>
    <dgm:pt modelId="{05E029DE-5E6C-47E7-902B-3D555096BF6A}" type="pres">
      <dgm:prSet presAssocID="{FDDD6E61-0BC9-4D4C-9CE7-E014077EC6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9BE93CC-5D15-4D8D-8C44-CD099504F5A3}" type="pres">
      <dgm:prSet presAssocID="{FDDD6E61-0BC9-4D4C-9CE7-E014077EC6B6}" presName="iconSpace" presStyleCnt="0"/>
      <dgm:spPr/>
    </dgm:pt>
    <dgm:pt modelId="{C2AEBCD6-791B-4D74-8CB3-48F43353B5FD}" type="pres">
      <dgm:prSet presAssocID="{FDDD6E61-0BC9-4D4C-9CE7-E014077EC6B6}" presName="parTx" presStyleLbl="revTx" presStyleIdx="4" presStyleCnt="6">
        <dgm:presLayoutVars>
          <dgm:chMax val="0"/>
          <dgm:chPref val="0"/>
        </dgm:presLayoutVars>
      </dgm:prSet>
      <dgm:spPr/>
    </dgm:pt>
    <dgm:pt modelId="{E2FD6FAD-A181-4F21-BC06-ADCC2EDFF534}" type="pres">
      <dgm:prSet presAssocID="{FDDD6E61-0BC9-4D4C-9CE7-E014077EC6B6}" presName="txSpace" presStyleCnt="0"/>
      <dgm:spPr/>
    </dgm:pt>
    <dgm:pt modelId="{D23B8FE2-7FD8-45CE-904E-F6CBEA9BF7F7}" type="pres">
      <dgm:prSet presAssocID="{FDDD6E61-0BC9-4D4C-9CE7-E014077EC6B6}" presName="desTx" presStyleLbl="revTx" presStyleIdx="5" presStyleCnt="6">
        <dgm:presLayoutVars/>
      </dgm:prSet>
      <dgm:spPr/>
    </dgm:pt>
  </dgm:ptLst>
  <dgm:cxnLst>
    <dgm:cxn modelId="{60980511-1340-4503-9976-2D79699FB884}" srcId="{9D36ED0E-F151-4D59-B207-05B4AAD4FDFB}" destId="{AB09E159-B7DB-42E4-8E3D-D207AD031417}" srcOrd="1" destOrd="0" parTransId="{94018599-ADFD-4A9B-8F50-4DD6AFBCFBC0}" sibTransId="{7AD5CCC6-5E5D-4E5C-95A6-8D6341241AC1}"/>
    <dgm:cxn modelId="{8379952B-D883-4517-9B87-54A3BD6DAF49}" type="presOf" srcId="{AB09E159-B7DB-42E4-8E3D-D207AD031417}" destId="{97F49927-02CF-49D6-94CF-6DB821BC288D}" srcOrd="0" destOrd="0" presId="urn:microsoft.com/office/officeart/2018/5/layout/CenteredIconLabelDescriptionList"/>
    <dgm:cxn modelId="{F110E864-B521-42C5-B485-2AD916C8DFCC}" srcId="{FDDD6E61-0BC9-4D4C-9CE7-E014077EC6B6}" destId="{3C71DA4B-21F9-4038-82E9-71C7354648C2}" srcOrd="0" destOrd="0" parTransId="{26BA61C5-42A6-4E0A-BEC7-8BD63F07E52A}" sibTransId="{1351689B-9B37-4098-B986-693742D82469}"/>
    <dgm:cxn modelId="{AD090168-2633-4F4C-93C0-23F8E038FD12}" type="presOf" srcId="{D2AA12A9-3C0D-453B-A3B2-F0E168E857DD}" destId="{3B730AC6-FB32-4D11-BB77-086B1E2550DA}" srcOrd="0" destOrd="0" presId="urn:microsoft.com/office/officeart/2018/5/layout/CenteredIconLabelDescriptionList"/>
    <dgm:cxn modelId="{2694C951-0EC6-4A50-8BDC-E5EEEDC35910}" type="presOf" srcId="{FDDD6E61-0BC9-4D4C-9CE7-E014077EC6B6}" destId="{C2AEBCD6-791B-4D74-8CB3-48F43353B5FD}" srcOrd="0" destOrd="0" presId="urn:microsoft.com/office/officeart/2018/5/layout/CenteredIconLabelDescriptionList"/>
    <dgm:cxn modelId="{5EFC8C72-57EE-47E2-8609-7BA6F011224A}" type="presOf" srcId="{9D36ED0E-F151-4D59-B207-05B4AAD4FDFB}" destId="{08008276-FF4A-41B5-B7CC-21E1C3FFA2A0}" srcOrd="0" destOrd="0" presId="urn:microsoft.com/office/officeart/2018/5/layout/CenteredIconLabelDescriptionList"/>
    <dgm:cxn modelId="{8EDC2C75-8EC4-45A1-949C-657D527E7751}" type="presOf" srcId="{07CBB7FF-46B7-42BE-8E61-2FBB705CDBDF}" destId="{E06919E1-E4C5-4AF6-8F77-18D5A1428E22}" srcOrd="0" destOrd="0" presId="urn:microsoft.com/office/officeart/2018/5/layout/CenteredIconLabelDescriptionList"/>
    <dgm:cxn modelId="{3508988A-83EA-485B-9082-73E9E2936A7F}" type="presOf" srcId="{3C71DA4B-21F9-4038-82E9-71C7354648C2}" destId="{D23B8FE2-7FD8-45CE-904E-F6CBEA9BF7F7}" srcOrd="0" destOrd="0" presId="urn:microsoft.com/office/officeart/2018/5/layout/CenteredIconLabelDescriptionList"/>
    <dgm:cxn modelId="{CB9B089B-FCA8-4B20-A369-1244FEA1BB99}" srcId="{D2AA12A9-3C0D-453B-A3B2-F0E168E857DD}" destId="{EF8788FE-E603-4167-B312-C3260C68A520}" srcOrd="0" destOrd="0" parTransId="{3117F5B6-510B-4C0C-8FB6-56059039AD07}" sibTransId="{CFA475F5-138F-4C28-A4CC-0E5D294D73BF}"/>
    <dgm:cxn modelId="{1F1B29AB-02EA-49B4-8E66-1B54BEF16D55}" srcId="{AB09E159-B7DB-42E4-8E3D-D207AD031417}" destId="{07CBB7FF-46B7-42BE-8E61-2FBB705CDBDF}" srcOrd="0" destOrd="0" parTransId="{B253FDDB-F5FE-4753-9FE4-2CAA1DE08307}" sibTransId="{2C96B233-99AD-4661-9C82-04FDD95A7877}"/>
    <dgm:cxn modelId="{92BD31B9-6E4A-4F8B-8877-5A41802610B0}" srcId="{9D36ED0E-F151-4D59-B207-05B4AAD4FDFB}" destId="{D2AA12A9-3C0D-453B-A3B2-F0E168E857DD}" srcOrd="0" destOrd="0" parTransId="{CD7AB9F0-DF75-464C-93CA-8E8CBF61FAC6}" sibTransId="{75C377D8-35A6-458B-9DB7-00C144FC2AC8}"/>
    <dgm:cxn modelId="{C54E56BD-0785-45E0-98BD-832C886BDB45}" srcId="{9D36ED0E-F151-4D59-B207-05B4AAD4FDFB}" destId="{FDDD6E61-0BC9-4D4C-9CE7-E014077EC6B6}" srcOrd="2" destOrd="0" parTransId="{E52FBC96-82EB-4A2A-AA19-BEE6AE5D8B7F}" sibTransId="{128C5A8E-6FC2-40CB-8A5E-6B8725EA6306}"/>
    <dgm:cxn modelId="{E2A5F2FA-5B1C-48CA-A018-A77707F56A2A}" type="presOf" srcId="{EF8788FE-E603-4167-B312-C3260C68A520}" destId="{89E59420-D8BA-4718-8166-18E26B117367}" srcOrd="0" destOrd="0" presId="urn:microsoft.com/office/officeart/2018/5/layout/CenteredIconLabelDescriptionList"/>
    <dgm:cxn modelId="{B552A4DD-9C6E-47F5-99EE-5FC4F7D7ACAE}" type="presParOf" srcId="{08008276-FF4A-41B5-B7CC-21E1C3FFA2A0}" destId="{AD101BFA-7B28-4A9A-AC3C-72FB112147AD}" srcOrd="0" destOrd="0" presId="urn:microsoft.com/office/officeart/2018/5/layout/CenteredIconLabelDescriptionList"/>
    <dgm:cxn modelId="{EED28FCF-4C08-4C4D-929E-88A7C26A299C}" type="presParOf" srcId="{AD101BFA-7B28-4A9A-AC3C-72FB112147AD}" destId="{A946575A-A3BD-4748-A8A4-06270FD4F863}" srcOrd="0" destOrd="0" presId="urn:microsoft.com/office/officeart/2018/5/layout/CenteredIconLabelDescriptionList"/>
    <dgm:cxn modelId="{86B90145-21ED-4F4F-9155-6CE1264C3B4C}" type="presParOf" srcId="{AD101BFA-7B28-4A9A-AC3C-72FB112147AD}" destId="{BB104B64-F54E-469C-B1EF-15DCBC425DD6}" srcOrd="1" destOrd="0" presId="urn:microsoft.com/office/officeart/2018/5/layout/CenteredIconLabelDescriptionList"/>
    <dgm:cxn modelId="{A2F34F61-B029-422F-9AD4-8196BDE4E10E}" type="presParOf" srcId="{AD101BFA-7B28-4A9A-AC3C-72FB112147AD}" destId="{3B730AC6-FB32-4D11-BB77-086B1E2550DA}" srcOrd="2" destOrd="0" presId="urn:microsoft.com/office/officeart/2018/5/layout/CenteredIconLabelDescriptionList"/>
    <dgm:cxn modelId="{959E7D33-AC93-40C7-AB96-16D3A79ABA0C}" type="presParOf" srcId="{AD101BFA-7B28-4A9A-AC3C-72FB112147AD}" destId="{6847996F-8337-4B4A-AB24-1BCF418FB771}" srcOrd="3" destOrd="0" presId="urn:microsoft.com/office/officeart/2018/5/layout/CenteredIconLabelDescriptionList"/>
    <dgm:cxn modelId="{5F79E6A6-CFC3-4637-BD9F-0EC8C4312F44}" type="presParOf" srcId="{AD101BFA-7B28-4A9A-AC3C-72FB112147AD}" destId="{89E59420-D8BA-4718-8166-18E26B117367}" srcOrd="4" destOrd="0" presId="urn:microsoft.com/office/officeart/2018/5/layout/CenteredIconLabelDescriptionList"/>
    <dgm:cxn modelId="{08D142E2-69E6-418A-B3D0-B86095082F44}" type="presParOf" srcId="{08008276-FF4A-41B5-B7CC-21E1C3FFA2A0}" destId="{570D8329-59A9-4C45-BCFD-22332D4DF9E3}" srcOrd="1" destOrd="0" presId="urn:microsoft.com/office/officeart/2018/5/layout/CenteredIconLabelDescriptionList"/>
    <dgm:cxn modelId="{9561E52E-DD7F-4DC6-8F25-ECF7999AC113}" type="presParOf" srcId="{08008276-FF4A-41B5-B7CC-21E1C3FFA2A0}" destId="{888EC8C7-221E-4410-BC06-4C1BB540D858}" srcOrd="2" destOrd="0" presId="urn:microsoft.com/office/officeart/2018/5/layout/CenteredIconLabelDescriptionList"/>
    <dgm:cxn modelId="{3D2C46B8-907A-428D-B305-BED3B2DA0D9D}" type="presParOf" srcId="{888EC8C7-221E-4410-BC06-4C1BB540D858}" destId="{7D0CCCDF-1515-4C58-BE1D-FFA958EC3AC5}" srcOrd="0" destOrd="0" presId="urn:microsoft.com/office/officeart/2018/5/layout/CenteredIconLabelDescriptionList"/>
    <dgm:cxn modelId="{E09F758A-EB61-4C0E-A65E-AF69509B107F}" type="presParOf" srcId="{888EC8C7-221E-4410-BC06-4C1BB540D858}" destId="{6ABE4930-1C22-4362-B94F-EB4FC54429BF}" srcOrd="1" destOrd="0" presId="urn:microsoft.com/office/officeart/2018/5/layout/CenteredIconLabelDescriptionList"/>
    <dgm:cxn modelId="{716E8F09-C665-4287-86CB-40A2FF327472}" type="presParOf" srcId="{888EC8C7-221E-4410-BC06-4C1BB540D858}" destId="{97F49927-02CF-49D6-94CF-6DB821BC288D}" srcOrd="2" destOrd="0" presId="urn:microsoft.com/office/officeart/2018/5/layout/CenteredIconLabelDescriptionList"/>
    <dgm:cxn modelId="{DEB1E4A9-DDBB-46D3-B2C5-6E307A4B9EAA}" type="presParOf" srcId="{888EC8C7-221E-4410-BC06-4C1BB540D858}" destId="{1C527B5D-568E-4D16-985A-FF9E9258B471}" srcOrd="3" destOrd="0" presId="urn:microsoft.com/office/officeart/2018/5/layout/CenteredIconLabelDescriptionList"/>
    <dgm:cxn modelId="{FECFC0AE-7827-456A-8339-85674797791D}" type="presParOf" srcId="{888EC8C7-221E-4410-BC06-4C1BB540D858}" destId="{E06919E1-E4C5-4AF6-8F77-18D5A1428E22}" srcOrd="4" destOrd="0" presId="urn:microsoft.com/office/officeart/2018/5/layout/CenteredIconLabelDescriptionList"/>
    <dgm:cxn modelId="{2EF0B65C-E764-4BEC-B92F-D296BFDEAAFD}" type="presParOf" srcId="{08008276-FF4A-41B5-B7CC-21E1C3FFA2A0}" destId="{41F1D431-F2C8-4BC4-9325-A406A2E7BCF2}" srcOrd="3" destOrd="0" presId="urn:microsoft.com/office/officeart/2018/5/layout/CenteredIconLabelDescriptionList"/>
    <dgm:cxn modelId="{29BD4F2E-1099-4746-99D3-24EE8FFFE41B}" type="presParOf" srcId="{08008276-FF4A-41B5-B7CC-21E1C3FFA2A0}" destId="{D5278AD0-B725-44AB-A286-C375A245BD2C}" srcOrd="4" destOrd="0" presId="urn:microsoft.com/office/officeart/2018/5/layout/CenteredIconLabelDescriptionList"/>
    <dgm:cxn modelId="{3FAFC5DC-F441-49C0-AB51-D19C47DF4A9A}" type="presParOf" srcId="{D5278AD0-B725-44AB-A286-C375A245BD2C}" destId="{05E029DE-5E6C-47E7-902B-3D555096BF6A}" srcOrd="0" destOrd="0" presId="urn:microsoft.com/office/officeart/2018/5/layout/CenteredIconLabelDescriptionList"/>
    <dgm:cxn modelId="{B9D6AF4A-3DA0-46F2-B3A3-1F1CCAD710C2}" type="presParOf" srcId="{D5278AD0-B725-44AB-A286-C375A245BD2C}" destId="{A9BE93CC-5D15-4D8D-8C44-CD099504F5A3}" srcOrd="1" destOrd="0" presId="urn:microsoft.com/office/officeart/2018/5/layout/CenteredIconLabelDescriptionList"/>
    <dgm:cxn modelId="{1137B201-6FDC-4FB1-9EDF-332F365C3A13}" type="presParOf" srcId="{D5278AD0-B725-44AB-A286-C375A245BD2C}" destId="{C2AEBCD6-791B-4D74-8CB3-48F43353B5FD}" srcOrd="2" destOrd="0" presId="urn:microsoft.com/office/officeart/2018/5/layout/CenteredIconLabelDescriptionList"/>
    <dgm:cxn modelId="{CCEBCCF6-F149-44FE-8423-EB46975F81B1}" type="presParOf" srcId="{D5278AD0-B725-44AB-A286-C375A245BD2C}" destId="{E2FD6FAD-A181-4F21-BC06-ADCC2EDFF534}" srcOrd="3" destOrd="0" presId="urn:microsoft.com/office/officeart/2018/5/layout/CenteredIconLabelDescriptionList"/>
    <dgm:cxn modelId="{EF238BD3-CAA2-4AEA-888B-0B2E5B5A3079}" type="presParOf" srcId="{D5278AD0-B725-44AB-A286-C375A245BD2C}" destId="{D23B8FE2-7FD8-45CE-904E-F6CBEA9BF7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19F38-154F-4201-B605-306DEE1D3C39}">
      <dsp:nvSpPr>
        <dsp:cNvPr id="0" name=""/>
        <dsp:cNvSpPr/>
      </dsp:nvSpPr>
      <dsp:spPr>
        <a:xfrm>
          <a:off x="0" y="19534"/>
          <a:ext cx="6666833" cy="8599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Definition</a:t>
          </a:r>
        </a:p>
      </dsp:txBody>
      <dsp:txXfrm>
        <a:off x="41979" y="61513"/>
        <a:ext cx="6582875" cy="775991"/>
      </dsp:txXfrm>
    </dsp:sp>
    <dsp:sp modelId="{6E372F09-332C-4F4F-910A-8B69C0199C2A}">
      <dsp:nvSpPr>
        <dsp:cNvPr id="0" name=""/>
        <dsp:cNvSpPr/>
      </dsp:nvSpPr>
      <dsp:spPr>
        <a:xfrm>
          <a:off x="0" y="879484"/>
          <a:ext cx="6666833" cy="2463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 expression of an idea or a feeling in words (Oxford Learners Dictionaries)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/>
            <a:t>the act of expressing something in a coherent verbal form, or an aspect of pronunciation involving the articulatory organs (Vocabulary.com)</a:t>
          </a:r>
          <a:endParaRPr lang="en-US" sz="2700" kern="1200" dirty="0"/>
        </a:p>
      </dsp:txBody>
      <dsp:txXfrm>
        <a:off x="0" y="879484"/>
        <a:ext cx="6666833" cy="2463300"/>
      </dsp:txXfrm>
    </dsp:sp>
    <dsp:sp modelId="{342518DE-2C75-4602-A18F-161F82D9B75B}">
      <dsp:nvSpPr>
        <dsp:cNvPr id="0" name=""/>
        <dsp:cNvSpPr/>
      </dsp:nvSpPr>
      <dsp:spPr>
        <a:xfrm>
          <a:off x="0" y="3342785"/>
          <a:ext cx="6666833" cy="859949"/>
        </a:xfrm>
        <a:prstGeom prst="roundRect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Importance</a:t>
          </a:r>
        </a:p>
      </dsp:txBody>
      <dsp:txXfrm>
        <a:off x="41979" y="3384764"/>
        <a:ext cx="6582875" cy="775991"/>
      </dsp:txXfrm>
    </dsp:sp>
    <dsp:sp modelId="{127B83C1-58B2-4B95-91C3-0219395D6350}">
      <dsp:nvSpPr>
        <dsp:cNvPr id="0" name=""/>
        <dsp:cNvSpPr/>
      </dsp:nvSpPr>
      <dsp:spPr>
        <a:xfrm>
          <a:off x="0" y="4202734"/>
          <a:ext cx="6666833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Effective articulation ensures accurate transmission of ideas and enhances understanding in communication.</a:t>
          </a:r>
        </a:p>
      </dsp:txBody>
      <dsp:txXfrm>
        <a:off x="0" y="4202734"/>
        <a:ext cx="6666833" cy="1231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0FC41-306A-48CC-85A1-C11DE5F2F01A}">
      <dsp:nvSpPr>
        <dsp:cNvPr id="0" name=""/>
        <dsp:cNvSpPr/>
      </dsp:nvSpPr>
      <dsp:spPr>
        <a:xfrm>
          <a:off x="1061437" y="798792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8FCA9-C0D7-413E-A1D8-1869CA5C4D83}">
      <dsp:nvSpPr>
        <dsp:cNvPr id="0" name=""/>
        <dsp:cNvSpPr/>
      </dsp:nvSpPr>
      <dsp:spPr>
        <a:xfrm>
          <a:off x="1582" y="205177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Phonemes:</a:t>
          </a:r>
        </a:p>
      </dsp:txBody>
      <dsp:txXfrm>
        <a:off x="1582" y="2051770"/>
        <a:ext cx="3261093" cy="489164"/>
      </dsp:txXfrm>
    </dsp:sp>
    <dsp:sp modelId="{6C0E0BEE-C14B-48BA-A127-1F3BF7BBE114}">
      <dsp:nvSpPr>
        <dsp:cNvPr id="0" name=""/>
        <dsp:cNvSpPr/>
      </dsp:nvSpPr>
      <dsp:spPr>
        <a:xfrm>
          <a:off x="1582" y="2592838"/>
          <a:ext cx="3261093" cy="80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smallest distinctive sound units in a language.</a:t>
          </a:r>
        </a:p>
      </dsp:txBody>
      <dsp:txXfrm>
        <a:off x="1582" y="2592838"/>
        <a:ext cx="3261093" cy="801173"/>
      </dsp:txXfrm>
    </dsp:sp>
    <dsp:sp modelId="{A92CFA4F-31E7-408D-9CB7-C00BD9C845C1}">
      <dsp:nvSpPr>
        <dsp:cNvPr id="0" name=""/>
        <dsp:cNvSpPr/>
      </dsp:nvSpPr>
      <dsp:spPr>
        <a:xfrm>
          <a:off x="4893223" y="798792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D7EF6-32C5-49B8-A410-F325EEB1FAE4}">
      <dsp:nvSpPr>
        <dsp:cNvPr id="0" name=""/>
        <dsp:cNvSpPr/>
      </dsp:nvSpPr>
      <dsp:spPr>
        <a:xfrm>
          <a:off x="3833367" y="205177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Syllables:</a:t>
          </a:r>
        </a:p>
      </dsp:txBody>
      <dsp:txXfrm>
        <a:off x="3833367" y="2051770"/>
        <a:ext cx="3261093" cy="489164"/>
      </dsp:txXfrm>
    </dsp:sp>
    <dsp:sp modelId="{493F8A92-3C26-4D0E-A982-0E2D2021F4F4}">
      <dsp:nvSpPr>
        <dsp:cNvPr id="0" name=""/>
        <dsp:cNvSpPr/>
      </dsp:nvSpPr>
      <dsp:spPr>
        <a:xfrm>
          <a:off x="3833367" y="2592838"/>
          <a:ext cx="3261093" cy="80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Units of sound containing a vowel sound and, usually, accompanying consonant sounds.</a:t>
          </a:r>
        </a:p>
      </dsp:txBody>
      <dsp:txXfrm>
        <a:off x="3833367" y="2592838"/>
        <a:ext cx="3261093" cy="801173"/>
      </dsp:txXfrm>
    </dsp:sp>
    <dsp:sp modelId="{50F99B0C-A840-4B71-83CC-BA31F66231C4}">
      <dsp:nvSpPr>
        <dsp:cNvPr id="0" name=""/>
        <dsp:cNvSpPr/>
      </dsp:nvSpPr>
      <dsp:spPr>
        <a:xfrm>
          <a:off x="8725008" y="798792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329B8-13E0-407C-A329-00F977F44DC1}">
      <dsp:nvSpPr>
        <dsp:cNvPr id="0" name=""/>
        <dsp:cNvSpPr/>
      </dsp:nvSpPr>
      <dsp:spPr>
        <a:xfrm>
          <a:off x="7665152" y="205177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Words and Phrases:</a:t>
          </a:r>
        </a:p>
      </dsp:txBody>
      <dsp:txXfrm>
        <a:off x="7665152" y="2051770"/>
        <a:ext cx="3261093" cy="489164"/>
      </dsp:txXfrm>
    </dsp:sp>
    <dsp:sp modelId="{463F5347-1E0E-43D4-A0DE-BEDB4A9C9ED3}">
      <dsp:nvSpPr>
        <dsp:cNvPr id="0" name=""/>
        <dsp:cNvSpPr/>
      </dsp:nvSpPr>
      <dsp:spPr>
        <a:xfrm>
          <a:off x="7665152" y="2592838"/>
          <a:ext cx="3261093" cy="80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Units of language composed of one or more morphemes.</a:t>
          </a:r>
        </a:p>
      </dsp:txBody>
      <dsp:txXfrm>
        <a:off x="7665152" y="2592838"/>
        <a:ext cx="3261093" cy="8011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69037-0ED9-40D5-B555-06C66F6516C4}">
      <dsp:nvSpPr>
        <dsp:cNvPr id="0" name=""/>
        <dsp:cNvSpPr/>
      </dsp:nvSpPr>
      <dsp:spPr>
        <a:xfrm>
          <a:off x="8046734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1352905" y="438771"/>
              </a:lnTo>
              <a:lnTo>
                <a:pt x="1352905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E0866-3FD2-484B-855A-95440A30501D}">
      <dsp:nvSpPr>
        <dsp:cNvPr id="0" name=""/>
        <dsp:cNvSpPr/>
      </dsp:nvSpPr>
      <dsp:spPr>
        <a:xfrm>
          <a:off x="6693828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1352905" y="0"/>
              </a:moveTo>
              <a:lnTo>
                <a:pt x="1352905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A7C84-6272-4BA2-931D-99D10C8BEB56}">
      <dsp:nvSpPr>
        <dsp:cNvPr id="0" name=""/>
        <dsp:cNvSpPr/>
      </dsp:nvSpPr>
      <dsp:spPr>
        <a:xfrm>
          <a:off x="3942297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56F82-CFC0-43B8-AD53-EE39DE5199C0}">
      <dsp:nvSpPr>
        <dsp:cNvPr id="0" name=""/>
        <dsp:cNvSpPr/>
      </dsp:nvSpPr>
      <dsp:spPr>
        <a:xfrm>
          <a:off x="1236485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AF391-07CC-49BE-A812-F5D81B553427}">
      <dsp:nvSpPr>
        <dsp:cNvPr id="0" name=""/>
        <dsp:cNvSpPr/>
      </dsp:nvSpPr>
      <dsp:spPr>
        <a:xfrm>
          <a:off x="175282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2244-692B-488B-9B02-C3E263D6DDD2}">
      <dsp:nvSpPr>
        <dsp:cNvPr id="0" name=""/>
        <dsp:cNvSpPr/>
      </dsp:nvSpPr>
      <dsp:spPr>
        <a:xfrm>
          <a:off x="421265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Articulation:</a:t>
          </a:r>
        </a:p>
      </dsp:txBody>
      <dsp:txXfrm>
        <a:off x="462439" y="274996"/>
        <a:ext cx="2131497" cy="1323444"/>
      </dsp:txXfrm>
    </dsp:sp>
    <dsp:sp modelId="{9AEE9083-7D5F-4CA8-82EA-9185494A1F26}">
      <dsp:nvSpPr>
        <dsp:cNvPr id="0" name=""/>
        <dsp:cNvSpPr/>
      </dsp:nvSpPr>
      <dsp:spPr>
        <a:xfrm>
          <a:off x="175282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48709-8BBD-499E-9B24-1E645B3D1A00}">
      <dsp:nvSpPr>
        <dsp:cNvPr id="0" name=""/>
        <dsp:cNvSpPr/>
      </dsp:nvSpPr>
      <dsp:spPr>
        <a:xfrm>
          <a:off x="421265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action of producing speech sounds.</a:t>
          </a:r>
        </a:p>
      </dsp:txBody>
      <dsp:txXfrm>
        <a:off x="462439" y="2324648"/>
        <a:ext cx="2131497" cy="1323444"/>
      </dsp:txXfrm>
    </dsp:sp>
    <dsp:sp modelId="{5F8F1C26-945C-41C1-8329-17B089CACA83}">
      <dsp:nvSpPr>
        <dsp:cNvPr id="0" name=""/>
        <dsp:cNvSpPr/>
      </dsp:nvSpPr>
      <dsp:spPr>
        <a:xfrm>
          <a:off x="2881094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AB9E3-8CF4-4A9C-BB11-979AE1582F77}">
      <dsp:nvSpPr>
        <dsp:cNvPr id="0" name=""/>
        <dsp:cNvSpPr/>
      </dsp:nvSpPr>
      <dsp:spPr>
        <a:xfrm>
          <a:off x="3127077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Pronunciation:</a:t>
          </a:r>
        </a:p>
      </dsp:txBody>
      <dsp:txXfrm>
        <a:off x="3168251" y="274996"/>
        <a:ext cx="2131497" cy="1323444"/>
      </dsp:txXfrm>
    </dsp:sp>
    <dsp:sp modelId="{511F561D-BC35-42EC-8D70-1048521B1CD8}">
      <dsp:nvSpPr>
        <dsp:cNvPr id="0" name=""/>
        <dsp:cNvSpPr/>
      </dsp:nvSpPr>
      <dsp:spPr>
        <a:xfrm>
          <a:off x="2881094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3B0CA-B996-4C60-A5BC-485867C73D88}">
      <dsp:nvSpPr>
        <dsp:cNvPr id="0" name=""/>
        <dsp:cNvSpPr/>
      </dsp:nvSpPr>
      <dsp:spPr>
        <a:xfrm>
          <a:off x="3127077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way in which a word is pronounced.</a:t>
          </a:r>
        </a:p>
      </dsp:txBody>
      <dsp:txXfrm>
        <a:off x="3168251" y="2324648"/>
        <a:ext cx="2131497" cy="1323444"/>
      </dsp:txXfrm>
    </dsp:sp>
    <dsp:sp modelId="{4012DD71-249B-43BA-B87E-580FE293B841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72EE-243E-42B6-A409-89D791DDECBA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Example:</a:t>
          </a:r>
        </a:p>
      </dsp:txBody>
      <dsp:txXfrm>
        <a:off x="7226968" y="274996"/>
        <a:ext cx="2131497" cy="1323444"/>
      </dsp:txXfrm>
    </dsp:sp>
    <dsp:sp modelId="{6151354C-F48B-4E14-B791-4F2B53BBDC19}">
      <dsp:nvSpPr>
        <dsp:cNvPr id="0" name=""/>
        <dsp:cNvSpPr/>
      </dsp:nvSpPr>
      <dsp:spPr>
        <a:xfrm>
          <a:off x="5586905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7006F-C1DB-46EE-8595-B093DD9656C6}">
      <dsp:nvSpPr>
        <dsp:cNvPr id="0" name=""/>
        <dsp:cNvSpPr/>
      </dsp:nvSpPr>
      <dsp:spPr>
        <a:xfrm>
          <a:off x="5832888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Articulation - The correct formation of the "th" sound in "this".</a:t>
          </a:r>
        </a:p>
      </dsp:txBody>
      <dsp:txXfrm>
        <a:off x="5874062" y="2324648"/>
        <a:ext cx="2131497" cy="1323444"/>
      </dsp:txXfrm>
    </dsp:sp>
    <dsp:sp modelId="{BD6A82EB-CC18-433C-A90B-A9925C9E98D8}">
      <dsp:nvSpPr>
        <dsp:cNvPr id="0" name=""/>
        <dsp:cNvSpPr/>
      </dsp:nvSpPr>
      <dsp:spPr>
        <a:xfrm>
          <a:off x="8292717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57AB9-FFCC-4183-AC21-98F490D47A95}">
      <dsp:nvSpPr>
        <dsp:cNvPr id="0" name=""/>
        <dsp:cNvSpPr/>
      </dsp:nvSpPr>
      <dsp:spPr>
        <a:xfrm>
          <a:off x="8538700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Pronunciation - Saying "schedule" as "sked-ule".</a:t>
          </a:r>
        </a:p>
      </dsp:txBody>
      <dsp:txXfrm>
        <a:off x="8579874" y="2324648"/>
        <a:ext cx="2131497" cy="132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5AB8D-3099-4A68-ADF1-B3C908084B71}">
      <dsp:nvSpPr>
        <dsp:cNvPr id="0" name=""/>
        <dsp:cNvSpPr/>
      </dsp:nvSpPr>
      <dsp:spPr>
        <a:xfrm rot="5400000">
          <a:off x="3694746" y="-1309045"/>
          <a:ext cx="1097189" cy="3993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Relating to the body and its movements.</a:t>
          </a:r>
        </a:p>
      </dsp:txBody>
      <dsp:txXfrm rot="-5400000">
        <a:off x="2246474" y="192787"/>
        <a:ext cx="3940173" cy="990069"/>
      </dsp:txXfrm>
    </dsp:sp>
    <dsp:sp modelId="{F629F77E-9085-4CBD-8D94-D8A96AC3819C}">
      <dsp:nvSpPr>
        <dsp:cNvPr id="0" name=""/>
        <dsp:cNvSpPr/>
      </dsp:nvSpPr>
      <dsp:spPr>
        <a:xfrm>
          <a:off x="0" y="2078"/>
          <a:ext cx="2246474" cy="1371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Physical Factors:</a:t>
          </a:r>
        </a:p>
      </dsp:txBody>
      <dsp:txXfrm>
        <a:off x="66950" y="69028"/>
        <a:ext cx="2112574" cy="1237586"/>
      </dsp:txXfrm>
    </dsp:sp>
    <dsp:sp modelId="{2F14772C-E033-4DF2-A184-4F156995F696}">
      <dsp:nvSpPr>
        <dsp:cNvPr id="0" name=""/>
        <dsp:cNvSpPr/>
      </dsp:nvSpPr>
      <dsp:spPr>
        <a:xfrm rot="5400000">
          <a:off x="3694746" y="131015"/>
          <a:ext cx="1097189" cy="3993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Relating to the mental processes of perception, memory, judgment, and reasoning.</a:t>
          </a:r>
        </a:p>
      </dsp:txBody>
      <dsp:txXfrm rot="-5400000">
        <a:off x="2246474" y="1632847"/>
        <a:ext cx="3940173" cy="990069"/>
      </dsp:txXfrm>
    </dsp:sp>
    <dsp:sp modelId="{E44A3E6E-C378-42D0-8E27-1D096BE9DCEB}">
      <dsp:nvSpPr>
        <dsp:cNvPr id="0" name=""/>
        <dsp:cNvSpPr/>
      </dsp:nvSpPr>
      <dsp:spPr>
        <a:xfrm>
          <a:off x="0" y="1442139"/>
          <a:ext cx="2246474" cy="1371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Cognitive Factors:</a:t>
          </a:r>
        </a:p>
      </dsp:txBody>
      <dsp:txXfrm>
        <a:off x="66950" y="1509089"/>
        <a:ext cx="2112574" cy="1237586"/>
      </dsp:txXfrm>
    </dsp:sp>
    <dsp:sp modelId="{DDEC7164-0E7B-445E-8397-8C065D1C87D5}">
      <dsp:nvSpPr>
        <dsp:cNvPr id="0" name=""/>
        <dsp:cNvSpPr/>
      </dsp:nvSpPr>
      <dsp:spPr>
        <a:xfrm rot="5400000">
          <a:off x="3694746" y="1571077"/>
          <a:ext cx="1097189" cy="3993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Relating to the surroundings or conditions in which a person, animal, or plant lives or operates.</a:t>
          </a:r>
        </a:p>
      </dsp:txBody>
      <dsp:txXfrm rot="-5400000">
        <a:off x="2246474" y="3072909"/>
        <a:ext cx="3940173" cy="990069"/>
      </dsp:txXfrm>
    </dsp:sp>
    <dsp:sp modelId="{B88D21BD-27EB-4E54-A3B6-DDCE048384D5}">
      <dsp:nvSpPr>
        <dsp:cNvPr id="0" name=""/>
        <dsp:cNvSpPr/>
      </dsp:nvSpPr>
      <dsp:spPr>
        <a:xfrm>
          <a:off x="0" y="2882200"/>
          <a:ext cx="2246474" cy="1371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Environmental Factors:</a:t>
          </a:r>
        </a:p>
      </dsp:txBody>
      <dsp:txXfrm>
        <a:off x="66950" y="2949150"/>
        <a:ext cx="2112574" cy="1237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E8304-AAC4-4E62-A0E5-79751B45EDB6}">
      <dsp:nvSpPr>
        <dsp:cNvPr id="0" name=""/>
        <dsp:cNvSpPr/>
      </dsp:nvSpPr>
      <dsp:spPr>
        <a:xfrm>
          <a:off x="6115" y="564086"/>
          <a:ext cx="1142859" cy="1142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9A49-9809-4F49-A5AF-D163AA8B49AD}">
      <dsp:nvSpPr>
        <dsp:cNvPr id="0" name=""/>
        <dsp:cNvSpPr/>
      </dsp:nvSpPr>
      <dsp:spPr>
        <a:xfrm>
          <a:off x="6115" y="1838647"/>
          <a:ext cx="3265312" cy="566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Exercises:</a:t>
          </a:r>
        </a:p>
      </dsp:txBody>
      <dsp:txXfrm>
        <a:off x="6115" y="1838647"/>
        <a:ext cx="3265312" cy="566327"/>
      </dsp:txXfrm>
    </dsp:sp>
    <dsp:sp modelId="{375F172E-3E9C-46E2-B36C-1C6B367AADD2}">
      <dsp:nvSpPr>
        <dsp:cNvPr id="0" name=""/>
        <dsp:cNvSpPr/>
      </dsp:nvSpPr>
      <dsp:spPr>
        <a:xfrm>
          <a:off x="6115" y="2466231"/>
          <a:ext cx="3265312" cy="116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Tongue twisters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Reading aloud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Mouth exercises</a:t>
          </a:r>
        </a:p>
      </dsp:txBody>
      <dsp:txXfrm>
        <a:off x="6115" y="2466231"/>
        <a:ext cx="3265312" cy="1160681"/>
      </dsp:txXfrm>
    </dsp:sp>
    <dsp:sp modelId="{D0D643E3-8E2A-4E4D-8FB5-FD4482670117}">
      <dsp:nvSpPr>
        <dsp:cNvPr id="0" name=""/>
        <dsp:cNvSpPr/>
      </dsp:nvSpPr>
      <dsp:spPr>
        <a:xfrm>
          <a:off x="3842857" y="564086"/>
          <a:ext cx="1142859" cy="1142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9CFFA-F5FA-4839-8B69-759E3A8D38D3}">
      <dsp:nvSpPr>
        <dsp:cNvPr id="0" name=""/>
        <dsp:cNvSpPr/>
      </dsp:nvSpPr>
      <dsp:spPr>
        <a:xfrm>
          <a:off x="3842857" y="1838647"/>
          <a:ext cx="3265312" cy="566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Techniques:</a:t>
          </a:r>
        </a:p>
      </dsp:txBody>
      <dsp:txXfrm>
        <a:off x="3842857" y="1838647"/>
        <a:ext cx="3265312" cy="566327"/>
      </dsp:txXfrm>
    </dsp:sp>
    <dsp:sp modelId="{7C3FB714-9D66-4B5A-8E61-952D172F6F0E}">
      <dsp:nvSpPr>
        <dsp:cNvPr id="0" name=""/>
        <dsp:cNvSpPr/>
      </dsp:nvSpPr>
      <dsp:spPr>
        <a:xfrm>
          <a:off x="3842857" y="2466231"/>
          <a:ext cx="3265312" cy="116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Slowing down speech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Emphasizing enunciation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Utilizing recording tools</a:t>
          </a:r>
        </a:p>
      </dsp:txBody>
      <dsp:txXfrm>
        <a:off x="3842857" y="2466231"/>
        <a:ext cx="3265312" cy="1160681"/>
      </dsp:txXfrm>
    </dsp:sp>
    <dsp:sp modelId="{CAE840C9-9789-4B1F-BE37-BB2EC99AB1E3}">
      <dsp:nvSpPr>
        <dsp:cNvPr id="0" name=""/>
        <dsp:cNvSpPr/>
      </dsp:nvSpPr>
      <dsp:spPr>
        <a:xfrm>
          <a:off x="7712251" y="672943"/>
          <a:ext cx="1142859" cy="1142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70BDF-FD63-4201-8323-76A4D094610D}">
      <dsp:nvSpPr>
        <dsp:cNvPr id="0" name=""/>
        <dsp:cNvSpPr/>
      </dsp:nvSpPr>
      <dsp:spPr>
        <a:xfrm>
          <a:off x="7679599" y="1838647"/>
          <a:ext cx="3265312" cy="566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Tools:</a:t>
          </a:r>
        </a:p>
      </dsp:txBody>
      <dsp:txXfrm>
        <a:off x="7679599" y="1838647"/>
        <a:ext cx="3265312" cy="566327"/>
      </dsp:txXfrm>
    </dsp:sp>
    <dsp:sp modelId="{22FE83E6-DA08-409A-BDB6-CC858013719A}">
      <dsp:nvSpPr>
        <dsp:cNvPr id="0" name=""/>
        <dsp:cNvSpPr/>
      </dsp:nvSpPr>
      <dsp:spPr>
        <a:xfrm>
          <a:off x="7679599" y="2466231"/>
          <a:ext cx="3265312" cy="116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Instruments or utensils used for a particular purpose.</a:t>
          </a:r>
        </a:p>
      </dsp:txBody>
      <dsp:txXfrm>
        <a:off x="7679599" y="2466231"/>
        <a:ext cx="3265312" cy="11606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6575A-A3BD-4748-A8A4-06270FD4F863}">
      <dsp:nvSpPr>
        <dsp:cNvPr id="0" name=""/>
        <dsp:cNvSpPr/>
      </dsp:nvSpPr>
      <dsp:spPr>
        <a:xfrm>
          <a:off x="1145228" y="136497"/>
          <a:ext cx="1228500" cy="1228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30AC6-FB32-4D11-BB77-086B1E2550DA}">
      <dsp:nvSpPr>
        <dsp:cNvPr id="0" name=""/>
        <dsp:cNvSpPr/>
      </dsp:nvSpPr>
      <dsp:spPr>
        <a:xfrm>
          <a:off x="4478" y="1535387"/>
          <a:ext cx="3510000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Public Speaking:</a:t>
          </a:r>
        </a:p>
      </dsp:txBody>
      <dsp:txXfrm>
        <a:off x="4478" y="1535387"/>
        <a:ext cx="3510000" cy="992250"/>
      </dsp:txXfrm>
    </dsp:sp>
    <dsp:sp modelId="{89E59420-D8BA-4718-8166-18E26B117367}">
      <dsp:nvSpPr>
        <dsp:cNvPr id="0" name=""/>
        <dsp:cNvSpPr/>
      </dsp:nvSpPr>
      <dsp:spPr>
        <a:xfrm>
          <a:off x="4478" y="2606888"/>
          <a:ext cx="3510000" cy="149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act or process of making speeches in public. </a:t>
          </a:r>
        </a:p>
      </dsp:txBody>
      <dsp:txXfrm>
        <a:off x="4478" y="2606888"/>
        <a:ext cx="3510000" cy="1492173"/>
      </dsp:txXfrm>
    </dsp:sp>
    <dsp:sp modelId="{7D0CCCDF-1515-4C58-BE1D-FFA958EC3AC5}">
      <dsp:nvSpPr>
        <dsp:cNvPr id="0" name=""/>
        <dsp:cNvSpPr/>
      </dsp:nvSpPr>
      <dsp:spPr>
        <a:xfrm>
          <a:off x="5269478" y="136497"/>
          <a:ext cx="1228500" cy="1228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49927-02CF-49D6-94CF-6DB821BC288D}">
      <dsp:nvSpPr>
        <dsp:cNvPr id="0" name=""/>
        <dsp:cNvSpPr/>
      </dsp:nvSpPr>
      <dsp:spPr>
        <a:xfrm>
          <a:off x="4128728" y="1535387"/>
          <a:ext cx="3510000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Everyday Conversation:</a:t>
          </a:r>
        </a:p>
      </dsp:txBody>
      <dsp:txXfrm>
        <a:off x="4128728" y="1535387"/>
        <a:ext cx="3510000" cy="992250"/>
      </dsp:txXfrm>
    </dsp:sp>
    <dsp:sp modelId="{E06919E1-E4C5-4AF6-8F77-18D5A1428E22}">
      <dsp:nvSpPr>
        <dsp:cNvPr id="0" name=""/>
        <dsp:cNvSpPr/>
      </dsp:nvSpPr>
      <dsp:spPr>
        <a:xfrm>
          <a:off x="4128728" y="2606888"/>
          <a:ext cx="3510000" cy="149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Informal talk involving a small group of people or only one person. </a:t>
          </a:r>
        </a:p>
      </dsp:txBody>
      <dsp:txXfrm>
        <a:off x="4128728" y="2606888"/>
        <a:ext cx="3510000" cy="1492173"/>
      </dsp:txXfrm>
    </dsp:sp>
    <dsp:sp modelId="{05E029DE-5E6C-47E7-902B-3D555096BF6A}">
      <dsp:nvSpPr>
        <dsp:cNvPr id="0" name=""/>
        <dsp:cNvSpPr/>
      </dsp:nvSpPr>
      <dsp:spPr>
        <a:xfrm>
          <a:off x="9393728" y="136497"/>
          <a:ext cx="1228500" cy="1228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EBCD6-791B-4D74-8CB3-48F43353B5FD}">
      <dsp:nvSpPr>
        <dsp:cNvPr id="0" name=""/>
        <dsp:cNvSpPr/>
      </dsp:nvSpPr>
      <dsp:spPr>
        <a:xfrm>
          <a:off x="8252978" y="1535387"/>
          <a:ext cx="3510000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Professional Settings:</a:t>
          </a:r>
        </a:p>
      </dsp:txBody>
      <dsp:txXfrm>
        <a:off x="8252978" y="1535387"/>
        <a:ext cx="3510000" cy="992250"/>
      </dsp:txXfrm>
    </dsp:sp>
    <dsp:sp modelId="{D23B8FE2-7FD8-45CE-904E-F6CBEA9BF7F7}">
      <dsp:nvSpPr>
        <dsp:cNvPr id="0" name=""/>
        <dsp:cNvSpPr/>
      </dsp:nvSpPr>
      <dsp:spPr>
        <a:xfrm>
          <a:off x="8252978" y="2606888"/>
          <a:ext cx="3510000" cy="149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Situations in which one’s behaviour is subject to formal regulations or expectations.	</a:t>
          </a:r>
        </a:p>
      </dsp:txBody>
      <dsp:txXfrm>
        <a:off x="8252978" y="2606888"/>
        <a:ext cx="3510000" cy="1492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9CA0-1129-60F9-42E1-C28C705B3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E231-7456-0818-A360-B9208088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4DA1-7FA6-B500-078D-BDAAEB6F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23A2-E939-7BBE-7B32-67AEC332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E07B-3D5D-7ADA-F16E-435A2089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4BC4-D2A1-0B52-192D-7A13ACE3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DDA5E-8692-A437-66C2-3CBA07CA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D08E-FFB1-6342-5C28-6964FA18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F4D3-9779-9437-1FBC-E3963E3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1C4C-CECA-FA96-54A9-269CC566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42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AB408-966B-6EA0-7CBB-1847544F0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C99CC-09CA-E82E-44C2-A25F5C73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37EE-7ACF-207F-361F-539DC5FD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1536-26DE-57EA-90AD-47C69176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B574-1E83-B7B8-4914-42494880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19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0B92-D674-8624-A6F9-8E855966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84D38-0FFF-2A50-AFD4-5CA363379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4AF5-3753-6FE4-D581-C86E6A10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351E-A18B-6015-C50D-F7BDFD0F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78E4-0F57-2F72-5450-14134660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9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23B-52CF-1128-8132-0F1E215A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9FB1-EB64-45FA-1EAE-3054A89B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CDF5-7CC7-8069-EA7C-5ECD0CD7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3F26-072C-C28E-246B-55CA9746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05D3-0A05-B7C4-B588-3B1D1C65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041B-40F8-4109-DC74-9F7E46FA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8C53-E88F-8BAB-A039-FD72BEE01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DF94-0E94-C909-0E9F-CEDD99A6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0042-5DEF-6E5D-2DB0-21072970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7FA6-C42C-CAA8-A508-3D3259C5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52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B6BD-5114-6382-2114-18BC610A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64C4-F8F0-96EF-633A-62B73DDB1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24018-8990-DDBA-3F10-59C946FF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12BF-1E6D-3390-A92F-809D71E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2C53-181F-68BC-B28F-C429C757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B526-02F2-A76F-4772-F2761AE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24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AC89-5F62-66D3-287D-D94DD160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6475C-42B7-3004-8FAB-FAA1D18E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1921-FACA-CE76-38EE-F925CC43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F02FC-76AE-80CD-E502-AC0E03286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17355-A5BC-0BD6-5390-86574BB3B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9722E-484F-7549-3DA8-3643C4EC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E565-4060-5D6E-7F3C-5D1E9A5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EDE63-1A0E-2372-E144-46A44E5A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51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D898-ED93-7569-994A-665D861C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D737-3A8C-4A86-5E60-C04EAB49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487B-0BF3-D1F9-BFB4-73F3F7BE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8BA95-4C06-C7C3-C169-930E83E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52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CC421-2D1C-22F4-C786-C135E594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052D-087C-EF5F-C4C4-4B587260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64173-4388-3744-5CFD-42FBA315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9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34D3-668A-997F-2C6E-5A90FDF9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57AB-D758-7FD5-1998-6CA18EE9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EA89-C59A-11A8-4D8E-6D959C603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8D04F-FF7B-05F5-1153-E3C1D081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D5C6-B702-EA4C-C2C5-104DC6D1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23AF5-538E-2B92-8094-6CEB74B4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9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83BD-178F-2304-F5FF-C02961B2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AF88C-E5D8-2F1E-8CCA-6107F225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634AE-D046-0B0E-C81B-F82D9B01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6A29F-E1A3-10B6-966D-EE91DB91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B556-E9AA-DA90-68C4-ADF1BEF7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3C8A-F4EC-4EED-4532-1423D1FF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87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453DB-CB20-8B7A-7035-06CA3916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2775B-6E98-C753-B8CB-95A99614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B2F2-979C-3F1A-B81C-DCD43996C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4A97-8FA7-9496-A0D6-03256DC74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E9B3-EC50-A91B-2363-87F7244E2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29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fR-PReWhMG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A colorful background with curved lines&#10;&#10;Description automatically generated with medium confidence">
            <a:extLst>
              <a:ext uri="{FF2B5EF4-FFF2-40B4-BE49-F238E27FC236}">
                <a16:creationId xmlns:a16="http://schemas.microsoft.com/office/drawing/2014/main" id="{EC5D02C4-186A-6AC7-C8E7-5E898D261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15" r="10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38A98-AD65-ED97-E92A-DF0AA36C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164772"/>
            <a:ext cx="10570027" cy="3086228"/>
          </a:xfrm>
        </p:spPr>
        <p:txBody>
          <a:bodyPr>
            <a:noAutofit/>
          </a:bodyPr>
          <a:lstStyle/>
          <a:p>
            <a:pPr algn="l"/>
            <a:r>
              <a:rPr lang="en-IN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Articulation</a:t>
            </a:r>
            <a:br>
              <a:rPr lang="en-IN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Art of Speech</a:t>
            </a:r>
            <a:endParaRPr lang="en-IN" sz="13800" b="1" dirty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3D33E-8502-6EF6-D107-D40B00196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Presented by Gaurav P Kumar</a:t>
            </a:r>
          </a:p>
          <a:p>
            <a:pPr algn="just"/>
            <a:r>
              <a:rPr lang="en-IN" sz="3200" dirty="0"/>
              <a:t>Date : 20/05/2024</a:t>
            </a:r>
          </a:p>
        </p:txBody>
      </p:sp>
    </p:spTree>
    <p:extLst>
      <p:ext uri="{BB962C8B-B14F-4D97-AF65-F5344CB8AC3E}">
        <p14:creationId xmlns:p14="http://schemas.microsoft.com/office/powerpoint/2010/main" val="317895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EBCFB-9099-7EA0-06EF-6AA8A78C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083C-AEB7-748E-F443-35BFF937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170" y="2274654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algn="just"/>
            <a:r>
              <a:rPr lang="en-US" sz="3200" dirty="0"/>
              <a:t>Summary: </a:t>
            </a:r>
          </a:p>
          <a:p>
            <a:pPr marL="457200" lvl="1" indent="0" algn="just">
              <a:buNone/>
            </a:pPr>
            <a:r>
              <a:rPr lang="en-US" dirty="0"/>
              <a:t>Articulation is a crucial aspect of effective communication, ensuring clarity and understanding. By understanding the components, addressing common problems, and practicing techniques, individuals can improve their articulation skills across various contexts.</a:t>
            </a:r>
          </a:p>
          <a:p>
            <a:pPr marL="457200" lvl="1" indent="0" algn="just">
              <a:buNone/>
            </a:pPr>
            <a:endParaRPr lang="en-US" sz="3200" dirty="0"/>
          </a:p>
          <a:p>
            <a:pPr marL="0" algn="just"/>
            <a:r>
              <a:rPr lang="en-US" sz="3200" dirty="0"/>
              <a:t>Q&amp;A: I welcome any questions from the Audience</a:t>
            </a:r>
          </a:p>
        </p:txBody>
      </p:sp>
    </p:spTree>
    <p:extLst>
      <p:ext uri="{BB962C8B-B14F-4D97-AF65-F5344CB8AC3E}">
        <p14:creationId xmlns:p14="http://schemas.microsoft.com/office/powerpoint/2010/main" val="35312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A colorful background with curved lines&#10;&#10;Description automatically generated with medium confidence">
            <a:extLst>
              <a:ext uri="{FF2B5EF4-FFF2-40B4-BE49-F238E27FC236}">
                <a16:creationId xmlns:a16="http://schemas.microsoft.com/office/drawing/2014/main" id="{EC5D02C4-186A-6AC7-C8E7-5E898D261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15" r="10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38A98-AD65-ED97-E92A-DF0AA36C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71" y="2220686"/>
            <a:ext cx="9525000" cy="2100944"/>
          </a:xfrm>
        </p:spPr>
        <p:txBody>
          <a:bodyPr>
            <a:noAutofit/>
          </a:bodyPr>
          <a:lstStyle/>
          <a:p>
            <a:r>
              <a:rPr lang="en-IN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17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E0498-1AC0-CF5B-E815-A0698440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8" y="1419876"/>
            <a:ext cx="3646715" cy="26804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Articulation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2A4A424-640B-854E-423B-386A39A35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97590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300C2-6E8A-5407-C580-105E9F4E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 of Articulation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51726BE-CBD2-FC99-A4CA-BA76A8515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195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9EC0A-F6C2-8287-330A-8A8CB242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96792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Articulation vs. Pronunciation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6DC694F-EE1C-BB27-9357-1AAF94FD5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43837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7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8E571-377A-CB22-5DB9-26DCAD38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3" y="352148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Factors Affecting Articulation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</p:grpSp>
      <p:pic>
        <p:nvPicPr>
          <p:cNvPr id="20" name="Graphic 19" descr="Brain">
            <a:extLst>
              <a:ext uri="{FF2B5EF4-FFF2-40B4-BE49-F238E27FC236}">
                <a16:creationId xmlns:a16="http://schemas.microsoft.com/office/drawing/2014/main" id="{3E24FEAC-5A2A-845E-7235-BF1F7DBE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graphicFrame>
        <p:nvGraphicFramePr>
          <p:cNvPr id="22" name="Text Placeholder 2">
            <a:extLst>
              <a:ext uri="{FF2B5EF4-FFF2-40B4-BE49-F238E27FC236}">
                <a16:creationId xmlns:a16="http://schemas.microsoft.com/office/drawing/2014/main" id="{99770A43-6F6F-79EA-C345-6067C7108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857246"/>
              </p:ext>
            </p:extLst>
          </p:nvPr>
        </p:nvGraphicFramePr>
        <p:xfrm>
          <a:off x="153574" y="2158347"/>
          <a:ext cx="6240208" cy="4255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A3865-7C83-F5B6-085D-36957AAF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Articulation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286-E031-6BAD-658A-959FAE36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Examples:</a:t>
            </a:r>
          </a:p>
          <a:p>
            <a:pPr marL="457200" lvl="1" algn="just"/>
            <a:r>
              <a:rPr lang="en-US" sz="2800" dirty="0"/>
              <a:t>1. Lisping</a:t>
            </a:r>
          </a:p>
          <a:p>
            <a:pPr marL="457200" lvl="1" algn="just"/>
            <a:r>
              <a:rPr lang="en-US" sz="2800" dirty="0"/>
              <a:t>2. Stuttering</a:t>
            </a:r>
          </a:p>
          <a:p>
            <a:pPr marL="457200" lvl="1" algn="just"/>
            <a:r>
              <a:rPr lang="en-US" sz="2800" dirty="0"/>
              <a:t>3. Slurring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Causes:</a:t>
            </a:r>
          </a:p>
          <a:p>
            <a:pPr lvl="1" algn="just"/>
            <a:r>
              <a:rPr lang="en-US" sz="2800" dirty="0"/>
              <a:t>Factors that bring about a result or situation.</a:t>
            </a:r>
          </a:p>
        </p:txBody>
      </p:sp>
    </p:spTree>
    <p:extLst>
      <p:ext uri="{BB962C8B-B14F-4D97-AF65-F5344CB8AC3E}">
        <p14:creationId xmlns:p14="http://schemas.microsoft.com/office/powerpoint/2010/main" val="42304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9352D-1BBF-BEC0-4024-B73F2FCD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450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Improving Articulation</a:t>
            </a:r>
          </a:p>
        </p:txBody>
      </p:sp>
      <p:graphicFrame>
        <p:nvGraphicFramePr>
          <p:cNvPr id="18" name="Text Placeholder 2">
            <a:extLst>
              <a:ext uri="{FF2B5EF4-FFF2-40B4-BE49-F238E27FC236}">
                <a16:creationId xmlns:a16="http://schemas.microsoft.com/office/drawing/2014/main" id="{AD31DFDD-35BE-51ED-3E0A-A08375181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441339"/>
              </p:ext>
            </p:extLst>
          </p:nvPr>
        </p:nvGraphicFramePr>
        <p:xfrm>
          <a:off x="783772" y="2057400"/>
          <a:ext cx="1095102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35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7A473-B45B-A5F3-2E27-612C55AF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6792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Articulation in Different Contexts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6E0FA63-76A3-4766-EEF1-61FB954F6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160746"/>
              </p:ext>
            </p:extLst>
          </p:nvPr>
        </p:nvGraphicFramePr>
        <p:xfrm>
          <a:off x="228600" y="2273575"/>
          <a:ext cx="11767457" cy="423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4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A08CD-5D9B-6ABC-F715-B3FB6EDF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7" y="362364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Study</a:t>
            </a:r>
          </a:p>
        </p:txBody>
      </p:sp>
      <p:pic>
        <p:nvPicPr>
          <p:cNvPr id="4" name="Online Media 3" title="Martin Luther King Jr. 'I have a dream' speech">
            <a:hlinkClick r:id="" action="ppaction://media"/>
            <a:extLst>
              <a:ext uri="{FF2B5EF4-FFF2-40B4-BE49-F238E27FC236}">
                <a16:creationId xmlns:a16="http://schemas.microsoft.com/office/drawing/2014/main" id="{9575A736-415C-0CB0-0BDD-18E0164E20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25427" y="1891970"/>
            <a:ext cx="8618453" cy="4750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FDFC9-9C36-F602-F1E0-9522A75B7F42}"/>
              </a:ext>
            </a:extLst>
          </p:cNvPr>
          <p:cNvSpPr txBox="1"/>
          <p:nvPr/>
        </p:nvSpPr>
        <p:spPr>
          <a:xfrm>
            <a:off x="76192" y="1596227"/>
            <a:ext cx="30806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Martin Luther King, Jr. was a Baptist minister and social activist who played a pivotal role in the U.S. civil rights movement. His iconic “I Have a Dream” speech, delivered on August 28, 1963, called for equal rights for all citizens, irrespective of their skin color. His legacy continues to inspire generations.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553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449</Words>
  <Application>Microsoft Office PowerPoint</Application>
  <PresentationFormat>Widescreen</PresentationFormat>
  <Paragraphs>65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Articulation The Art of Speech</vt:lpstr>
      <vt:lpstr>Introduction to Articulation</vt:lpstr>
      <vt:lpstr>Components of Articulation</vt:lpstr>
      <vt:lpstr>Articulation vs. Pronunciation</vt:lpstr>
      <vt:lpstr>Factors Affecting Articulation</vt:lpstr>
      <vt:lpstr>Common Articulation Problems</vt:lpstr>
      <vt:lpstr>Improving Articulation</vt:lpstr>
      <vt:lpstr>Articulation in Different Contexts</vt:lpstr>
      <vt:lpstr>Case Study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Articulation in Communication</dc:title>
  <dc:creator>Gaurav P Kumar</dc:creator>
  <cp:lastModifiedBy>Gaurav P Kumar</cp:lastModifiedBy>
  <cp:revision>33</cp:revision>
  <dcterms:created xsi:type="dcterms:W3CDTF">2024-05-19T10:15:56Z</dcterms:created>
  <dcterms:modified xsi:type="dcterms:W3CDTF">2024-05-19T12:26:44Z</dcterms:modified>
</cp:coreProperties>
</file>