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8ABF7-A8BE-416A-A278-2661FE05E0EC}" type="datetimeFigureOut">
              <a:rPr lang="en-IN" smtClean="0"/>
              <a:t>27-05-2021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2D1CC-98DA-4200-AD1D-106FBCD15A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1802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50F-79BE-436A-BC84-146546EA91F6}" type="datetimeFigureOut">
              <a:rPr lang="en-IN" smtClean="0"/>
              <a:t>27-05-2021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F21EF-1978-4F23-B572-6CE157605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8977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50F-79BE-436A-BC84-146546EA91F6}" type="datetimeFigureOut">
              <a:rPr lang="en-IN" smtClean="0"/>
              <a:t>27-05-2021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F21EF-1978-4F23-B572-6CE157605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195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50F-79BE-436A-BC84-146546EA91F6}" type="datetimeFigureOut">
              <a:rPr lang="en-IN" smtClean="0"/>
              <a:t>27-05-2021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F21EF-1978-4F23-B572-6CE157605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8184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50F-79BE-436A-BC84-146546EA91F6}" type="datetimeFigureOut">
              <a:rPr lang="en-IN" smtClean="0"/>
              <a:t>27-05-2021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F21EF-1978-4F23-B572-6CE157605256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0621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50F-79BE-436A-BC84-146546EA91F6}" type="datetimeFigureOut">
              <a:rPr lang="en-IN" smtClean="0"/>
              <a:t>27-05-2021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F21EF-1978-4F23-B572-6CE157605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07395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50F-79BE-436A-BC84-146546EA91F6}" type="datetimeFigureOut">
              <a:rPr lang="en-IN" smtClean="0"/>
              <a:t>27-05-2021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F21EF-1978-4F23-B572-6CE157605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736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50F-79BE-436A-BC84-146546EA91F6}" type="datetimeFigureOut">
              <a:rPr lang="en-IN" smtClean="0"/>
              <a:t>27-05-2021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F21EF-1978-4F23-B572-6CE157605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5042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50F-79BE-436A-BC84-146546EA91F6}" type="datetimeFigureOut">
              <a:rPr lang="en-IN" smtClean="0"/>
              <a:t>27-05-2021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F21EF-1978-4F23-B572-6CE157605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7308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50F-79BE-436A-BC84-146546EA91F6}" type="datetimeFigureOut">
              <a:rPr lang="en-IN" smtClean="0"/>
              <a:t>27-05-2021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F21EF-1978-4F23-B572-6CE157605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745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ADFB2-62A2-49B9-9AF6-DD40DB345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80FEE-6A1E-4AE0-B6B2-21D34985D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0E925-49C4-45D7-B5C1-CC2D23BCC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50F-79BE-436A-BC84-146546EA91F6}" type="datetimeFigureOut">
              <a:rPr lang="en-IN" smtClean="0"/>
              <a:t>27-05-2021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B737D-1AEB-4247-87B0-8B257646A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E5FAD-7E97-4C8B-ADE3-96EA1534A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F21EF-1978-4F23-B572-6CE157605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789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50F-79BE-436A-BC84-146546EA91F6}" type="datetimeFigureOut">
              <a:rPr lang="en-IN" smtClean="0"/>
              <a:t>27-05-2021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F21EF-1978-4F23-B572-6CE157605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281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50F-79BE-436A-BC84-146546EA91F6}" type="datetimeFigureOut">
              <a:rPr lang="en-IN" smtClean="0"/>
              <a:t>27-05-2021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F21EF-1978-4F23-B572-6CE157605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9012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50F-79BE-436A-BC84-146546EA91F6}" type="datetimeFigureOut">
              <a:rPr lang="en-IN" smtClean="0"/>
              <a:t>27-05-2021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F21EF-1978-4F23-B572-6CE157605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510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50F-79BE-436A-BC84-146546EA91F6}" type="datetimeFigureOut">
              <a:rPr lang="en-IN" smtClean="0"/>
              <a:t>27-05-2021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F21EF-1978-4F23-B572-6CE157605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238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50F-79BE-436A-BC84-146546EA91F6}" type="datetimeFigureOut">
              <a:rPr lang="en-IN" smtClean="0"/>
              <a:t>27-05-2021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F21EF-1978-4F23-B572-6CE157605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646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50F-79BE-436A-BC84-146546EA91F6}" type="datetimeFigureOut">
              <a:rPr lang="en-IN" smtClean="0"/>
              <a:t>27-05-2021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F21EF-1978-4F23-B572-6CE157605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8207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50F-79BE-436A-BC84-146546EA91F6}" type="datetimeFigureOut">
              <a:rPr lang="en-IN" smtClean="0"/>
              <a:t>27-05-2021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F21EF-1978-4F23-B572-6CE157605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9266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50F-79BE-436A-BC84-146546EA91F6}" type="datetimeFigureOut">
              <a:rPr lang="en-IN" smtClean="0"/>
              <a:t>27-05-2021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F21EF-1978-4F23-B572-6CE157605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3622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774550F-79BE-436A-BC84-146546EA91F6}" type="datetimeFigureOut">
              <a:rPr lang="en-IN" smtClean="0"/>
              <a:t>27-05-2021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5EF21EF-1978-4F23-B572-6CE157605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560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BF96546-9318-4445-B813-D31D98313D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291" y="808318"/>
            <a:ext cx="5331417" cy="5461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01BDD2-D04F-43FC-9F37-2CFB2C0C8BEC}"/>
              </a:ext>
            </a:extLst>
          </p:cNvPr>
          <p:cNvSpPr txBox="1"/>
          <p:nvPr/>
        </p:nvSpPr>
        <p:spPr>
          <a:xfrm>
            <a:off x="8622240" y="6278196"/>
            <a:ext cx="35697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1" dirty="0">
                <a:solidFill>
                  <a:srgbClr val="FF0000"/>
                </a:solidFill>
              </a:rPr>
              <a:t>Data Source :- BRO  (Zomato2) file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2719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C2D21-4EF0-47D8-AA9D-558BADAA5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33800" cy="797849"/>
          </a:xfrm>
        </p:spPr>
        <p:txBody>
          <a:bodyPr>
            <a:normAutofit/>
          </a:bodyPr>
          <a:lstStyle/>
          <a:p>
            <a:r>
              <a:rPr lang="en-US" sz="4400" b="1" i="1" dirty="0">
                <a:solidFill>
                  <a:schemeClr val="accent6"/>
                </a:solidFill>
              </a:rPr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CD9E4-2B35-4DCA-860C-7AE13CBD5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2772"/>
            <a:ext cx="10515600" cy="517010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This is an Exploratory Data Analysis of the Zomato Dataset. Here, we'll look into the Zomato dataset, visualize it, discuss it, and try to find patterns, if any.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dataset has 7 columns and 2735 entries. There are 2 columns with float.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Data contains following columns.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Name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Off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Ratings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Price for one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Delivery Review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Cuisine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Location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453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2D9BA6-EEF8-4683-AA85-D9AD2C1EF606}"/>
              </a:ext>
            </a:extLst>
          </p:cNvPr>
          <p:cNvSpPr txBox="1"/>
          <p:nvPr/>
        </p:nvSpPr>
        <p:spPr>
          <a:xfrm>
            <a:off x="2299317" y="10830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CF09AC-A903-454E-B380-84F81ABE9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352" y="1740808"/>
            <a:ext cx="5372100" cy="43529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FAAF92-9371-436D-A347-F2BFAC235FFA}"/>
              </a:ext>
            </a:extLst>
          </p:cNvPr>
          <p:cNvSpPr txBox="1"/>
          <p:nvPr/>
        </p:nvSpPr>
        <p:spPr>
          <a:xfrm>
            <a:off x="525754" y="667577"/>
            <a:ext cx="42608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7200" dirty="0"/>
              <a:t>Locations:-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D9AE13-0D33-47A1-A74E-C1BB4CBE3A55}"/>
              </a:ext>
            </a:extLst>
          </p:cNvPr>
          <p:cNvSpPr txBox="1"/>
          <p:nvPr/>
        </p:nvSpPr>
        <p:spPr>
          <a:xfrm>
            <a:off x="1145219" y="2601157"/>
            <a:ext cx="291187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Baner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823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wakad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738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Bavdhan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597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Hinjawadi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577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8354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BBBD7FB6-DDEC-47AE-B655-2B1B6B6E5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16879"/>
              </p:ext>
            </p:extLst>
          </p:nvPr>
        </p:nvGraphicFramePr>
        <p:xfrm>
          <a:off x="0" y="14213"/>
          <a:ext cx="3604334" cy="6847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2167">
                  <a:extLst>
                    <a:ext uri="{9D8B030D-6E8A-4147-A177-3AD203B41FA5}">
                      <a16:colId xmlns:a16="http://schemas.microsoft.com/office/drawing/2014/main" val="470781086"/>
                    </a:ext>
                  </a:extLst>
                </a:gridCol>
                <a:gridCol w="1802167">
                  <a:extLst>
                    <a:ext uri="{9D8B030D-6E8A-4147-A177-3AD203B41FA5}">
                      <a16:colId xmlns:a16="http://schemas.microsoft.com/office/drawing/2014/main" val="4010956472"/>
                    </a:ext>
                  </a:extLst>
                </a:gridCol>
              </a:tblGrid>
              <a:tr h="362002">
                <a:tc>
                  <a:txBody>
                    <a:bodyPr/>
                    <a:lstStyle/>
                    <a:p>
                      <a:r>
                        <a:rPr lang="en-IN" dirty="0"/>
                        <a:t> Restaurants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Ratings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620764"/>
                  </a:ext>
                </a:extLst>
              </a:tr>
              <a:tr h="6481785">
                <a:tc>
                  <a:txBody>
                    <a:bodyPr/>
                    <a:lstStyle/>
                    <a:p>
                      <a:r>
                        <a:rPr lang="en-IN" sz="1800" dirty="0"/>
                        <a:t>761</a:t>
                      </a:r>
                    </a:p>
                    <a:p>
                      <a:r>
                        <a:rPr lang="en-IN" sz="1800" dirty="0"/>
                        <a:t>266</a:t>
                      </a:r>
                    </a:p>
                    <a:p>
                      <a:r>
                        <a:rPr lang="en-IN" sz="1800" dirty="0"/>
                        <a:t>261</a:t>
                      </a:r>
                    </a:p>
                    <a:p>
                      <a:r>
                        <a:rPr lang="en-IN" sz="1800" dirty="0"/>
                        <a:t>232</a:t>
                      </a:r>
                    </a:p>
                    <a:p>
                      <a:r>
                        <a:rPr lang="en-IN" sz="1800" dirty="0"/>
                        <a:t>227</a:t>
                      </a:r>
                    </a:p>
                    <a:p>
                      <a:r>
                        <a:rPr lang="en-IN" sz="1800" dirty="0"/>
                        <a:t>202</a:t>
                      </a:r>
                    </a:p>
                    <a:p>
                      <a:r>
                        <a:rPr lang="en-IN" sz="1800" dirty="0"/>
                        <a:t>155</a:t>
                      </a:r>
                    </a:p>
                    <a:p>
                      <a:r>
                        <a:rPr lang="en-IN" sz="1800" dirty="0"/>
                        <a:t>154</a:t>
                      </a:r>
                    </a:p>
                    <a:p>
                      <a:r>
                        <a:rPr lang="en-IN" sz="1800" dirty="0"/>
                        <a:t>105</a:t>
                      </a:r>
                    </a:p>
                    <a:p>
                      <a:r>
                        <a:rPr lang="en-IN" sz="1800" dirty="0"/>
                        <a:t>84</a:t>
                      </a:r>
                    </a:p>
                    <a:p>
                      <a:r>
                        <a:rPr lang="en-IN" sz="1800" dirty="0"/>
                        <a:t>83</a:t>
                      </a:r>
                    </a:p>
                    <a:p>
                      <a:r>
                        <a:rPr lang="en-IN" sz="1800" dirty="0"/>
                        <a:t>42</a:t>
                      </a:r>
                    </a:p>
                    <a:p>
                      <a:r>
                        <a:rPr lang="en-IN" sz="1800" dirty="0"/>
                        <a:t>40</a:t>
                      </a:r>
                    </a:p>
                    <a:p>
                      <a:r>
                        <a:rPr lang="en-IN" sz="1800" dirty="0"/>
                        <a:t>33</a:t>
                      </a:r>
                    </a:p>
                    <a:p>
                      <a:r>
                        <a:rPr lang="en-IN" sz="1800" dirty="0"/>
                        <a:t>25</a:t>
                      </a:r>
                    </a:p>
                    <a:p>
                      <a:r>
                        <a:rPr lang="en-IN" sz="1800" dirty="0"/>
                        <a:t>23</a:t>
                      </a:r>
                    </a:p>
                    <a:p>
                      <a:r>
                        <a:rPr lang="en-IN" sz="1800" dirty="0"/>
                        <a:t>16</a:t>
                      </a:r>
                    </a:p>
                    <a:p>
                      <a:r>
                        <a:rPr lang="en-IN" sz="1800" dirty="0"/>
                        <a:t>15</a:t>
                      </a:r>
                    </a:p>
                    <a:p>
                      <a:r>
                        <a:rPr lang="en-IN" sz="1800" dirty="0"/>
                        <a:t>4</a:t>
                      </a:r>
                    </a:p>
                    <a:p>
                      <a:r>
                        <a:rPr lang="en-IN" sz="1800" dirty="0"/>
                        <a:t>3</a:t>
                      </a:r>
                    </a:p>
                    <a:p>
                      <a:r>
                        <a:rPr lang="en-IN" sz="1800" dirty="0"/>
                        <a:t>2</a:t>
                      </a:r>
                    </a:p>
                    <a:p>
                      <a:r>
                        <a:rPr lang="en-IN" sz="1800" dirty="0"/>
                        <a:t>1</a:t>
                      </a:r>
                    </a:p>
                    <a:p>
                      <a:r>
                        <a:rPr lang="en-IN" sz="1800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3.9    </a:t>
                      </a:r>
                    </a:p>
                    <a:p>
                      <a:r>
                        <a:rPr lang="en-IN" sz="1800" dirty="0"/>
                        <a:t>4.0    </a:t>
                      </a:r>
                    </a:p>
                    <a:p>
                      <a:r>
                        <a:rPr lang="en-IN" sz="1800" dirty="0"/>
                        <a:t>3.8    </a:t>
                      </a:r>
                    </a:p>
                    <a:p>
                      <a:r>
                        <a:rPr lang="en-IN" sz="1800" dirty="0"/>
                        <a:t>3.7    </a:t>
                      </a:r>
                    </a:p>
                    <a:p>
                      <a:r>
                        <a:rPr lang="en-IN" sz="1800" dirty="0"/>
                        <a:t>4.1    </a:t>
                      </a:r>
                    </a:p>
                    <a:p>
                      <a:r>
                        <a:rPr lang="en-IN" sz="1800" dirty="0"/>
                        <a:t>4.2    </a:t>
                      </a:r>
                    </a:p>
                    <a:p>
                      <a:r>
                        <a:rPr lang="en-IN" sz="1800" dirty="0"/>
                        <a:t>3.6    </a:t>
                      </a:r>
                    </a:p>
                    <a:p>
                      <a:r>
                        <a:rPr lang="en-IN" sz="1800" dirty="0"/>
                        <a:t>3.5    </a:t>
                      </a:r>
                    </a:p>
                    <a:p>
                      <a:r>
                        <a:rPr lang="en-IN" sz="1800" dirty="0"/>
                        <a:t>4.3    </a:t>
                      </a:r>
                    </a:p>
                    <a:p>
                      <a:r>
                        <a:rPr lang="en-IN" sz="1800" dirty="0"/>
                        <a:t>3.3     </a:t>
                      </a:r>
                    </a:p>
                    <a:p>
                      <a:r>
                        <a:rPr lang="en-IN" sz="1800" dirty="0"/>
                        <a:t>3.4     </a:t>
                      </a:r>
                    </a:p>
                    <a:p>
                      <a:r>
                        <a:rPr lang="en-IN" sz="1800" dirty="0"/>
                        <a:t>3.2     </a:t>
                      </a:r>
                    </a:p>
                    <a:p>
                      <a:r>
                        <a:rPr lang="en-IN" sz="1800" dirty="0"/>
                        <a:t>4.4     </a:t>
                      </a:r>
                    </a:p>
                    <a:p>
                      <a:r>
                        <a:rPr lang="en-IN" sz="1800" dirty="0"/>
                        <a:t>3.0     </a:t>
                      </a:r>
                    </a:p>
                    <a:p>
                      <a:r>
                        <a:rPr lang="en-IN" sz="1800" dirty="0"/>
                        <a:t>3.1     </a:t>
                      </a:r>
                    </a:p>
                    <a:p>
                      <a:r>
                        <a:rPr lang="en-IN" sz="1800" dirty="0"/>
                        <a:t>4.5     </a:t>
                      </a:r>
                    </a:p>
                    <a:p>
                      <a:r>
                        <a:rPr lang="en-IN" sz="1800" dirty="0"/>
                        <a:t>2.8     </a:t>
                      </a:r>
                    </a:p>
                    <a:p>
                      <a:r>
                        <a:rPr lang="en-IN" sz="1800" dirty="0"/>
                        <a:t>2.9     </a:t>
                      </a:r>
                    </a:p>
                    <a:p>
                      <a:r>
                        <a:rPr lang="en-IN" sz="1800" dirty="0"/>
                        <a:t>2.7      </a:t>
                      </a:r>
                    </a:p>
                    <a:p>
                      <a:r>
                        <a:rPr lang="en-IN" sz="1800" dirty="0"/>
                        <a:t>2.6      </a:t>
                      </a:r>
                    </a:p>
                    <a:p>
                      <a:r>
                        <a:rPr lang="en-IN" sz="1800" dirty="0"/>
                        <a:t>4.7      </a:t>
                      </a:r>
                    </a:p>
                    <a:p>
                      <a:r>
                        <a:rPr lang="en-IN" sz="1800" dirty="0"/>
                        <a:t>2.4      </a:t>
                      </a:r>
                    </a:p>
                    <a:p>
                      <a:r>
                        <a:rPr lang="en-IN" sz="1800" dirty="0"/>
                        <a:t>4.8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240279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E576946B-70A5-405E-91EE-839264C7E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334" y="722143"/>
            <a:ext cx="826770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316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94CD38-9901-49CB-BF08-446C60DEC988}"/>
              </a:ext>
            </a:extLst>
          </p:cNvPr>
          <p:cNvSpPr txBox="1"/>
          <p:nvPr/>
        </p:nvSpPr>
        <p:spPr>
          <a:xfrm>
            <a:off x="727969" y="1065320"/>
            <a:ext cx="32403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Baner</a:t>
            </a:r>
            <a:r>
              <a:rPr lang="en-US" dirty="0"/>
              <a:t> and </a:t>
            </a:r>
            <a:r>
              <a:rPr lang="en-US" dirty="0" err="1"/>
              <a:t>Wakad</a:t>
            </a:r>
            <a:r>
              <a:rPr lang="en-US" dirty="0"/>
              <a:t> has more number of restaurants who’s delivery reviews in between    (0-15K).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Only one restaurants in </a:t>
            </a:r>
            <a:r>
              <a:rPr lang="en-US" dirty="0" err="1"/>
              <a:t>Baner</a:t>
            </a:r>
            <a:r>
              <a:rPr lang="en-US" dirty="0"/>
              <a:t> have more than 30k delivery review.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0016CD-92A6-49D1-857F-B715C0781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426" y="605254"/>
            <a:ext cx="4495800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980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96AACC-E308-4583-8E2D-AFCC105C2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878" y="261891"/>
            <a:ext cx="8146243" cy="659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67071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91</TotalTime>
  <Words>162</Words>
  <Application>Microsoft Office PowerPoint</Application>
  <PresentationFormat>Widescreen</PresentationFormat>
  <Paragraphs>68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Tw Cen MT</vt:lpstr>
      <vt:lpstr>Wingdings</vt:lpstr>
      <vt:lpstr>Droplet</vt:lpstr>
      <vt:lpstr>PowerPoint Presentation</vt:lpstr>
      <vt:lpstr>Introduction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Gaurav</dc:creator>
  <cp:lastModifiedBy>Gaurav</cp:lastModifiedBy>
  <cp:revision>8</cp:revision>
  <dcterms:created xsi:type="dcterms:W3CDTF">2021-05-26T10:01:57Z</dcterms:created>
  <dcterms:modified xsi:type="dcterms:W3CDTF">2021-05-27T11:31:56Z</dcterms:modified>
</cp:coreProperties>
</file>