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8ABF7-A8BE-416A-A278-2661FE05E0E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D1CC-98DA-4200-AD1D-106FBCD15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0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8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62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3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3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0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DFB2-62A2-49B9-9AF6-DD40DB3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0FEE-6A1E-4AE0-B6B2-21D34985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E925-49C4-45D7-B5C1-CC2D23B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737D-1AEB-4247-87B0-8B257646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5FAD-7E97-4C8B-ADE3-96EA153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0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74550F-79BE-436A-BC84-146546EA91F6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F96546-9318-4445-B813-D31D9831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91" y="808318"/>
            <a:ext cx="5331417" cy="546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1BDD2-D04F-43FC-9F37-2CFB2C0C8BEC}"/>
              </a:ext>
            </a:extLst>
          </p:cNvPr>
          <p:cNvSpPr txBox="1"/>
          <p:nvPr/>
        </p:nvSpPr>
        <p:spPr>
          <a:xfrm>
            <a:off x="8622240" y="6278196"/>
            <a:ext cx="356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Data Source :- BRO  (Zomato2)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7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D9E4-2B35-4DCA-860C-7AE13CBD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2"/>
            <a:ext cx="10515600" cy="517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Exploratory Data Analysis of the Zomato Dataset. Here, we'll look into the Zomato dataset, visualize it, discuss it, and try to find patterns, if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dataset has 7 columns and 2735 entries. There are 2 columns with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contains following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Price for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Delivery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Cuisine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CF5CFF-40E4-489D-B8C8-5B596F252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33" t="23505" r="7299" b="11440"/>
          <a:stretch/>
        </p:blipFill>
        <p:spPr>
          <a:xfrm>
            <a:off x="5379451" y="2781763"/>
            <a:ext cx="5019675" cy="3371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C2D21-4EF0-47D8-AA9D-558BADA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797849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4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35682-F469-4C3B-933C-F407E344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8" y="2864319"/>
            <a:ext cx="4298052" cy="37265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D9BA6-EEF8-4683-AA85-D9AD2C1EF606}"/>
              </a:ext>
            </a:extLst>
          </p:cNvPr>
          <p:cNvSpPr txBox="1"/>
          <p:nvPr/>
        </p:nvSpPr>
        <p:spPr>
          <a:xfrm>
            <a:off x="2299317" y="1083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AAF92-9371-436D-A347-F2BFAC235FFA}"/>
              </a:ext>
            </a:extLst>
          </p:cNvPr>
          <p:cNvSpPr txBox="1"/>
          <p:nvPr/>
        </p:nvSpPr>
        <p:spPr>
          <a:xfrm>
            <a:off x="525754" y="667577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accent6"/>
                </a:solidFill>
              </a:rPr>
              <a:t>Locations:-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AE13-0D33-47A1-A74E-C1BB4CBE3A55}"/>
              </a:ext>
            </a:extLst>
          </p:cNvPr>
          <p:cNvSpPr txBox="1"/>
          <p:nvPr/>
        </p:nvSpPr>
        <p:spPr>
          <a:xfrm>
            <a:off x="843379" y="2036953"/>
            <a:ext cx="29118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823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wakad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738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Bavdhan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597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Hinjawadi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577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FF46-0AC7-43DE-AA08-DB473D46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818" y="778137"/>
            <a:ext cx="5722334" cy="46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BBD7FB6-DDEC-47AE-B655-2B1B6B6E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6879"/>
              </p:ext>
            </p:extLst>
          </p:nvPr>
        </p:nvGraphicFramePr>
        <p:xfrm>
          <a:off x="0" y="14213"/>
          <a:ext cx="3604334" cy="68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470781086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4010956472"/>
                    </a:ext>
                  </a:extLst>
                </a:gridCol>
              </a:tblGrid>
              <a:tr h="362002">
                <a:tc>
                  <a:txBody>
                    <a:bodyPr/>
                    <a:lstStyle/>
                    <a:p>
                      <a:r>
                        <a:rPr lang="en-IN" dirty="0"/>
                        <a:t>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20764"/>
                  </a:ext>
                </a:extLst>
              </a:tr>
              <a:tr h="6481785">
                <a:tc>
                  <a:txBody>
                    <a:bodyPr/>
                    <a:lstStyle/>
                    <a:p>
                      <a:r>
                        <a:rPr lang="en-IN" sz="1800" dirty="0"/>
                        <a:t>761</a:t>
                      </a:r>
                    </a:p>
                    <a:p>
                      <a:r>
                        <a:rPr lang="en-IN" sz="1800" dirty="0"/>
                        <a:t>266</a:t>
                      </a:r>
                    </a:p>
                    <a:p>
                      <a:r>
                        <a:rPr lang="en-IN" sz="1800" dirty="0"/>
                        <a:t>261</a:t>
                      </a:r>
                    </a:p>
                    <a:p>
                      <a:r>
                        <a:rPr lang="en-IN" sz="1800" dirty="0"/>
                        <a:t>232</a:t>
                      </a:r>
                    </a:p>
                    <a:p>
                      <a:r>
                        <a:rPr lang="en-IN" sz="1800" dirty="0"/>
                        <a:t>227</a:t>
                      </a:r>
                    </a:p>
                    <a:p>
                      <a:r>
                        <a:rPr lang="en-IN" sz="1800" dirty="0"/>
                        <a:t>202</a:t>
                      </a:r>
                    </a:p>
                    <a:p>
                      <a:r>
                        <a:rPr lang="en-IN" sz="1800" dirty="0"/>
                        <a:t>155</a:t>
                      </a:r>
                    </a:p>
                    <a:p>
                      <a:r>
                        <a:rPr lang="en-IN" sz="1800" dirty="0"/>
                        <a:t>154</a:t>
                      </a:r>
                    </a:p>
                    <a:p>
                      <a:r>
                        <a:rPr lang="en-IN" sz="1800" dirty="0"/>
                        <a:t>105</a:t>
                      </a:r>
                    </a:p>
                    <a:p>
                      <a:r>
                        <a:rPr lang="en-IN" sz="1800" dirty="0"/>
                        <a:t>84</a:t>
                      </a:r>
                    </a:p>
                    <a:p>
                      <a:r>
                        <a:rPr lang="en-IN" sz="1800" dirty="0"/>
                        <a:t>83</a:t>
                      </a:r>
                    </a:p>
                    <a:p>
                      <a:r>
                        <a:rPr lang="en-IN" sz="1800" dirty="0"/>
                        <a:t>42</a:t>
                      </a:r>
                    </a:p>
                    <a:p>
                      <a:r>
                        <a:rPr lang="en-IN" sz="1800" dirty="0"/>
                        <a:t>40</a:t>
                      </a:r>
                    </a:p>
                    <a:p>
                      <a:r>
                        <a:rPr lang="en-IN" sz="1800" dirty="0"/>
                        <a:t>33</a:t>
                      </a:r>
                    </a:p>
                    <a:p>
                      <a:r>
                        <a:rPr lang="en-IN" sz="1800" dirty="0"/>
                        <a:t>25</a:t>
                      </a:r>
                    </a:p>
                    <a:p>
                      <a:r>
                        <a:rPr lang="en-IN" sz="1800" dirty="0"/>
                        <a:t>23</a:t>
                      </a:r>
                    </a:p>
                    <a:p>
                      <a:r>
                        <a:rPr lang="en-IN" sz="1800" dirty="0"/>
                        <a:t>16</a:t>
                      </a:r>
                    </a:p>
                    <a:p>
                      <a:r>
                        <a:rPr lang="en-IN" sz="1800" dirty="0"/>
                        <a:t>15</a:t>
                      </a:r>
                    </a:p>
                    <a:p>
                      <a:r>
                        <a:rPr lang="en-IN" sz="1800" dirty="0"/>
                        <a:t>4</a:t>
                      </a:r>
                    </a:p>
                    <a:p>
                      <a:r>
                        <a:rPr lang="en-IN" sz="1800" dirty="0"/>
                        <a:t>3</a:t>
                      </a:r>
                    </a:p>
                    <a:p>
                      <a:r>
                        <a:rPr lang="en-IN" sz="1800" dirty="0"/>
                        <a:t>2</a:t>
                      </a:r>
                    </a:p>
                    <a:p>
                      <a:r>
                        <a:rPr lang="en-IN" sz="1800" dirty="0"/>
                        <a:t>1</a:t>
                      </a:r>
                    </a:p>
                    <a:p>
                      <a:r>
                        <a:rPr lang="en-IN" sz="18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3.9    </a:t>
                      </a:r>
                    </a:p>
                    <a:p>
                      <a:r>
                        <a:rPr lang="en-IN" sz="1800" dirty="0"/>
                        <a:t>4.0    </a:t>
                      </a:r>
                    </a:p>
                    <a:p>
                      <a:r>
                        <a:rPr lang="en-IN" sz="1800" dirty="0"/>
                        <a:t>3.8    </a:t>
                      </a:r>
                    </a:p>
                    <a:p>
                      <a:r>
                        <a:rPr lang="en-IN" sz="1800" dirty="0"/>
                        <a:t>3.7    </a:t>
                      </a:r>
                    </a:p>
                    <a:p>
                      <a:r>
                        <a:rPr lang="en-IN" sz="1800" dirty="0"/>
                        <a:t>4.1    </a:t>
                      </a:r>
                    </a:p>
                    <a:p>
                      <a:r>
                        <a:rPr lang="en-IN" sz="1800" dirty="0"/>
                        <a:t>4.2    </a:t>
                      </a:r>
                    </a:p>
                    <a:p>
                      <a:r>
                        <a:rPr lang="en-IN" sz="1800" dirty="0"/>
                        <a:t>3.6    </a:t>
                      </a:r>
                    </a:p>
                    <a:p>
                      <a:r>
                        <a:rPr lang="en-IN" sz="1800" dirty="0"/>
                        <a:t>3.5    </a:t>
                      </a:r>
                    </a:p>
                    <a:p>
                      <a:r>
                        <a:rPr lang="en-IN" sz="1800" dirty="0"/>
                        <a:t>4.3    </a:t>
                      </a:r>
                    </a:p>
                    <a:p>
                      <a:r>
                        <a:rPr lang="en-IN" sz="1800" dirty="0"/>
                        <a:t>3.3     </a:t>
                      </a:r>
                    </a:p>
                    <a:p>
                      <a:r>
                        <a:rPr lang="en-IN" sz="1800" dirty="0"/>
                        <a:t>3.4     </a:t>
                      </a:r>
                    </a:p>
                    <a:p>
                      <a:r>
                        <a:rPr lang="en-IN" sz="1800" dirty="0"/>
                        <a:t>3.2     </a:t>
                      </a:r>
                    </a:p>
                    <a:p>
                      <a:r>
                        <a:rPr lang="en-IN" sz="1800" dirty="0"/>
                        <a:t>4.4     </a:t>
                      </a:r>
                    </a:p>
                    <a:p>
                      <a:r>
                        <a:rPr lang="en-IN" sz="1800" dirty="0"/>
                        <a:t>3.0     </a:t>
                      </a:r>
                    </a:p>
                    <a:p>
                      <a:r>
                        <a:rPr lang="en-IN" sz="1800" dirty="0"/>
                        <a:t>3.1     </a:t>
                      </a:r>
                    </a:p>
                    <a:p>
                      <a:r>
                        <a:rPr lang="en-IN" sz="1800" dirty="0"/>
                        <a:t>4.5     </a:t>
                      </a:r>
                    </a:p>
                    <a:p>
                      <a:r>
                        <a:rPr lang="en-IN" sz="1800" dirty="0"/>
                        <a:t>2.8     </a:t>
                      </a:r>
                    </a:p>
                    <a:p>
                      <a:r>
                        <a:rPr lang="en-IN" sz="1800" dirty="0"/>
                        <a:t>2.9     </a:t>
                      </a:r>
                    </a:p>
                    <a:p>
                      <a:r>
                        <a:rPr lang="en-IN" sz="1800" dirty="0"/>
                        <a:t>2.7      </a:t>
                      </a:r>
                    </a:p>
                    <a:p>
                      <a:r>
                        <a:rPr lang="en-IN" sz="1800" dirty="0"/>
                        <a:t>2.6      </a:t>
                      </a:r>
                    </a:p>
                    <a:p>
                      <a:r>
                        <a:rPr lang="en-IN" sz="1800" dirty="0"/>
                        <a:t>4.7      </a:t>
                      </a:r>
                    </a:p>
                    <a:p>
                      <a:r>
                        <a:rPr lang="en-IN" sz="1800" dirty="0"/>
                        <a:t>2.4      </a:t>
                      </a:r>
                    </a:p>
                    <a:p>
                      <a:r>
                        <a:rPr lang="en-IN" sz="1800" dirty="0"/>
                        <a:t>4.8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4027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576946B-70A5-405E-91EE-839264C7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34" y="722143"/>
            <a:ext cx="8267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4A294-BA76-485D-8459-17D5CF42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37"/>
            <a:ext cx="11627759" cy="644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B2B89-EF42-45AC-99E2-86AAE283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1" y="1088785"/>
            <a:ext cx="4298052" cy="37265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735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94CD38-9901-49CB-BF08-446C60DEC988}"/>
              </a:ext>
            </a:extLst>
          </p:cNvPr>
          <p:cNvSpPr txBox="1"/>
          <p:nvPr/>
        </p:nvSpPr>
        <p:spPr>
          <a:xfrm>
            <a:off x="727969" y="1065320"/>
            <a:ext cx="3240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Baner</a:t>
            </a:r>
            <a:r>
              <a:rPr lang="en-US" dirty="0"/>
              <a:t> and </a:t>
            </a:r>
            <a:r>
              <a:rPr lang="en-US" dirty="0" err="1"/>
              <a:t>Wakad</a:t>
            </a:r>
            <a:r>
              <a:rPr lang="en-US" dirty="0"/>
              <a:t> has more number of restaurants who’s delivery reviews in between    (0-15K).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one restaurants in </a:t>
            </a:r>
            <a:r>
              <a:rPr lang="en-US" dirty="0" err="1"/>
              <a:t>Baner</a:t>
            </a:r>
            <a:r>
              <a:rPr lang="en-US" dirty="0"/>
              <a:t> have more than 30k delivery review.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016CD-92A6-49D1-857F-B715C078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05" y="1065320"/>
            <a:ext cx="44958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6AACC-E308-4583-8E2D-AFCC105C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78" y="261891"/>
            <a:ext cx="8146243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3A7F3-E6A4-435F-A4AA-8FD2D889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06" y="446103"/>
            <a:ext cx="10102788" cy="59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550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484</TotalTime>
  <Words>162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Droplet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19</cp:revision>
  <dcterms:created xsi:type="dcterms:W3CDTF">2021-05-26T10:01:57Z</dcterms:created>
  <dcterms:modified xsi:type="dcterms:W3CDTF">2021-05-31T09:42:23Z</dcterms:modified>
</cp:coreProperties>
</file>