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4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5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6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17.xml" ContentType="application/vnd.openxmlformats-officedocument.theme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5" r:id="rId2"/>
    <p:sldMasterId id="2147483806" r:id="rId3"/>
    <p:sldMasterId id="2147483807" r:id="rId4"/>
    <p:sldMasterId id="2147483808" r:id="rId5"/>
    <p:sldMasterId id="2147486941" r:id="rId6"/>
    <p:sldMasterId id="2147483811" r:id="rId7"/>
    <p:sldMasterId id="2147483812" r:id="rId8"/>
    <p:sldMasterId id="2147483813" r:id="rId9"/>
    <p:sldMasterId id="2147483814" r:id="rId10"/>
    <p:sldMasterId id="2147483815" r:id="rId11"/>
    <p:sldMasterId id="2147483816" r:id="rId12"/>
    <p:sldMasterId id="2147483817" r:id="rId13"/>
    <p:sldMasterId id="2147483818" r:id="rId14"/>
    <p:sldMasterId id="2147483819" r:id="rId15"/>
    <p:sldMasterId id="2147483820" r:id="rId16"/>
    <p:sldMasterId id="2147483821" r:id="rId17"/>
    <p:sldMasterId id="2147483822" r:id="rId18"/>
  </p:sldMasterIdLst>
  <p:notesMasterIdLst>
    <p:notesMasterId r:id="rId20"/>
  </p:notesMasterIdLst>
  <p:handoutMasterIdLst>
    <p:handoutMasterId r:id="rId21"/>
  </p:handoutMasterIdLst>
  <p:sldIdLst>
    <p:sldId id="370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aettenschweiler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aettenschweiler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aettenschweiler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aettenschweiler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aettenschweiler" pitchFamily="34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Haettenschweiler" pitchFamily="34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Haettenschweiler" pitchFamily="34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Haettenschweiler" pitchFamily="34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Haettenschweiler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BDD519D-3DEF-4EDB-9B8C-DCFD774262C0}">
          <p14:sldIdLst>
            <p14:sldId id="3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F8F9"/>
    <a:srgbClr val="FF5050"/>
    <a:srgbClr val="0000CC"/>
    <a:srgbClr val="339966"/>
    <a:srgbClr val="1496A4"/>
    <a:srgbClr val="003399"/>
    <a:srgbClr val="AEA1F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133" autoAdjust="0"/>
    <p:restoredTop sz="99712" autoAdjust="0"/>
  </p:normalViewPr>
  <p:slideViewPr>
    <p:cSldViewPr>
      <p:cViewPr>
        <p:scale>
          <a:sx n="100" d="100"/>
          <a:sy n="100" d="100"/>
        </p:scale>
        <p:origin x="-5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74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3FF1F0B-6403-43E5-9CDC-6948F496F4E0}" type="datetimeFigureOut">
              <a:rPr lang="en-US"/>
              <a:pPr>
                <a:defRPr/>
              </a:pPr>
              <a:t>3/25/2016</a:t>
            </a:fld>
            <a:endParaRPr lang="en-US" dirty="0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31C215-A0F8-4FFB-A04E-FE8BF9A6F3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73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8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1E56EFF-360B-4CC8-BF0F-3BBEEE8566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96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o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to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pptemplatepic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Marlabslogo - High Res - 797KB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848225"/>
            <a:ext cx="2971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3071813" y="6645275"/>
            <a:ext cx="3000375" cy="2460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DDE3E7"/>
                </a:solidFill>
                <a:latin typeface="Calibri" pitchFamily="34" charset="0"/>
              </a:rPr>
              <a:t>© 2010 Marlabs Inc. Proprietary and Confidential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o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to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pptemplatepic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Marlabslogo - High Res - 797KB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848225"/>
            <a:ext cx="2971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3071813" y="6645275"/>
            <a:ext cx="3000375" cy="2460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DDE3E7"/>
                </a:solidFill>
                <a:latin typeface="Calibri" pitchFamily="34" charset="0"/>
              </a:rPr>
              <a:t>© 2010 Marlabs Inc. Proprietary and Confidential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BCD23-10FB-4244-A1A1-54167F63A7CA}" type="datetimeFigureOut">
              <a:rPr lang="en-US"/>
              <a:pPr>
                <a:defRPr/>
              </a:pPr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DFD70-81ED-4F7F-9FF1-E6FE779D6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D001B-8B28-4D71-B3F2-4C623B017865}" type="datetimeFigureOut">
              <a:rPr lang="en-US"/>
              <a:pPr>
                <a:defRPr/>
              </a:pPr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7294F-FD0A-4B51-9D47-F509820E25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5AA19-3BC1-4CFB-B9EE-35C536A2CDEC}" type="datetimeFigureOut">
              <a:rPr lang="en-US"/>
              <a:pPr>
                <a:defRPr/>
              </a:pPr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3B013-DD71-4F5A-84CB-BEE5B1CABE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555FF-FF0B-4F22-B1E5-6F0080EE3EAB}" type="datetimeFigureOut">
              <a:rPr lang="en-US"/>
              <a:pPr>
                <a:defRPr/>
              </a:pPr>
              <a:t>3/25/2016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E9E8A-351A-48E0-BA9A-3B2CC8F4F4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8E915-92D5-41A9-AF9D-5C89863B608C}" type="datetimeFigureOut">
              <a:rPr lang="en-US"/>
              <a:pPr>
                <a:defRPr/>
              </a:pPr>
              <a:t>3/25/2016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7C841-141F-493D-BA43-74CD1D1627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7C671-E8A9-4340-841A-FF5C2C62A793}" type="datetimeFigureOut">
              <a:rPr lang="en-US"/>
              <a:pPr>
                <a:defRPr/>
              </a:pPr>
              <a:t>3/25/2016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B41F3-EE62-4398-B390-D1917F5A80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05364-34B3-436D-8236-0AE2E328B66C}" type="datetimeFigureOut">
              <a:rPr lang="en-US"/>
              <a:pPr>
                <a:defRPr/>
              </a:pPr>
              <a:t>3/25/2016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97BD2-1452-4AAC-8609-C48D495D98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04FA0-C04D-44DA-B609-DB9693EC9EF1}" type="datetimeFigureOut">
              <a:rPr lang="en-US"/>
              <a:pPr>
                <a:defRPr/>
              </a:pPr>
              <a:t>3/25/2016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13B50-D134-40CA-B452-4B17C094D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6AC9A-9317-4681-96A4-F338EC6A73F9}" type="datetimeFigureOut">
              <a:rPr lang="en-US"/>
              <a:pPr>
                <a:defRPr/>
              </a:pPr>
              <a:t>3/25/2016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B5D03-584A-4C02-A770-E5EFC7F35F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A77F-4C68-459D-8514-11ECB28FCC44}" type="datetimeFigureOut">
              <a:rPr lang="en-US"/>
              <a:pPr>
                <a:defRPr/>
              </a:pPr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9434D-BBEC-4ADE-93E8-75A3C1BBE1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409A2-0C89-477B-B9F9-C43B9BEAAA0B}" type="datetimeFigureOut">
              <a:rPr lang="en-US"/>
              <a:pPr>
                <a:defRPr/>
              </a:pPr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A4E32-99B3-4C28-9021-3DA6843077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3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9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1.xml"/><Relationship Id="rId3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200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197.xml"/><Relationship Id="rId9" Type="http://schemas.openxmlformats.org/officeDocument/2006/relationships/slideLayout" Target="../slideLayouts/slideLayout20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top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3051175" y="6613525"/>
            <a:ext cx="3041650" cy="2460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DDE3E7"/>
                </a:solidFill>
                <a:latin typeface="Calibri" pitchFamily="34" charset="0"/>
              </a:rPr>
              <a:t>© 2010 Marlabs Inc. 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46" r:id="rId1"/>
    <p:sldLayoutId id="2147486944" r:id="rId2"/>
    <p:sldLayoutId id="2147486945" r:id="rId3"/>
    <p:sldLayoutId id="2147486946" r:id="rId4"/>
    <p:sldLayoutId id="2147486947" r:id="rId5"/>
    <p:sldLayoutId id="2147486948" r:id="rId6"/>
    <p:sldLayoutId id="2147486949" r:id="rId7"/>
    <p:sldLayoutId id="2147486950" r:id="rId8"/>
    <p:sldLayoutId id="2147486951" r:id="rId9"/>
    <p:sldLayoutId id="2147486952" r:id="rId10"/>
    <p:sldLayoutId id="2147486953" r:id="rId11"/>
    <p:sldLayoutId id="2147486954" r:id="rId12"/>
    <p:sldLayoutId id="2147486955" r:id="rId13"/>
    <p:sldLayoutId id="2147486956" r:id="rId14"/>
  </p:sldLayoutIdLst>
  <p:transition spd="slow">
    <p:cover/>
  </p:transition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776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 rot="5400000">
            <a:off x="4457700" y="2171700"/>
            <a:ext cx="228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238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66405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C88BD0-09B0-4F9F-BD2C-C33D9C3B16CD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/>
          </a:p>
        </p:txBody>
      </p:sp>
      <p:sp>
        <p:nvSpPr>
          <p:cNvPr id="9223" name="TextBox 3"/>
          <p:cNvSpPr txBox="1">
            <a:spLocks noChangeArrowheads="1"/>
          </p:cNvSpPr>
          <p:nvPr/>
        </p:nvSpPr>
        <p:spPr bwMode="auto">
          <a:xfrm>
            <a:off x="2627313" y="6615113"/>
            <a:ext cx="3313112" cy="460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BFBFBF"/>
                </a:solidFill>
                <a:latin typeface="Calibri" pitchFamily="34" charset="0"/>
                <a:cs typeface="+mn-cs"/>
              </a:rPr>
              <a:t>Testing Knowledge Group | Marlabs Software</a:t>
            </a:r>
          </a:p>
          <a:p>
            <a:pPr eaLnBrk="1" hangingPunct="1">
              <a:defRPr/>
            </a:pPr>
            <a:endParaRPr lang="en-US" sz="1200" dirty="0" smtClean="0">
              <a:solidFill>
                <a:srgbClr val="BFBFBF"/>
              </a:solidFill>
              <a:latin typeface="Calibri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47" r:id="rId1"/>
    <p:sldLayoutId id="2147487048" r:id="rId2"/>
    <p:sldLayoutId id="2147487049" r:id="rId3"/>
    <p:sldLayoutId id="2147487050" r:id="rId4"/>
    <p:sldLayoutId id="2147487051" r:id="rId5"/>
    <p:sldLayoutId id="2147487052" r:id="rId6"/>
    <p:sldLayoutId id="2147487053" r:id="rId7"/>
    <p:sldLayoutId id="2147487054" r:id="rId8"/>
    <p:sldLayoutId id="2147487055" r:id="rId9"/>
    <p:sldLayoutId id="2147487056" r:id="rId10"/>
    <p:sldLayoutId id="2147487057" r:id="rId11"/>
  </p:sldLayoutIdLst>
  <p:transition spd="slow"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0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 rot="5400000">
            <a:off x="4457700" y="2171700"/>
            <a:ext cx="228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238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66405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8BE2B3B-6711-4485-ADCB-757C7261A5B4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/>
          </a:p>
        </p:txBody>
      </p:sp>
      <p:sp>
        <p:nvSpPr>
          <p:cNvPr id="10247" name="TextBox 3"/>
          <p:cNvSpPr txBox="1">
            <a:spLocks noChangeArrowheads="1"/>
          </p:cNvSpPr>
          <p:nvPr/>
        </p:nvSpPr>
        <p:spPr bwMode="auto">
          <a:xfrm>
            <a:off x="2627313" y="6615113"/>
            <a:ext cx="3313112" cy="460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BFBFBF"/>
                </a:solidFill>
                <a:latin typeface="Calibri" pitchFamily="34" charset="0"/>
                <a:cs typeface="+mn-cs"/>
              </a:rPr>
              <a:t>Testing Knowledge Group | Marlabs Software</a:t>
            </a:r>
          </a:p>
          <a:p>
            <a:pPr eaLnBrk="1" hangingPunct="1">
              <a:defRPr/>
            </a:pPr>
            <a:endParaRPr lang="en-US" sz="1200" dirty="0" smtClean="0">
              <a:solidFill>
                <a:srgbClr val="BFBFBF"/>
              </a:solidFill>
              <a:latin typeface="Calibri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58" r:id="rId1"/>
    <p:sldLayoutId id="2147487059" r:id="rId2"/>
    <p:sldLayoutId id="2147487060" r:id="rId3"/>
    <p:sldLayoutId id="2147487061" r:id="rId4"/>
    <p:sldLayoutId id="2147487062" r:id="rId5"/>
    <p:sldLayoutId id="2147487063" r:id="rId6"/>
    <p:sldLayoutId id="2147487064" r:id="rId7"/>
    <p:sldLayoutId id="2147487065" r:id="rId8"/>
    <p:sldLayoutId id="2147487066" r:id="rId9"/>
    <p:sldLayoutId id="2147487067" r:id="rId10"/>
    <p:sldLayoutId id="2147487068" r:id="rId11"/>
  </p:sldLayoutIdLst>
  <p:transition spd="slow"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2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 rot="5400000">
            <a:off x="4457700" y="2171700"/>
            <a:ext cx="228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238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66405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35329C5-E67E-47DF-98BD-CA964A312134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/>
          </a:p>
        </p:txBody>
      </p:sp>
      <p:sp>
        <p:nvSpPr>
          <p:cNvPr id="11271" name="TextBox 3"/>
          <p:cNvSpPr txBox="1">
            <a:spLocks noChangeArrowheads="1"/>
          </p:cNvSpPr>
          <p:nvPr/>
        </p:nvSpPr>
        <p:spPr bwMode="auto">
          <a:xfrm>
            <a:off x="2627313" y="6615113"/>
            <a:ext cx="3313112" cy="460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BFBFBF"/>
                </a:solidFill>
                <a:latin typeface="Calibri" pitchFamily="34" charset="0"/>
                <a:cs typeface="+mn-cs"/>
              </a:rPr>
              <a:t>Testing Knowledge Group | Marlabs Software</a:t>
            </a:r>
          </a:p>
          <a:p>
            <a:pPr eaLnBrk="1" hangingPunct="1">
              <a:defRPr/>
            </a:pPr>
            <a:endParaRPr lang="en-US" sz="1200" dirty="0" smtClean="0">
              <a:solidFill>
                <a:srgbClr val="BFBFBF"/>
              </a:solidFill>
              <a:latin typeface="Calibri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9" r:id="rId1"/>
    <p:sldLayoutId id="2147487070" r:id="rId2"/>
    <p:sldLayoutId id="2147487071" r:id="rId3"/>
    <p:sldLayoutId id="2147487072" r:id="rId4"/>
    <p:sldLayoutId id="2147487073" r:id="rId5"/>
    <p:sldLayoutId id="2147487074" r:id="rId6"/>
    <p:sldLayoutId id="2147487075" r:id="rId7"/>
    <p:sldLayoutId id="2147487076" r:id="rId8"/>
    <p:sldLayoutId id="2147487077" r:id="rId9"/>
    <p:sldLayoutId id="2147487078" r:id="rId10"/>
    <p:sldLayoutId id="2147487079" r:id="rId11"/>
  </p:sldLayoutIdLst>
  <p:transition spd="slow"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46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 rot="5400000">
            <a:off x="4457700" y="2171700"/>
            <a:ext cx="228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238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66405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63AC7B0-CD18-45EB-B656-48CB1AA8A459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/>
          </a:p>
        </p:txBody>
      </p:sp>
      <p:sp>
        <p:nvSpPr>
          <p:cNvPr id="12295" name="TextBox 3"/>
          <p:cNvSpPr txBox="1">
            <a:spLocks noChangeArrowheads="1"/>
          </p:cNvSpPr>
          <p:nvPr/>
        </p:nvSpPr>
        <p:spPr bwMode="auto">
          <a:xfrm>
            <a:off x="2627313" y="6615113"/>
            <a:ext cx="3313112" cy="460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BFBFBF"/>
                </a:solidFill>
                <a:latin typeface="Calibri" pitchFamily="34" charset="0"/>
                <a:cs typeface="+mn-cs"/>
              </a:rPr>
              <a:t>Testing Knowledge Group | Marlabs Software</a:t>
            </a:r>
          </a:p>
          <a:p>
            <a:pPr eaLnBrk="1" hangingPunct="1">
              <a:defRPr/>
            </a:pPr>
            <a:endParaRPr lang="en-US" sz="1200" dirty="0" smtClean="0">
              <a:solidFill>
                <a:srgbClr val="BFBFBF"/>
              </a:solidFill>
              <a:latin typeface="Calibri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80" r:id="rId1"/>
    <p:sldLayoutId id="2147487081" r:id="rId2"/>
    <p:sldLayoutId id="2147487082" r:id="rId3"/>
    <p:sldLayoutId id="2147487083" r:id="rId4"/>
    <p:sldLayoutId id="2147487084" r:id="rId5"/>
    <p:sldLayoutId id="2147487085" r:id="rId6"/>
    <p:sldLayoutId id="2147487086" r:id="rId7"/>
    <p:sldLayoutId id="2147487087" r:id="rId8"/>
    <p:sldLayoutId id="2147487088" r:id="rId9"/>
    <p:sldLayoutId id="2147487089" r:id="rId10"/>
    <p:sldLayoutId id="2147487090" r:id="rId11"/>
  </p:sldLayoutIdLst>
  <p:transition spd="slow"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69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 rot="5400000">
            <a:off x="4457700" y="2171700"/>
            <a:ext cx="228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238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66405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1BAAF9C-F4EC-4373-B0FA-2099A0CC0FEA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/>
          </a:p>
        </p:txBody>
      </p:sp>
      <p:sp>
        <p:nvSpPr>
          <p:cNvPr id="13319" name="TextBox 3"/>
          <p:cNvSpPr txBox="1">
            <a:spLocks noChangeArrowheads="1"/>
          </p:cNvSpPr>
          <p:nvPr/>
        </p:nvSpPr>
        <p:spPr bwMode="auto">
          <a:xfrm>
            <a:off x="2627313" y="6615113"/>
            <a:ext cx="3313112" cy="460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BFBFBF"/>
                </a:solidFill>
                <a:latin typeface="Calibri" pitchFamily="34" charset="0"/>
                <a:cs typeface="+mn-cs"/>
              </a:rPr>
              <a:t>Testing Knowledge Group | Marlabs Software</a:t>
            </a:r>
          </a:p>
          <a:p>
            <a:pPr eaLnBrk="1" hangingPunct="1">
              <a:defRPr/>
            </a:pPr>
            <a:endParaRPr lang="en-US" sz="1200" dirty="0" smtClean="0">
              <a:solidFill>
                <a:srgbClr val="BFBFBF"/>
              </a:solidFill>
              <a:latin typeface="Calibri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91" r:id="rId1"/>
    <p:sldLayoutId id="2147487092" r:id="rId2"/>
    <p:sldLayoutId id="2147487093" r:id="rId3"/>
    <p:sldLayoutId id="2147487094" r:id="rId4"/>
    <p:sldLayoutId id="2147487095" r:id="rId5"/>
    <p:sldLayoutId id="2147487096" r:id="rId6"/>
    <p:sldLayoutId id="2147487097" r:id="rId7"/>
    <p:sldLayoutId id="2147487098" r:id="rId8"/>
    <p:sldLayoutId id="2147487099" r:id="rId9"/>
    <p:sldLayoutId id="2147487100" r:id="rId10"/>
    <p:sldLayoutId id="2147487101" r:id="rId11"/>
  </p:sldLayoutIdLst>
  <p:transition spd="slow"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92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 rot="5400000">
            <a:off x="4457700" y="2171700"/>
            <a:ext cx="228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238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66405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7E67081-ECFD-42E4-8D8F-BAB4CED42999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/>
          </a:p>
        </p:txBody>
      </p:sp>
      <p:sp>
        <p:nvSpPr>
          <p:cNvPr id="14343" name="TextBox 3"/>
          <p:cNvSpPr txBox="1">
            <a:spLocks noChangeArrowheads="1"/>
          </p:cNvSpPr>
          <p:nvPr/>
        </p:nvSpPr>
        <p:spPr bwMode="auto">
          <a:xfrm>
            <a:off x="2627313" y="6615113"/>
            <a:ext cx="3313112" cy="460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BFBFBF"/>
                </a:solidFill>
                <a:latin typeface="Calibri" pitchFamily="34" charset="0"/>
                <a:cs typeface="+mn-cs"/>
              </a:rPr>
              <a:t>Testing Knowledge Group | Marlabs Software</a:t>
            </a:r>
          </a:p>
          <a:p>
            <a:pPr eaLnBrk="1" hangingPunct="1">
              <a:defRPr/>
            </a:pPr>
            <a:endParaRPr lang="en-US" sz="1200" dirty="0" smtClean="0">
              <a:solidFill>
                <a:srgbClr val="BFBFBF"/>
              </a:solidFill>
              <a:latin typeface="Calibri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02" r:id="rId1"/>
    <p:sldLayoutId id="2147487103" r:id="rId2"/>
    <p:sldLayoutId id="2147487104" r:id="rId3"/>
    <p:sldLayoutId id="2147487105" r:id="rId4"/>
    <p:sldLayoutId id="2147487106" r:id="rId5"/>
    <p:sldLayoutId id="2147487107" r:id="rId6"/>
    <p:sldLayoutId id="2147487108" r:id="rId7"/>
    <p:sldLayoutId id="2147487109" r:id="rId8"/>
    <p:sldLayoutId id="2147487110" r:id="rId9"/>
    <p:sldLayoutId id="2147487111" r:id="rId10"/>
    <p:sldLayoutId id="2147487112" r:id="rId11"/>
  </p:sldLayoutIdLst>
  <p:transition spd="slow"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14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 rot="5400000">
            <a:off x="4457700" y="2171700"/>
            <a:ext cx="228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238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66405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3874793-B030-4C95-89CD-33F427D3A814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/>
          </a:p>
        </p:txBody>
      </p:sp>
      <p:sp>
        <p:nvSpPr>
          <p:cNvPr id="15367" name="TextBox 3"/>
          <p:cNvSpPr txBox="1">
            <a:spLocks noChangeArrowheads="1"/>
          </p:cNvSpPr>
          <p:nvPr/>
        </p:nvSpPr>
        <p:spPr bwMode="auto">
          <a:xfrm>
            <a:off x="2627313" y="6615113"/>
            <a:ext cx="3313112" cy="460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BFBFBF"/>
                </a:solidFill>
                <a:latin typeface="Calibri" pitchFamily="34" charset="0"/>
                <a:cs typeface="+mn-cs"/>
              </a:rPr>
              <a:t>Testing Knowledge Group | Marlabs Software</a:t>
            </a:r>
          </a:p>
          <a:p>
            <a:pPr eaLnBrk="1" hangingPunct="1">
              <a:defRPr/>
            </a:pPr>
            <a:endParaRPr lang="en-US" sz="1200" dirty="0" smtClean="0">
              <a:solidFill>
                <a:srgbClr val="BFBFBF"/>
              </a:solidFill>
              <a:latin typeface="Calibri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13" r:id="rId1"/>
    <p:sldLayoutId id="2147487114" r:id="rId2"/>
    <p:sldLayoutId id="2147487115" r:id="rId3"/>
    <p:sldLayoutId id="2147487116" r:id="rId4"/>
    <p:sldLayoutId id="2147487117" r:id="rId5"/>
    <p:sldLayoutId id="2147487118" r:id="rId6"/>
    <p:sldLayoutId id="2147487119" r:id="rId7"/>
    <p:sldLayoutId id="2147487120" r:id="rId8"/>
    <p:sldLayoutId id="2147487121" r:id="rId9"/>
    <p:sldLayoutId id="2147487122" r:id="rId10"/>
    <p:sldLayoutId id="2147487123" r:id="rId11"/>
  </p:sldLayoutIdLst>
  <p:transition spd="slow"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37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 rot="5400000">
            <a:off x="4457700" y="2171700"/>
            <a:ext cx="228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238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66405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8A9EEF4-95A0-4396-BFF5-460EE2461A94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/>
          </a:p>
        </p:txBody>
      </p:sp>
      <p:sp>
        <p:nvSpPr>
          <p:cNvPr id="16391" name="TextBox 3"/>
          <p:cNvSpPr txBox="1">
            <a:spLocks noChangeArrowheads="1"/>
          </p:cNvSpPr>
          <p:nvPr/>
        </p:nvSpPr>
        <p:spPr bwMode="auto">
          <a:xfrm>
            <a:off x="2627313" y="6615113"/>
            <a:ext cx="3313112" cy="460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BFBFBF"/>
                </a:solidFill>
                <a:latin typeface="Calibri" pitchFamily="34" charset="0"/>
                <a:cs typeface="+mn-cs"/>
              </a:rPr>
              <a:t>Testing Knowledge Group | Marlabs Software</a:t>
            </a:r>
          </a:p>
          <a:p>
            <a:pPr eaLnBrk="1" hangingPunct="1">
              <a:defRPr/>
            </a:pPr>
            <a:endParaRPr lang="en-US" sz="1200" dirty="0" smtClean="0">
              <a:solidFill>
                <a:srgbClr val="BFBFBF"/>
              </a:solidFill>
              <a:latin typeface="Calibri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24" r:id="rId1"/>
    <p:sldLayoutId id="2147487125" r:id="rId2"/>
    <p:sldLayoutId id="2147487126" r:id="rId3"/>
    <p:sldLayoutId id="2147487127" r:id="rId4"/>
    <p:sldLayoutId id="2147487128" r:id="rId5"/>
    <p:sldLayoutId id="2147487129" r:id="rId6"/>
    <p:sldLayoutId id="2147487130" r:id="rId7"/>
    <p:sldLayoutId id="2147487131" r:id="rId8"/>
    <p:sldLayoutId id="2147487132" r:id="rId9"/>
    <p:sldLayoutId id="2147487133" r:id="rId10"/>
    <p:sldLayoutId id="2147487134" r:id="rId11"/>
  </p:sldLayoutIdLst>
  <p:transition spd="slow"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60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 rot="5400000">
            <a:off x="4457700" y="2171700"/>
            <a:ext cx="228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238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66405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B526F4-4720-497F-8CA0-0488F6697952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/>
          </a:p>
        </p:txBody>
      </p:sp>
      <p:sp>
        <p:nvSpPr>
          <p:cNvPr id="17415" name="TextBox 3"/>
          <p:cNvSpPr txBox="1">
            <a:spLocks noChangeArrowheads="1"/>
          </p:cNvSpPr>
          <p:nvPr/>
        </p:nvSpPr>
        <p:spPr bwMode="auto">
          <a:xfrm>
            <a:off x="2627313" y="6615113"/>
            <a:ext cx="3313112" cy="460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BFBFBF"/>
                </a:solidFill>
                <a:latin typeface="Calibri" pitchFamily="34" charset="0"/>
                <a:cs typeface="+mn-cs"/>
              </a:rPr>
              <a:t>Testing Knowledge Group | Marlabs Software</a:t>
            </a:r>
          </a:p>
          <a:p>
            <a:pPr eaLnBrk="1" hangingPunct="1">
              <a:defRPr/>
            </a:pPr>
            <a:endParaRPr lang="en-US" sz="1200" dirty="0" smtClean="0">
              <a:solidFill>
                <a:srgbClr val="BFBFBF"/>
              </a:solidFill>
              <a:latin typeface="Calibri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5" r:id="rId1"/>
    <p:sldLayoutId id="2147487136" r:id="rId2"/>
    <p:sldLayoutId id="2147487137" r:id="rId3"/>
    <p:sldLayoutId id="2147487138" r:id="rId4"/>
    <p:sldLayoutId id="2147487139" r:id="rId5"/>
    <p:sldLayoutId id="2147487140" r:id="rId6"/>
    <p:sldLayoutId id="2147487141" r:id="rId7"/>
    <p:sldLayoutId id="2147487142" r:id="rId8"/>
    <p:sldLayoutId id="2147487143" r:id="rId9"/>
    <p:sldLayoutId id="2147487144" r:id="rId10"/>
    <p:sldLayoutId id="2147487145" r:id="rId11"/>
  </p:sldLayoutIdLst>
  <p:transition spd="slow"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op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 descr="top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3051175" y="6613525"/>
            <a:ext cx="3041650" cy="2460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DDE3E7"/>
                </a:solidFill>
                <a:latin typeface="Calibri" pitchFamily="34" charset="0"/>
              </a:rPr>
              <a:t>© 2010 Marlabs Inc. 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47" r:id="rId1"/>
    <p:sldLayoutId id="2147486957" r:id="rId2"/>
    <p:sldLayoutId id="2147486958" r:id="rId3"/>
    <p:sldLayoutId id="2147486959" r:id="rId4"/>
    <p:sldLayoutId id="2147486960" r:id="rId5"/>
    <p:sldLayoutId id="2147486961" r:id="rId6"/>
    <p:sldLayoutId id="2147486962" r:id="rId7"/>
    <p:sldLayoutId id="2147486963" r:id="rId8"/>
    <p:sldLayoutId id="2147486964" r:id="rId9"/>
    <p:sldLayoutId id="2147486965" r:id="rId10"/>
    <p:sldLayoutId id="2147486966" r:id="rId11"/>
    <p:sldLayoutId id="2147486967" r:id="rId12"/>
    <p:sldLayoutId id="2147486968" r:id="rId13"/>
    <p:sldLayoutId id="2147486969" r:id="rId14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5400000">
            <a:off x="4457700" y="2171700"/>
            <a:ext cx="228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6553200" y="66405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7BC3715-5E87-4745-8F13-4E2309F55043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/>
          </a:p>
        </p:txBody>
      </p:sp>
      <p:sp>
        <p:nvSpPr>
          <p:cNvPr id="12" name="Rectangle 6"/>
          <p:cNvSpPr/>
          <p:nvPr/>
        </p:nvSpPr>
        <p:spPr>
          <a:xfrm rot="5400000">
            <a:off x="4457700" y="2171700"/>
            <a:ext cx="228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6553200" y="66405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FC34FDA-BDF3-45ED-9C28-19322264F09B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/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2627313" y="6615113"/>
            <a:ext cx="3313112" cy="460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BFBFBF"/>
                </a:solidFill>
                <a:latin typeface="Calibri" pitchFamily="34" charset="0"/>
                <a:cs typeface="+mn-cs"/>
              </a:rPr>
              <a:t>Testing Knowledge Group | Marlabs Software</a:t>
            </a:r>
          </a:p>
          <a:p>
            <a:pPr eaLnBrk="1" hangingPunct="1">
              <a:defRPr/>
            </a:pPr>
            <a:endParaRPr lang="en-US" sz="1200" dirty="0" smtClean="0">
              <a:solidFill>
                <a:srgbClr val="BFBFB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317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1753" name="Picture 2" descr="top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3" descr="top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Picture 4" descr="pptemplatepic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4572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6" name="Picture 5" descr="Marlabslogo - High Res - 797KB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304800" y="4848225"/>
            <a:ext cx="2971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3071813" y="6645275"/>
            <a:ext cx="3000375" cy="2460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DDE3E7"/>
                </a:solidFill>
                <a:latin typeface="Calibri" pitchFamily="34" charset="0"/>
              </a:rPr>
              <a:t>© 2010 Marlabs Inc. 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70" r:id="rId1"/>
    <p:sldLayoutId id="2147486971" r:id="rId2"/>
    <p:sldLayoutId id="2147486972" r:id="rId3"/>
    <p:sldLayoutId id="2147486973" r:id="rId4"/>
    <p:sldLayoutId id="2147486974" r:id="rId5"/>
    <p:sldLayoutId id="2147486975" r:id="rId6"/>
    <p:sldLayoutId id="2147486976" r:id="rId7"/>
    <p:sldLayoutId id="2147486977" r:id="rId8"/>
    <p:sldLayoutId id="2147486978" r:id="rId9"/>
    <p:sldLayoutId id="2147486979" r:id="rId10"/>
    <p:sldLayoutId id="2147486980" r:id="rId11"/>
  </p:sldLayoutIdLst>
  <p:transition spd="slow">
    <p:cover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 rot="5400000">
            <a:off x="4457700" y="2171700"/>
            <a:ext cx="228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238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66405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E5A162C-635B-4C0D-8EB8-AF8C5F973D82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91" r:id="rId1"/>
    <p:sldLayoutId id="2147486990" r:id="rId2"/>
    <p:sldLayoutId id="2147486989" r:id="rId3"/>
    <p:sldLayoutId id="2147486988" r:id="rId4"/>
    <p:sldLayoutId id="2147486987" r:id="rId5"/>
    <p:sldLayoutId id="2147486986" r:id="rId6"/>
    <p:sldLayoutId id="2147486985" r:id="rId7"/>
    <p:sldLayoutId id="2147486984" r:id="rId8"/>
    <p:sldLayoutId id="2147486983" r:id="rId9"/>
    <p:sldLayoutId id="2147486982" r:id="rId10"/>
    <p:sldLayoutId id="2147486981" r:id="rId11"/>
  </p:sldLayoutIdLst>
  <p:transition spd="slow"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4457700" y="2171700"/>
            <a:ext cx="228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238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66405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4AFC4B2-A649-44EB-9216-BFE4E8562B40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/>
          </a:p>
        </p:txBody>
      </p:sp>
      <p:pic>
        <p:nvPicPr>
          <p:cNvPr id="56326" name="Picture 6" descr="new_logo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10475" y="53975"/>
            <a:ext cx="14668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6553200" y="66405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9235A73-8B3B-43D6-8CA8-FC4D7EDD7A74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/>
          </a:p>
        </p:txBody>
      </p:sp>
      <p:sp>
        <p:nvSpPr>
          <p:cNvPr id="563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63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02" r:id="rId1"/>
    <p:sldLayoutId id="2147487001" r:id="rId2"/>
    <p:sldLayoutId id="2147487000" r:id="rId3"/>
    <p:sldLayoutId id="2147486999" r:id="rId4"/>
    <p:sldLayoutId id="2147486998" r:id="rId5"/>
    <p:sldLayoutId id="2147486997" r:id="rId6"/>
    <p:sldLayoutId id="2147486996" r:id="rId7"/>
    <p:sldLayoutId id="2147486995" r:id="rId8"/>
    <p:sldLayoutId id="2147486994" r:id="rId9"/>
    <p:sldLayoutId id="2147486993" r:id="rId10"/>
    <p:sldLayoutId id="2147486992" r:id="rId11"/>
  </p:sldLayoutIdLst>
  <p:transition spd="slow">
    <p:cover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B40897DC-DCBD-4C16-897E-DFCE0767B03D}" type="datetimeFigureOut">
              <a:rPr lang="en-US"/>
              <a:pPr>
                <a:defRPr/>
              </a:pPr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90000"/>
              </a:lnSpc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CC55FFD-F530-44E2-83F5-0790D8F2B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03" r:id="rId1"/>
    <p:sldLayoutId id="2147487004" r:id="rId2"/>
    <p:sldLayoutId id="2147487005" r:id="rId3"/>
    <p:sldLayoutId id="2147487006" r:id="rId4"/>
    <p:sldLayoutId id="2147487007" r:id="rId5"/>
    <p:sldLayoutId id="2147487008" r:id="rId6"/>
    <p:sldLayoutId id="2147487009" r:id="rId7"/>
    <p:sldLayoutId id="2147487010" r:id="rId8"/>
    <p:sldLayoutId id="2147487011" r:id="rId9"/>
    <p:sldLayoutId id="2147487012" r:id="rId10"/>
    <p:sldLayoutId id="2147487013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5400000">
            <a:off x="4457700" y="2171700"/>
            <a:ext cx="228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6553200" y="66405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DD151DF-3340-469D-B236-13DA2ED5F87F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/>
          </a:p>
        </p:txBody>
      </p:sp>
      <p:sp>
        <p:nvSpPr>
          <p:cNvPr id="12" name="Rectangle 6"/>
          <p:cNvSpPr/>
          <p:nvPr/>
        </p:nvSpPr>
        <p:spPr>
          <a:xfrm rot="5400000">
            <a:off x="4457700" y="2171700"/>
            <a:ext cx="228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6553200" y="66405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5A04CE8-8E94-4E56-97AD-0B56F2713101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/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2627313" y="6615113"/>
            <a:ext cx="3313112" cy="460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BFBFBF"/>
                </a:solidFill>
                <a:latin typeface="Calibri" pitchFamily="34" charset="0"/>
                <a:cs typeface="+mn-cs"/>
              </a:rPr>
              <a:t>Testing Knowledge Group | Marlabs Software</a:t>
            </a:r>
          </a:p>
          <a:p>
            <a:pPr eaLnBrk="1" hangingPunct="1">
              <a:defRPr/>
            </a:pPr>
            <a:endParaRPr lang="en-US" sz="1200" dirty="0" smtClean="0">
              <a:solidFill>
                <a:srgbClr val="BFBFB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090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90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80905" name="Picture 2" descr="top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6" name="Picture 3" descr="top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7" name="Picture 4" descr="pptemplatepic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4572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8" name="Picture 5" descr="Marlabslogo - High Res - 797KB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304800" y="4848225"/>
            <a:ext cx="2971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3071813" y="6645275"/>
            <a:ext cx="3000375" cy="2460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DDE3E7"/>
                </a:solidFill>
                <a:latin typeface="Calibri" pitchFamily="34" charset="0"/>
              </a:rPr>
              <a:t>© 2010 Marlabs Inc. 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14" r:id="rId1"/>
    <p:sldLayoutId id="2147487015" r:id="rId2"/>
    <p:sldLayoutId id="2147487016" r:id="rId3"/>
    <p:sldLayoutId id="2147487017" r:id="rId4"/>
    <p:sldLayoutId id="2147487018" r:id="rId5"/>
    <p:sldLayoutId id="2147487019" r:id="rId6"/>
    <p:sldLayoutId id="2147487020" r:id="rId7"/>
    <p:sldLayoutId id="2147487021" r:id="rId8"/>
    <p:sldLayoutId id="2147487022" r:id="rId9"/>
    <p:sldLayoutId id="2147487023" r:id="rId10"/>
    <p:sldLayoutId id="2147487024" r:id="rId11"/>
  </p:sldLayoutIdLst>
  <p:transition spd="slow">
    <p:cover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318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 rot="5400000">
            <a:off x="4457700" y="2171700"/>
            <a:ext cx="228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238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66405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A12FDD4-BB35-4CB1-9078-034889487E90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/>
          </a:p>
        </p:txBody>
      </p:sp>
      <p:sp>
        <p:nvSpPr>
          <p:cNvPr id="7175" name="TextBox 3"/>
          <p:cNvSpPr txBox="1">
            <a:spLocks noChangeArrowheads="1"/>
          </p:cNvSpPr>
          <p:nvPr/>
        </p:nvSpPr>
        <p:spPr bwMode="auto">
          <a:xfrm>
            <a:off x="2627313" y="6615113"/>
            <a:ext cx="3313112" cy="460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BFBFBF"/>
                </a:solidFill>
                <a:latin typeface="Calibri" pitchFamily="34" charset="0"/>
                <a:cs typeface="+mn-cs"/>
              </a:rPr>
              <a:t>Testing Knowledge Group | Marlabs Software</a:t>
            </a:r>
          </a:p>
          <a:p>
            <a:pPr eaLnBrk="1" hangingPunct="1">
              <a:defRPr/>
            </a:pPr>
            <a:endParaRPr lang="en-US" sz="1200" dirty="0" smtClean="0">
              <a:solidFill>
                <a:srgbClr val="BFBFBF"/>
              </a:solidFill>
              <a:latin typeface="Calibri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25" r:id="rId1"/>
    <p:sldLayoutId id="2147487026" r:id="rId2"/>
    <p:sldLayoutId id="2147487027" r:id="rId3"/>
    <p:sldLayoutId id="2147487028" r:id="rId4"/>
    <p:sldLayoutId id="2147487029" r:id="rId5"/>
    <p:sldLayoutId id="2147487030" r:id="rId6"/>
    <p:sldLayoutId id="2147487031" r:id="rId7"/>
    <p:sldLayoutId id="2147487032" r:id="rId8"/>
    <p:sldLayoutId id="2147487033" r:id="rId9"/>
    <p:sldLayoutId id="2147487034" r:id="rId10"/>
    <p:sldLayoutId id="2147487035" r:id="rId11"/>
  </p:sldLayoutIdLst>
  <p:transition spd="slow"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4457700" y="2171700"/>
            <a:ext cx="228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238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66405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ADF1DE3-54DE-4B17-B441-6214754C4F86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/>
          </a:p>
        </p:txBody>
      </p:sp>
      <p:sp>
        <p:nvSpPr>
          <p:cNvPr id="8197" name="TextBox 3"/>
          <p:cNvSpPr txBox="1">
            <a:spLocks noChangeArrowheads="1"/>
          </p:cNvSpPr>
          <p:nvPr/>
        </p:nvSpPr>
        <p:spPr bwMode="auto">
          <a:xfrm>
            <a:off x="2627313" y="6615113"/>
            <a:ext cx="3313112" cy="460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BFBFBF"/>
                </a:solidFill>
                <a:latin typeface="Calibri" pitchFamily="34" charset="0"/>
                <a:cs typeface="+mn-cs"/>
              </a:rPr>
              <a:t>Testing Knowledge Group | Marlabs Software</a:t>
            </a:r>
          </a:p>
          <a:p>
            <a:pPr eaLnBrk="1" hangingPunct="1">
              <a:defRPr/>
            </a:pPr>
            <a:endParaRPr lang="en-US" sz="1200" dirty="0" smtClean="0">
              <a:solidFill>
                <a:srgbClr val="BFBFBF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105478" name="Picture 6" descr="new_logo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10475" y="53975"/>
            <a:ext cx="14668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TextBox 7"/>
          <p:cNvSpPr txBox="1">
            <a:spLocks noChangeArrowheads="1"/>
          </p:cNvSpPr>
          <p:nvPr/>
        </p:nvSpPr>
        <p:spPr bwMode="auto">
          <a:xfrm rot="5400000">
            <a:off x="-2483644" y="2570956"/>
            <a:ext cx="5300663" cy="36830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aettenschweiler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aettenschweiler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solidFill>
                  <a:srgbClr val="A6A6A6"/>
                </a:solidFill>
                <a:latin typeface="Calibri" pitchFamily="34" charset="0"/>
                <a:cs typeface="Arial" pitchFamily="34" charset="0"/>
              </a:rPr>
              <a:t>&lt;TOPIC OR SUB TOPIC&gt;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6553200" y="66405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587AB8D-E92A-438E-9BFC-61F0A2C58D64}" type="slidenum">
              <a:rPr lang="en-US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/>
          </a:p>
        </p:txBody>
      </p:sp>
      <p:sp>
        <p:nvSpPr>
          <p:cNvPr id="10548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548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36" r:id="rId1"/>
    <p:sldLayoutId id="2147487037" r:id="rId2"/>
    <p:sldLayoutId id="2147487038" r:id="rId3"/>
    <p:sldLayoutId id="2147487039" r:id="rId4"/>
    <p:sldLayoutId id="2147487040" r:id="rId5"/>
    <p:sldLayoutId id="2147487041" r:id="rId6"/>
    <p:sldLayoutId id="2147487042" r:id="rId7"/>
    <p:sldLayoutId id="2147487043" r:id="rId8"/>
    <p:sldLayoutId id="2147487044" r:id="rId9"/>
    <p:sldLayoutId id="2147487045" r:id="rId10"/>
    <p:sldLayoutId id="2147487046" r:id="rId11"/>
  </p:sldLayoutIdLst>
  <p:transition spd="slow">
    <p:cover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881" name="Picture 2" descr="Marlabslogo - High Res - 797K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5029200"/>
            <a:ext cx="2971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553199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Office Theme">
  <a:themeElements>
    <a:clrScheme name="6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Office Theme">
  <a:themeElements>
    <a:clrScheme name="7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Office Theme">
  <a:themeElements>
    <a:clrScheme name="8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Office Theme">
  <a:themeElements>
    <a:clrScheme name="9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0_Office Theme">
  <a:themeElements>
    <a:clrScheme name="10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Office Theme">
  <a:themeElements>
    <a:clrScheme name="1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2_Office Theme">
  <a:themeElements>
    <a:clrScheme name="1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2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4_Office Theme">
  <a:themeElements>
    <a:clrScheme name="1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4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Office Theme">
  <a:themeElements>
    <a:clrScheme name="5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18</vt:i4>
      </vt:variant>
      <vt:variant>
        <vt:lpstr>Slide Titles</vt:lpstr>
      </vt:variant>
      <vt:variant>
        <vt:i4>1</vt:i4>
      </vt:variant>
    </vt:vector>
  </HeadingPairs>
  <TitlesOfParts>
    <vt:vector size="19" baseType="lpstr">
      <vt:lpstr>2_Default Design</vt:lpstr>
      <vt:lpstr>3_Default Design</vt:lpstr>
      <vt:lpstr>Office Theme</vt:lpstr>
      <vt:lpstr>1_Office Theme</vt:lpstr>
      <vt:lpstr>2_Office Theme</vt:lpstr>
      <vt:lpstr>Custom Design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14_Office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harsha</dc:creator>
  <cp:lastModifiedBy>Narayana Shetty K</cp:lastModifiedBy>
  <cp:revision>861</cp:revision>
  <cp:lastPrinted>1601-01-01T00:00:00Z</cp:lastPrinted>
  <dcterms:created xsi:type="dcterms:W3CDTF">1601-01-01T00:00:00Z</dcterms:created>
  <dcterms:modified xsi:type="dcterms:W3CDTF">2016-03-25T10:58:39Z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