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0" r:id="rId5"/>
    <p:sldMasterId id="2147483702" r:id="rId6"/>
    <p:sldMasterId id="2147483745" r:id="rId7"/>
  </p:sldMasterIdLst>
  <p:notesMasterIdLst>
    <p:notesMasterId r:id="rId31"/>
  </p:notesMasterIdLst>
  <p:sldIdLst>
    <p:sldId id="259" r:id="rId8"/>
    <p:sldId id="288" r:id="rId9"/>
    <p:sldId id="261" r:id="rId10"/>
    <p:sldId id="262" r:id="rId11"/>
    <p:sldId id="268" r:id="rId12"/>
    <p:sldId id="285" r:id="rId13"/>
    <p:sldId id="270" r:id="rId14"/>
    <p:sldId id="282" r:id="rId15"/>
    <p:sldId id="271" r:id="rId16"/>
    <p:sldId id="272" r:id="rId17"/>
    <p:sldId id="273" r:id="rId18"/>
    <p:sldId id="274" r:id="rId19"/>
    <p:sldId id="284" r:id="rId20"/>
    <p:sldId id="269" r:id="rId21"/>
    <p:sldId id="286" r:id="rId22"/>
    <p:sldId id="275" r:id="rId23"/>
    <p:sldId id="283" r:id="rId24"/>
    <p:sldId id="279" r:id="rId25"/>
    <p:sldId id="280" r:id="rId26"/>
    <p:sldId id="277" r:id="rId27"/>
    <p:sldId id="267" r:id="rId28"/>
    <p:sldId id="289" r:id="rId29"/>
    <p:sldId id="26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05839-8CD1-4DE6-B8B4-B04428D9B174}" v="248" dt="2022-02-16T06:00:37.109"/>
    <p1510:client id="{94E8F401-B600-4BA8-A950-B113A90E595A}" v="61" dt="2022-02-16T04:38:36.302"/>
    <p1510:client id="{95320AAA-4E56-4FD7-842B-62A1B116D12E}" v="3" dt="2022-02-16T04:42:11.164"/>
    <p1510:client id="{A326E3ED-7C0A-42FB-B948-E33186AB28BF}" v="1" dt="2022-02-16T04:22:49.342"/>
    <p1510:client id="{CE2A0839-4501-419B-8290-59DCA52A9478}" v="2" dt="2022-02-16T23:47:29.119"/>
    <p1510:client id="{F5E8D033-4C11-4E88-A726-D8620B123236}" v="8" dt="2022-02-16T05:47:4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ni, Shivani Bipinbhai" userId="S::sxg5271@mavs.uta.edu::938db5d4-29f8-48d5-8ff3-dba8c45a96ba" providerId="AD" clId="Web-{48A0DF65-94A2-4431-AE53-8165F138B87D}"/>
    <pc:docChg chg="modSld">
      <pc:chgData name="Goyani, Shivani Bipinbhai" userId="S::sxg5271@mavs.uta.edu::938db5d4-29f8-48d5-8ff3-dba8c45a96ba" providerId="AD" clId="Web-{48A0DF65-94A2-4431-AE53-8165F138B87D}" dt="2022-02-15T05:12:21.477" v="93" actId="20577"/>
      <pc:docMkLst>
        <pc:docMk/>
      </pc:docMkLst>
      <pc:sldChg chg="addSp modSp">
        <pc:chgData name="Goyani, Shivani Bipinbhai" userId="S::sxg5271@mavs.uta.edu::938db5d4-29f8-48d5-8ff3-dba8c45a96ba" providerId="AD" clId="Web-{48A0DF65-94A2-4431-AE53-8165F138B87D}" dt="2022-02-15T05:12:21.477" v="93" actId="20577"/>
        <pc:sldMkLst>
          <pc:docMk/>
          <pc:sldMk cId="0" sldId="261"/>
        </pc:sldMkLst>
        <pc:spChg chg="add mod">
          <ac:chgData name="Goyani, Shivani Bipinbhai" userId="S::sxg5271@mavs.uta.edu::938db5d4-29f8-48d5-8ff3-dba8c45a96ba" providerId="AD" clId="Web-{48A0DF65-94A2-4431-AE53-8165F138B87D}" dt="2022-02-15T05:12:21.477" v="93" actId="20577"/>
          <ac:spMkLst>
            <pc:docMk/>
            <pc:sldMk cId="0" sldId="261"/>
            <ac:spMk id="2" creationId="{B4DBD04A-249E-4C50-B734-F65539796183}"/>
          </ac:spMkLst>
        </pc:spChg>
        <pc:spChg chg="add mod">
          <ac:chgData name="Goyani, Shivani Bipinbhai" userId="S::sxg5271@mavs.uta.edu::938db5d4-29f8-48d5-8ff3-dba8c45a96ba" providerId="AD" clId="Web-{48A0DF65-94A2-4431-AE53-8165F138B87D}" dt="2022-02-15T05:08:37.478" v="64"/>
          <ac:spMkLst>
            <pc:docMk/>
            <pc:sldMk cId="0" sldId="261"/>
            <ac:spMk id="3" creationId="{ABE15869-8192-4CF9-9BE7-F8DC8FCAB8DB}"/>
          </ac:spMkLst>
        </pc:spChg>
        <pc:spChg chg="mod">
          <ac:chgData name="Goyani, Shivani Bipinbhai" userId="S::sxg5271@mavs.uta.edu::938db5d4-29f8-48d5-8ff3-dba8c45a96ba" providerId="AD" clId="Web-{48A0DF65-94A2-4431-AE53-8165F138B87D}" dt="2022-02-15T05:08:17.117" v="60" actId="20577"/>
          <ac:spMkLst>
            <pc:docMk/>
            <pc:sldMk cId="0" sldId="261"/>
            <ac:spMk id="386" creationId="{00000000-0000-0000-0000-000000000000}"/>
          </ac:spMkLst>
        </pc:spChg>
        <pc:spChg chg="mod">
          <ac:chgData name="Goyani, Shivani Bipinbhai" userId="S::sxg5271@mavs.uta.edu::938db5d4-29f8-48d5-8ff3-dba8c45a96ba" providerId="AD" clId="Web-{48A0DF65-94A2-4431-AE53-8165F138B87D}" dt="2022-02-15T05:04:56.965" v="35" actId="1076"/>
          <ac:spMkLst>
            <pc:docMk/>
            <pc:sldMk cId="0" sldId="261"/>
            <ac:spMk id="387" creationId="{00000000-0000-0000-0000-000000000000}"/>
          </ac:spMkLst>
        </pc:spChg>
        <pc:picChg chg="add mod">
          <ac:chgData name="Goyani, Shivani Bipinbhai" userId="S::sxg5271@mavs.uta.edu::938db5d4-29f8-48d5-8ff3-dba8c45a96ba" providerId="AD" clId="Web-{48A0DF65-94A2-4431-AE53-8165F138B87D}" dt="2022-02-15T05:10:06.155" v="88" actId="14100"/>
          <ac:picMkLst>
            <pc:docMk/>
            <pc:sldMk cId="0" sldId="261"/>
            <ac:picMk id="4" creationId="{AB3DA7FC-B262-41EA-B74D-EBB375E55F2A}"/>
          </ac:picMkLst>
        </pc:picChg>
      </pc:sldChg>
      <pc:sldChg chg="addSp modSp">
        <pc:chgData name="Goyani, Shivani Bipinbhai" userId="S::sxg5271@mavs.uta.edu::938db5d4-29f8-48d5-8ff3-dba8c45a96ba" providerId="AD" clId="Web-{48A0DF65-94A2-4431-AE53-8165F138B87D}" dt="2022-02-15T05:02:50.317" v="27" actId="20577"/>
        <pc:sldMkLst>
          <pc:docMk/>
          <pc:sldMk cId="2507145515" sldId="273"/>
        </pc:sldMkLst>
        <pc:spChg chg="mod">
          <ac:chgData name="Goyani, Shivani Bipinbhai" userId="S::sxg5271@mavs.uta.edu::938db5d4-29f8-48d5-8ff3-dba8c45a96ba" providerId="AD" clId="Web-{48A0DF65-94A2-4431-AE53-8165F138B87D}" dt="2022-02-15T05:02:50.317" v="27" actId="20577"/>
          <ac:spMkLst>
            <pc:docMk/>
            <pc:sldMk cId="2507145515" sldId="273"/>
            <ac:spMk id="10" creationId="{B4A91476-2FA8-4FE7-8B6F-03EAE5DDEBF9}"/>
          </ac:spMkLst>
        </pc:spChg>
        <pc:picChg chg="add mod">
          <ac:chgData name="Goyani, Shivani Bipinbhai" userId="S::sxg5271@mavs.uta.edu::938db5d4-29f8-48d5-8ff3-dba8c45a96ba" providerId="AD" clId="Web-{48A0DF65-94A2-4431-AE53-8165F138B87D}" dt="2022-02-15T05:01:18.889" v="5" actId="14100"/>
          <ac:picMkLst>
            <pc:docMk/>
            <pc:sldMk cId="2507145515" sldId="273"/>
            <ac:picMk id="4" creationId="{FE961144-DB22-4B45-83A3-E7C17CF4FFA6}"/>
          </ac:picMkLst>
        </pc:picChg>
      </pc:sldChg>
    </pc:docChg>
  </pc:docChgLst>
  <pc:docChgLst>
    <pc:chgData name="Erukulla, Gopala Krishna Hemanth" userId="S::hge7378@mavs.uta.edu::09dff415-2c80-4d4c-9719-364c7a27dbcc" providerId="AD" clId="Web-{A1EB3A96-9ECD-4256-9383-07C43CBE12C3}"/>
    <pc:docChg chg="addSld modSld">
      <pc:chgData name="Erukulla, Gopala Krishna Hemanth" userId="S::hge7378@mavs.uta.edu::09dff415-2c80-4d4c-9719-364c7a27dbcc" providerId="AD" clId="Web-{A1EB3A96-9ECD-4256-9383-07C43CBE12C3}" dt="2022-02-15T05:14:53.998" v="55" actId="20577"/>
      <pc:docMkLst>
        <pc:docMk/>
      </pc:docMkLst>
      <pc:sldChg chg="modSp">
        <pc:chgData name="Erukulla, Gopala Krishna Hemanth" userId="S::hge7378@mavs.uta.edu::09dff415-2c80-4d4c-9719-364c7a27dbcc" providerId="AD" clId="Web-{A1EB3A96-9ECD-4256-9383-07C43CBE12C3}" dt="2022-02-15T05:14:53.998" v="55" actId="20577"/>
        <pc:sldMkLst>
          <pc:docMk/>
          <pc:sldMk cId="346524321" sldId="267"/>
        </pc:sldMkLst>
        <pc:spChg chg="mod">
          <ac:chgData name="Erukulla, Gopala Krishna Hemanth" userId="S::hge7378@mavs.uta.edu::09dff415-2c80-4d4c-9719-364c7a27dbcc" providerId="AD" clId="Web-{A1EB3A96-9ECD-4256-9383-07C43CBE12C3}" dt="2022-02-15T05:14:53.998" v="55" actId="20577"/>
          <ac:spMkLst>
            <pc:docMk/>
            <pc:sldMk cId="346524321" sldId="267"/>
            <ac:spMk id="4" creationId="{F2F2F002-4414-4846-AE2F-D40C87F97D43}"/>
          </ac:spMkLst>
        </pc:spChg>
      </pc:sldChg>
      <pc:sldChg chg="addSp modSp">
        <pc:chgData name="Erukulla, Gopala Krishna Hemanth" userId="S::hge7378@mavs.uta.edu::09dff415-2c80-4d4c-9719-364c7a27dbcc" providerId="AD" clId="Web-{A1EB3A96-9ECD-4256-9383-07C43CBE12C3}" dt="2022-02-15T05:12:37.161" v="20" actId="14100"/>
        <pc:sldMkLst>
          <pc:docMk/>
          <pc:sldMk cId="3989468755" sldId="275"/>
        </pc:sldMkLst>
        <pc:spChg chg="mod">
          <ac:chgData name="Erukulla, Gopala Krishna Hemanth" userId="S::hge7378@mavs.uta.edu::09dff415-2c80-4d4c-9719-364c7a27dbcc" providerId="AD" clId="Web-{A1EB3A96-9ECD-4256-9383-07C43CBE12C3}" dt="2022-02-15T05:12:22.285" v="15" actId="20577"/>
          <ac:spMkLst>
            <pc:docMk/>
            <pc:sldMk cId="3989468755" sldId="275"/>
            <ac:spMk id="4" creationId="{4F7D915D-02AA-49FB-849F-CF589E4A815E}"/>
          </ac:spMkLst>
        </pc:spChg>
        <pc:picChg chg="add mod">
          <ac:chgData name="Erukulla, Gopala Krishna Hemanth" userId="S::hge7378@mavs.uta.edu::09dff415-2c80-4d4c-9719-364c7a27dbcc" providerId="AD" clId="Web-{A1EB3A96-9ECD-4256-9383-07C43CBE12C3}" dt="2022-02-15T05:12:37.161" v="20" actId="14100"/>
          <ac:picMkLst>
            <pc:docMk/>
            <pc:sldMk cId="3989468755" sldId="275"/>
            <ac:picMk id="6" creationId="{AF3C9139-E345-4C92-A3FF-AD91C8936317}"/>
          </ac:picMkLst>
        </pc:picChg>
      </pc:sldChg>
      <pc:sldChg chg="delSp modSp new">
        <pc:chgData name="Erukulla, Gopala Krishna Hemanth" userId="S::hge7378@mavs.uta.edu::09dff415-2c80-4d4c-9719-364c7a27dbcc" providerId="AD" clId="Web-{A1EB3A96-9ECD-4256-9383-07C43CBE12C3}" dt="2022-02-15T05:13:32.758" v="30" actId="20577"/>
        <pc:sldMkLst>
          <pc:docMk/>
          <pc:sldMk cId="1242426196" sldId="283"/>
        </pc:sldMkLst>
        <pc:spChg chg="mod">
          <ac:chgData name="Erukulla, Gopala Krishna Hemanth" userId="S::hge7378@mavs.uta.edu::09dff415-2c80-4d4c-9719-364c7a27dbcc" providerId="AD" clId="Web-{A1EB3A96-9ECD-4256-9383-07C43CBE12C3}" dt="2022-02-15T05:13:32.758" v="30" actId="20577"/>
          <ac:spMkLst>
            <pc:docMk/>
            <pc:sldMk cId="1242426196" sldId="283"/>
            <ac:spMk id="4" creationId="{C780EE3D-DB29-4974-867D-3B0069C9596A}"/>
          </ac:spMkLst>
        </pc:spChg>
        <pc:spChg chg="del">
          <ac:chgData name="Erukulla, Gopala Krishna Hemanth" userId="S::hge7378@mavs.uta.edu::09dff415-2c80-4d4c-9719-364c7a27dbcc" providerId="AD" clId="Web-{A1EB3A96-9ECD-4256-9383-07C43CBE12C3}" dt="2022-02-15T05:12:58.053" v="21"/>
          <ac:spMkLst>
            <pc:docMk/>
            <pc:sldMk cId="1242426196" sldId="283"/>
            <ac:spMk id="5" creationId="{5BB251B1-F09F-40E5-AA62-C67D9EED6531}"/>
          </ac:spMkLst>
        </pc:spChg>
      </pc:sldChg>
    </pc:docChg>
  </pc:docChgLst>
  <pc:docChgLst>
    <pc:chgData name="Kakadiya, Pruthvik Hemantbhai" userId="S::pxk1545@mavs.uta.edu::7f97318b-c502-4da8-9e11-58593a288a5d" providerId="AD" clId="Web-{622927D5-2A57-41B5-9447-56427BD7736A}"/>
    <pc:docChg chg="modSld">
      <pc:chgData name="Kakadiya, Pruthvik Hemantbhai" userId="S::pxk1545@mavs.uta.edu::7f97318b-c502-4da8-9e11-58593a288a5d" providerId="AD" clId="Web-{622927D5-2A57-41B5-9447-56427BD7736A}" dt="2022-02-15T04:44:31.330" v="11"/>
      <pc:docMkLst>
        <pc:docMk/>
      </pc:docMkLst>
      <pc:sldChg chg="addSp delSp modSp modTransition">
        <pc:chgData name="Kakadiya, Pruthvik Hemantbhai" userId="S::pxk1545@mavs.uta.edu::7f97318b-c502-4da8-9e11-58593a288a5d" providerId="AD" clId="Web-{622927D5-2A57-41B5-9447-56427BD7736A}" dt="2022-02-15T04:44:31.330" v="11"/>
        <pc:sldMkLst>
          <pc:docMk/>
          <pc:sldMk cId="2400769567" sldId="270"/>
        </pc:sldMkLst>
        <pc:spChg chg="del">
          <ac:chgData name="Kakadiya, Pruthvik Hemantbhai" userId="S::pxk1545@mavs.uta.edu::7f97318b-c502-4da8-9e11-58593a288a5d" providerId="AD" clId="Web-{622927D5-2A57-41B5-9447-56427BD7736A}" dt="2022-02-15T04:43:38.985" v="2"/>
          <ac:spMkLst>
            <pc:docMk/>
            <pc:sldMk cId="2400769567" sldId="270"/>
            <ac:spMk id="3" creationId="{64025A68-F4E4-4975-BDC5-1E4EDC1629FB}"/>
          </ac:spMkLst>
        </pc:spChg>
        <pc:spChg chg="del">
          <ac:chgData name="Kakadiya, Pruthvik Hemantbhai" userId="S::pxk1545@mavs.uta.edu::7f97318b-c502-4da8-9e11-58593a288a5d" providerId="AD" clId="Web-{622927D5-2A57-41B5-9447-56427BD7736A}" dt="2022-02-15T04:43:30.937" v="0"/>
          <ac:spMkLst>
            <pc:docMk/>
            <pc:sldMk cId="2400769567" sldId="270"/>
            <ac:spMk id="4" creationId="{98BA719A-6187-4173-9BD0-9183FF26642E}"/>
          </ac:spMkLst>
        </pc:spChg>
        <pc:spChg chg="del">
          <ac:chgData name="Kakadiya, Pruthvik Hemantbhai" userId="S::pxk1545@mavs.uta.edu::7f97318b-c502-4da8-9e11-58593a288a5d" providerId="AD" clId="Web-{622927D5-2A57-41B5-9447-56427BD7736A}" dt="2022-02-15T04:43:33.094" v="1"/>
          <ac:spMkLst>
            <pc:docMk/>
            <pc:sldMk cId="2400769567" sldId="270"/>
            <ac:spMk id="7" creationId="{F3B6D58D-999F-4908-9236-6609EA6FE759}"/>
          </ac:spMkLst>
        </pc:spChg>
        <pc:picChg chg="add mod">
          <ac:chgData name="Kakadiya, Pruthvik Hemantbhai" userId="S::pxk1545@mavs.uta.edu::7f97318b-c502-4da8-9e11-58593a288a5d" providerId="AD" clId="Web-{622927D5-2A57-41B5-9447-56427BD7736A}" dt="2022-02-15T04:44:14.985" v="8" actId="1076"/>
          <ac:picMkLst>
            <pc:docMk/>
            <pc:sldMk cId="2400769567" sldId="270"/>
            <ac:picMk id="6" creationId="{D4C69E73-0C4A-4E9F-95C4-F8A3C5DA5949}"/>
          </ac:picMkLst>
        </pc:picChg>
      </pc:sldChg>
    </pc:docChg>
  </pc:docChgLst>
  <pc:docChgLst>
    <pc:chgData name="Gawade, Omkar Shrikant" userId="S::oxg7237@mavs.uta.edu::2e311bda-819b-417c-8b67-b913f46db335" providerId="AD" clId="Web-{CE2A0839-4501-419B-8290-59DCA52A9478}"/>
    <pc:docChg chg="modSld">
      <pc:chgData name="Gawade, Omkar Shrikant" userId="S::oxg7237@mavs.uta.edu::2e311bda-819b-417c-8b67-b913f46db335" providerId="AD" clId="Web-{CE2A0839-4501-419B-8290-59DCA52A9478}" dt="2022-02-16T23:47:29.119" v="1"/>
      <pc:docMkLst>
        <pc:docMk/>
      </pc:docMkLst>
      <pc:sldChg chg="modSp">
        <pc:chgData name="Gawade, Omkar Shrikant" userId="S::oxg7237@mavs.uta.edu::2e311bda-819b-417c-8b67-b913f46db335" providerId="AD" clId="Web-{CE2A0839-4501-419B-8290-59DCA52A9478}" dt="2022-02-16T23:47:29.119" v="1"/>
        <pc:sldMkLst>
          <pc:docMk/>
          <pc:sldMk cId="0" sldId="259"/>
        </pc:sldMkLst>
        <pc:picChg chg="mod">
          <ac:chgData name="Gawade, Omkar Shrikant" userId="S::oxg7237@mavs.uta.edu::2e311bda-819b-417c-8b67-b913f46db335" providerId="AD" clId="Web-{CE2A0839-4501-419B-8290-59DCA52A9478}" dt="2022-02-16T23:47:29.119" v="1"/>
          <ac:picMkLst>
            <pc:docMk/>
            <pc:sldMk cId="0" sldId="259"/>
            <ac:picMk id="20" creationId="{3F90E32A-B8DA-4BA5-8E08-FEE152799A15}"/>
          </ac:picMkLst>
        </pc:picChg>
      </pc:sldChg>
    </pc:docChg>
  </pc:docChgLst>
  <pc:docChgLst>
    <pc:chgData name="Goyani, Shivani Bipinbhai" userId="S::sxg5271@mavs.uta.edu::938db5d4-29f8-48d5-8ff3-dba8c45a96ba" providerId="AD" clId="Web-{EF92E304-4981-4AF5-B064-D1F36F380639}"/>
    <pc:docChg chg="addSld delSld modSld">
      <pc:chgData name="Goyani, Shivani Bipinbhai" userId="S::sxg5271@mavs.uta.edu::938db5d4-29f8-48d5-8ff3-dba8c45a96ba" providerId="AD" clId="Web-{EF92E304-4981-4AF5-B064-D1F36F380639}" dt="2022-02-15T05:22:42.782" v="22" actId="1076"/>
      <pc:docMkLst>
        <pc:docMk/>
      </pc:docMkLst>
      <pc:sldChg chg="modSp">
        <pc:chgData name="Goyani, Shivani Bipinbhai" userId="S::sxg5271@mavs.uta.edu::938db5d4-29f8-48d5-8ff3-dba8c45a96ba" providerId="AD" clId="Web-{EF92E304-4981-4AF5-B064-D1F36F380639}" dt="2022-02-15T05:22:42.782" v="22" actId="1076"/>
        <pc:sldMkLst>
          <pc:docMk/>
          <pc:sldMk cId="0" sldId="261"/>
        </pc:sldMkLst>
        <pc:spChg chg="mod">
          <ac:chgData name="Goyani, Shivani Bipinbhai" userId="S::sxg5271@mavs.uta.edu::938db5d4-29f8-48d5-8ff3-dba8c45a96ba" providerId="AD" clId="Web-{EF92E304-4981-4AF5-B064-D1F36F380639}" dt="2022-02-15T05:22:26.422" v="20" actId="14100"/>
          <ac:spMkLst>
            <pc:docMk/>
            <pc:sldMk cId="0" sldId="261"/>
            <ac:spMk id="2" creationId="{B4DBD04A-249E-4C50-B734-F65539796183}"/>
          </ac:spMkLst>
        </pc:spChg>
        <pc:spChg chg="mod">
          <ac:chgData name="Goyani, Shivani Bipinbhai" userId="S::sxg5271@mavs.uta.edu::938db5d4-29f8-48d5-8ff3-dba8c45a96ba" providerId="AD" clId="Web-{EF92E304-4981-4AF5-B064-D1F36F380639}" dt="2022-02-15T05:20:57.588" v="2" actId="1076"/>
          <ac:spMkLst>
            <pc:docMk/>
            <pc:sldMk cId="0" sldId="261"/>
            <ac:spMk id="3" creationId="{ABE15869-8192-4CF9-9BE7-F8DC8FCAB8DB}"/>
          </ac:spMkLst>
        </pc:spChg>
        <pc:spChg chg="mod">
          <ac:chgData name="Goyani, Shivani Bipinbhai" userId="S::sxg5271@mavs.uta.edu::938db5d4-29f8-48d5-8ff3-dba8c45a96ba" providerId="AD" clId="Web-{EF92E304-4981-4AF5-B064-D1F36F380639}" dt="2022-02-15T05:22:19.890" v="19" actId="14100"/>
          <ac:spMkLst>
            <pc:docMk/>
            <pc:sldMk cId="0" sldId="261"/>
            <ac:spMk id="384" creationId="{00000000-0000-0000-0000-000000000000}"/>
          </ac:spMkLst>
        </pc:spChg>
        <pc:picChg chg="mod">
          <ac:chgData name="Goyani, Shivani Bipinbhai" userId="S::sxg5271@mavs.uta.edu::938db5d4-29f8-48d5-8ff3-dba8c45a96ba" providerId="AD" clId="Web-{EF92E304-4981-4AF5-B064-D1F36F380639}" dt="2022-02-15T05:22:42.782" v="22" actId="1076"/>
          <ac:picMkLst>
            <pc:docMk/>
            <pc:sldMk cId="0" sldId="261"/>
            <ac:picMk id="4" creationId="{AB3DA7FC-B262-41EA-B74D-EBB375E55F2A}"/>
          </ac:picMkLst>
        </pc:picChg>
      </pc:sldChg>
      <pc:sldChg chg="new del">
        <pc:chgData name="Goyani, Shivani Bipinbhai" userId="S::sxg5271@mavs.uta.edu::938db5d4-29f8-48d5-8ff3-dba8c45a96ba" providerId="AD" clId="Web-{EF92E304-4981-4AF5-B064-D1F36F380639}" dt="2022-02-15T05:20:13.133" v="1"/>
        <pc:sldMkLst>
          <pc:docMk/>
          <pc:sldMk cId="2420500066" sldId="284"/>
        </pc:sldMkLst>
      </pc:sldChg>
    </pc:docChg>
  </pc:docChgLst>
  <pc:docChgLst>
    <pc:chgData name="Jain, Samyak" userId="057e5571-890c-42d2-aa0b-ff8593191936" providerId="ADAL" clId="{621BA3E8-331E-4CAA-972B-6071AC0342FC}"/>
    <pc:docChg chg="undo custSel addSld modSld">
      <pc:chgData name="Jain, Samyak" userId="057e5571-890c-42d2-aa0b-ff8593191936" providerId="ADAL" clId="{621BA3E8-331E-4CAA-972B-6071AC0342FC}" dt="2022-02-15T08:17:53.332" v="878" actId="1076"/>
      <pc:docMkLst>
        <pc:docMk/>
      </pc:docMkLst>
      <pc:sldChg chg="addSp modSp mod">
        <pc:chgData name="Jain, Samyak" userId="057e5571-890c-42d2-aa0b-ff8593191936" providerId="ADAL" clId="{621BA3E8-331E-4CAA-972B-6071AC0342FC}" dt="2022-02-15T08:10:39.644" v="778" actId="14100"/>
        <pc:sldMkLst>
          <pc:docMk/>
          <pc:sldMk cId="0" sldId="256"/>
        </pc:sldMkLst>
        <pc:spChg chg="mod">
          <ac:chgData name="Jain, Samyak" userId="057e5571-890c-42d2-aa0b-ff8593191936" providerId="ADAL" clId="{621BA3E8-331E-4CAA-972B-6071AC0342FC}" dt="2022-02-15T08:10:39.644" v="778" actId="14100"/>
          <ac:spMkLst>
            <pc:docMk/>
            <pc:sldMk cId="0" sldId="256"/>
            <ac:spMk id="261" creationId="{00000000-0000-0000-0000-000000000000}"/>
          </ac:spMkLst>
        </pc:spChg>
        <pc:picChg chg="add mod">
          <ac:chgData name="Jain, Samyak" userId="057e5571-890c-42d2-aa0b-ff8593191936" providerId="ADAL" clId="{621BA3E8-331E-4CAA-972B-6071AC0342FC}" dt="2022-02-15T08:10:27.414" v="774" actId="1076"/>
          <ac:picMkLst>
            <pc:docMk/>
            <pc:sldMk cId="0" sldId="256"/>
            <ac:picMk id="2" creationId="{C6F63BFE-E7E6-409D-81C8-DBFC4C528FE2}"/>
          </ac:picMkLst>
        </pc:picChg>
      </pc:sldChg>
      <pc:sldChg chg="addSp delSp modSp mod">
        <pc:chgData name="Jain, Samyak" userId="057e5571-890c-42d2-aa0b-ff8593191936" providerId="ADAL" clId="{621BA3E8-331E-4CAA-972B-6071AC0342FC}" dt="2022-02-15T08:07:07.112" v="699" actId="14100"/>
        <pc:sldMkLst>
          <pc:docMk/>
          <pc:sldMk cId="0" sldId="261"/>
        </pc:sldMkLst>
        <pc:spChg chg="del mod">
          <ac:chgData name="Jain, Samyak" userId="057e5571-890c-42d2-aa0b-ff8593191936" providerId="ADAL" clId="{621BA3E8-331E-4CAA-972B-6071AC0342FC}" dt="2022-02-15T08:01:10.141" v="590" actId="478"/>
          <ac:spMkLst>
            <pc:docMk/>
            <pc:sldMk cId="0" sldId="261"/>
            <ac:spMk id="3" creationId="{ABE15869-8192-4CF9-9BE7-F8DC8FCAB8DB}"/>
          </ac:spMkLst>
        </pc:spChg>
        <pc:spChg chg="mod ord">
          <ac:chgData name="Jain, Samyak" userId="057e5571-890c-42d2-aa0b-ff8593191936" providerId="ADAL" clId="{621BA3E8-331E-4CAA-972B-6071AC0342FC}" dt="2022-02-15T08:06:42.428" v="695" actId="166"/>
          <ac:spMkLst>
            <pc:docMk/>
            <pc:sldMk cId="0" sldId="261"/>
            <ac:spMk id="5" creationId="{168DAE94-9321-41D1-A73C-16331D1F85F3}"/>
          </ac:spMkLst>
        </pc:spChg>
        <pc:spChg chg="mod ord">
          <ac:chgData name="Jain, Samyak" userId="057e5571-890c-42d2-aa0b-ff8593191936" providerId="ADAL" clId="{621BA3E8-331E-4CAA-972B-6071AC0342FC}" dt="2022-02-15T08:06:57.746" v="697" actId="166"/>
          <ac:spMkLst>
            <pc:docMk/>
            <pc:sldMk cId="0" sldId="261"/>
            <ac:spMk id="6" creationId="{FD64C4A1-75B3-4DBD-A5E9-E413FB373991}"/>
          </ac:spMkLst>
        </pc:spChg>
        <pc:picChg chg="del">
          <ac:chgData name="Jain, Samyak" userId="057e5571-890c-42d2-aa0b-ff8593191936" providerId="ADAL" clId="{621BA3E8-331E-4CAA-972B-6071AC0342FC}" dt="2022-02-15T08:00:38.700" v="580" actId="478"/>
          <ac:picMkLst>
            <pc:docMk/>
            <pc:sldMk cId="0" sldId="261"/>
            <ac:picMk id="4" creationId="{AB3DA7FC-B262-41EA-B74D-EBB375E55F2A}"/>
          </ac:picMkLst>
        </pc:picChg>
        <pc:picChg chg="add del mod">
          <ac:chgData name="Jain, Samyak" userId="057e5571-890c-42d2-aa0b-ff8593191936" providerId="ADAL" clId="{621BA3E8-331E-4CAA-972B-6071AC0342FC}" dt="2022-02-15T08:03:39.101" v="615" actId="478"/>
          <ac:picMkLst>
            <pc:docMk/>
            <pc:sldMk cId="0" sldId="261"/>
            <ac:picMk id="7" creationId="{6AE33D31-B03B-4AE8-AF00-A05F8282BAB6}"/>
          </ac:picMkLst>
        </pc:picChg>
        <pc:picChg chg="add mod ord modCrop">
          <ac:chgData name="Jain, Samyak" userId="057e5571-890c-42d2-aa0b-ff8593191936" providerId="ADAL" clId="{621BA3E8-331E-4CAA-972B-6071AC0342FC}" dt="2022-02-15T08:07:07.112" v="699" actId="14100"/>
          <ac:picMkLst>
            <pc:docMk/>
            <pc:sldMk cId="0" sldId="261"/>
            <ac:picMk id="8" creationId="{136823F7-6190-41E1-88EB-B554AB456873}"/>
          </ac:picMkLst>
        </pc:picChg>
      </pc:sldChg>
      <pc:sldChg chg="addSp modSp mod">
        <pc:chgData name="Jain, Samyak" userId="057e5571-890c-42d2-aa0b-ff8593191936" providerId="ADAL" clId="{621BA3E8-331E-4CAA-972B-6071AC0342FC}" dt="2022-02-15T08:10:08.321" v="772" actId="20577"/>
        <pc:sldMkLst>
          <pc:docMk/>
          <pc:sldMk cId="1103992981" sldId="262"/>
        </pc:sldMkLst>
        <pc:spChg chg="mod">
          <ac:chgData name="Jain, Samyak" userId="057e5571-890c-42d2-aa0b-ff8593191936" providerId="ADAL" clId="{621BA3E8-331E-4CAA-972B-6071AC0342FC}" dt="2022-02-15T08:10:08.321" v="772" actId="20577"/>
          <ac:spMkLst>
            <pc:docMk/>
            <pc:sldMk cId="1103992981" sldId="262"/>
            <ac:spMk id="7" creationId="{CCE4D76F-0CDC-440B-A02D-FED976727B57}"/>
          </ac:spMkLst>
        </pc:spChg>
        <pc:picChg chg="add mod modCrop">
          <ac:chgData name="Jain, Samyak" userId="057e5571-890c-42d2-aa0b-ff8593191936" providerId="ADAL" clId="{621BA3E8-331E-4CAA-972B-6071AC0342FC}" dt="2022-02-15T08:09:11.870" v="739" actId="1076"/>
          <ac:picMkLst>
            <pc:docMk/>
            <pc:sldMk cId="1103992981" sldId="262"/>
            <ac:picMk id="2" creationId="{F07020DE-F22E-4F7E-ACA8-468E1EF0B013}"/>
          </ac:picMkLst>
        </pc:picChg>
      </pc:sldChg>
      <pc:sldChg chg="modSp mod">
        <pc:chgData name="Jain, Samyak" userId="057e5571-890c-42d2-aa0b-ff8593191936" providerId="ADAL" clId="{621BA3E8-331E-4CAA-972B-6071AC0342FC}" dt="2022-02-15T08:14:55.500" v="858" actId="20577"/>
        <pc:sldMkLst>
          <pc:docMk/>
          <pc:sldMk cId="346524321" sldId="267"/>
        </pc:sldMkLst>
        <pc:spChg chg="mod">
          <ac:chgData name="Jain, Samyak" userId="057e5571-890c-42d2-aa0b-ff8593191936" providerId="ADAL" clId="{621BA3E8-331E-4CAA-972B-6071AC0342FC}" dt="2022-02-15T08:14:55.500" v="858" actId="20577"/>
          <ac:spMkLst>
            <pc:docMk/>
            <pc:sldMk cId="346524321" sldId="267"/>
            <ac:spMk id="4" creationId="{F2F2F002-4414-4846-AE2F-D40C87F97D43}"/>
          </ac:spMkLst>
        </pc:spChg>
      </pc:sldChg>
      <pc:sldChg chg="delSp modSp mod">
        <pc:chgData name="Jain, Samyak" userId="057e5571-890c-42d2-aa0b-ff8593191936" providerId="ADAL" clId="{621BA3E8-331E-4CAA-972B-6071AC0342FC}" dt="2022-02-15T08:17:53.332" v="878" actId="1076"/>
        <pc:sldMkLst>
          <pc:docMk/>
          <pc:sldMk cId="3238542649" sldId="268"/>
        </pc:sldMkLst>
        <pc:spChg chg="mod">
          <ac:chgData name="Jain, Samyak" userId="057e5571-890c-42d2-aa0b-ff8593191936" providerId="ADAL" clId="{621BA3E8-331E-4CAA-972B-6071AC0342FC}" dt="2022-02-15T08:17:53.332" v="878" actId="1076"/>
          <ac:spMkLst>
            <pc:docMk/>
            <pc:sldMk cId="3238542649" sldId="268"/>
            <ac:spMk id="5" creationId="{BBC2FA26-ECC2-4ACD-98B3-C07A65C5F6DD}"/>
          </ac:spMkLst>
        </pc:spChg>
        <pc:spChg chg="del">
          <ac:chgData name="Jain, Samyak" userId="057e5571-890c-42d2-aa0b-ff8593191936" providerId="ADAL" clId="{621BA3E8-331E-4CAA-972B-6071AC0342FC}" dt="2022-02-15T08:17:37.652" v="874" actId="478"/>
          <ac:spMkLst>
            <pc:docMk/>
            <pc:sldMk cId="3238542649" sldId="268"/>
            <ac:spMk id="7" creationId="{F3B6D58D-999F-4908-9236-6609EA6FE759}"/>
          </ac:spMkLst>
        </pc:spChg>
        <pc:picChg chg="mod">
          <ac:chgData name="Jain, Samyak" userId="057e5571-890c-42d2-aa0b-ff8593191936" providerId="ADAL" clId="{621BA3E8-331E-4CAA-972B-6071AC0342FC}" dt="2022-02-15T08:17:46.194" v="877" actId="1076"/>
          <ac:picMkLst>
            <pc:docMk/>
            <pc:sldMk cId="3238542649" sldId="268"/>
            <ac:picMk id="6" creationId="{B4449383-FD11-4F2C-BFC5-DB01BBEBC235}"/>
          </ac:picMkLst>
        </pc:picChg>
      </pc:sldChg>
      <pc:sldChg chg="modSp mod">
        <pc:chgData name="Jain, Samyak" userId="057e5571-890c-42d2-aa0b-ff8593191936" providerId="ADAL" clId="{621BA3E8-331E-4CAA-972B-6071AC0342FC}" dt="2022-02-15T07:53:59.164" v="566" actId="33524"/>
        <pc:sldMkLst>
          <pc:docMk/>
          <pc:sldMk cId="2835556921" sldId="269"/>
        </pc:sldMkLst>
        <pc:spChg chg="mod">
          <ac:chgData name="Jain, Samyak" userId="057e5571-890c-42d2-aa0b-ff8593191936" providerId="ADAL" clId="{621BA3E8-331E-4CAA-972B-6071AC0342FC}" dt="2022-02-15T07:53:59.164" v="566" actId="33524"/>
          <ac:spMkLst>
            <pc:docMk/>
            <pc:sldMk cId="2835556921" sldId="269"/>
            <ac:spMk id="4" creationId="{4F7D915D-02AA-49FB-849F-CF589E4A815E}"/>
          </ac:spMkLst>
        </pc:spChg>
      </pc:sldChg>
      <pc:sldChg chg="modSp mod">
        <pc:chgData name="Jain, Samyak" userId="057e5571-890c-42d2-aa0b-ff8593191936" providerId="ADAL" clId="{621BA3E8-331E-4CAA-972B-6071AC0342FC}" dt="2022-02-15T07:46:16.774" v="390" actId="1076"/>
        <pc:sldMkLst>
          <pc:docMk/>
          <pc:sldMk cId="1665925957" sldId="271"/>
        </pc:sldMkLst>
        <pc:picChg chg="mod">
          <ac:chgData name="Jain, Samyak" userId="057e5571-890c-42d2-aa0b-ff8593191936" providerId="ADAL" clId="{621BA3E8-331E-4CAA-972B-6071AC0342FC}" dt="2022-02-15T07:46:16.774" v="390" actId="1076"/>
          <ac:picMkLst>
            <pc:docMk/>
            <pc:sldMk cId="1665925957" sldId="271"/>
            <ac:picMk id="9" creationId="{FDCD12F6-29C7-4E0B-BBBB-602238D7394D}"/>
          </ac:picMkLst>
        </pc:picChg>
      </pc:sldChg>
      <pc:sldChg chg="modSp mod">
        <pc:chgData name="Jain, Samyak" userId="057e5571-890c-42d2-aa0b-ff8593191936" providerId="ADAL" clId="{621BA3E8-331E-4CAA-972B-6071AC0342FC}" dt="2022-02-15T07:46:28.634" v="392" actId="1076"/>
        <pc:sldMkLst>
          <pc:docMk/>
          <pc:sldMk cId="2512372431" sldId="272"/>
        </pc:sldMkLst>
        <pc:picChg chg="mod">
          <ac:chgData name="Jain, Samyak" userId="057e5571-890c-42d2-aa0b-ff8593191936" providerId="ADAL" clId="{621BA3E8-331E-4CAA-972B-6071AC0342FC}" dt="2022-02-15T07:46:28.634" v="392" actId="1076"/>
          <ac:picMkLst>
            <pc:docMk/>
            <pc:sldMk cId="2512372431" sldId="272"/>
            <ac:picMk id="6" creationId="{7B19BE74-C452-44E6-8127-9033FC2C3900}"/>
          </ac:picMkLst>
        </pc:picChg>
      </pc:sldChg>
      <pc:sldChg chg="delSp modSp mod">
        <pc:chgData name="Jain, Samyak" userId="057e5571-890c-42d2-aa0b-ff8593191936" providerId="ADAL" clId="{621BA3E8-331E-4CAA-972B-6071AC0342FC}" dt="2022-02-15T07:51:05.266" v="452" actId="1076"/>
        <pc:sldMkLst>
          <pc:docMk/>
          <pc:sldMk cId="1511916227" sldId="274"/>
        </pc:sldMkLst>
        <pc:spChg chg="del">
          <ac:chgData name="Jain, Samyak" userId="057e5571-890c-42d2-aa0b-ff8593191936" providerId="ADAL" clId="{621BA3E8-331E-4CAA-972B-6071AC0342FC}" dt="2022-02-15T07:47:44.511" v="405" actId="478"/>
          <ac:spMkLst>
            <pc:docMk/>
            <pc:sldMk cId="1511916227" sldId="274"/>
            <ac:spMk id="4" creationId="{98BA719A-6187-4173-9BD0-9183FF26642E}"/>
          </ac:spMkLst>
        </pc:spChg>
        <pc:spChg chg="mod">
          <ac:chgData name="Jain, Samyak" userId="057e5571-890c-42d2-aa0b-ff8593191936" providerId="ADAL" clId="{621BA3E8-331E-4CAA-972B-6071AC0342FC}" dt="2022-02-15T07:50:55.753" v="451" actId="1076"/>
          <ac:spMkLst>
            <pc:docMk/>
            <pc:sldMk cId="1511916227" sldId="274"/>
            <ac:spMk id="7" creationId="{F3B6D58D-999F-4908-9236-6609EA6FE759}"/>
          </ac:spMkLst>
        </pc:spChg>
        <pc:spChg chg="mod ord">
          <ac:chgData name="Jain, Samyak" userId="057e5571-890c-42d2-aa0b-ff8593191936" providerId="ADAL" clId="{621BA3E8-331E-4CAA-972B-6071AC0342FC}" dt="2022-02-15T07:50:44.001" v="449" actId="166"/>
          <ac:spMkLst>
            <pc:docMk/>
            <pc:sldMk cId="1511916227" sldId="274"/>
            <ac:spMk id="9" creationId="{CCA7C81B-1CB7-4F20-946A-BA8EFF4C242B}"/>
          </ac:spMkLst>
        </pc:spChg>
        <pc:spChg chg="del mod">
          <ac:chgData name="Jain, Samyak" userId="057e5571-890c-42d2-aa0b-ff8593191936" providerId="ADAL" clId="{621BA3E8-331E-4CAA-972B-6071AC0342FC}" dt="2022-02-15T07:49:32.695" v="433"/>
          <ac:spMkLst>
            <pc:docMk/>
            <pc:sldMk cId="1511916227" sldId="274"/>
            <ac:spMk id="11" creationId="{E8C93E22-8C0F-4C1A-8995-417E93020CA9}"/>
          </ac:spMkLst>
        </pc:spChg>
        <pc:spChg chg="del mod">
          <ac:chgData name="Jain, Samyak" userId="057e5571-890c-42d2-aa0b-ff8593191936" providerId="ADAL" clId="{621BA3E8-331E-4CAA-972B-6071AC0342FC}" dt="2022-02-15T07:49:32.695" v="431" actId="478"/>
          <ac:spMkLst>
            <pc:docMk/>
            <pc:sldMk cId="1511916227" sldId="274"/>
            <ac:spMk id="12" creationId="{44C51274-B8EC-42D2-AE53-3A0B31FD0E7F}"/>
          </ac:spMkLst>
        </pc:spChg>
        <pc:picChg chg="mod">
          <ac:chgData name="Jain, Samyak" userId="057e5571-890c-42d2-aa0b-ff8593191936" providerId="ADAL" clId="{621BA3E8-331E-4CAA-972B-6071AC0342FC}" dt="2022-02-15T07:51:05.266" v="452" actId="1076"/>
          <ac:picMkLst>
            <pc:docMk/>
            <pc:sldMk cId="1511916227" sldId="274"/>
            <ac:picMk id="10" creationId="{4202B21E-0B6C-4CDD-ACB4-5D31251263E0}"/>
          </ac:picMkLst>
        </pc:picChg>
      </pc:sldChg>
      <pc:sldChg chg="modSp mod">
        <pc:chgData name="Jain, Samyak" userId="057e5571-890c-42d2-aa0b-ff8593191936" providerId="ADAL" clId="{621BA3E8-331E-4CAA-972B-6071AC0342FC}" dt="2022-02-15T08:16:04.877" v="873" actId="1076"/>
        <pc:sldMkLst>
          <pc:docMk/>
          <pc:sldMk cId="3989468755" sldId="275"/>
        </pc:sldMkLst>
        <pc:spChg chg="mod ord">
          <ac:chgData name="Jain, Samyak" userId="057e5571-890c-42d2-aa0b-ff8593191936" providerId="ADAL" clId="{621BA3E8-331E-4CAA-972B-6071AC0342FC}" dt="2022-02-15T08:16:04.877" v="873" actId="1076"/>
          <ac:spMkLst>
            <pc:docMk/>
            <pc:sldMk cId="3989468755" sldId="275"/>
            <ac:spMk id="4" creationId="{4F7D915D-02AA-49FB-849F-CF589E4A815E}"/>
          </ac:spMkLst>
        </pc:spChg>
        <pc:spChg chg="mod">
          <ac:chgData name="Jain, Samyak" userId="057e5571-890c-42d2-aa0b-ff8593191936" providerId="ADAL" clId="{621BA3E8-331E-4CAA-972B-6071AC0342FC}" dt="2022-02-15T08:15:56.486" v="871" actId="14100"/>
          <ac:spMkLst>
            <pc:docMk/>
            <pc:sldMk cId="3989468755" sldId="275"/>
            <ac:spMk id="7" creationId="{F19ED376-6987-4128-8369-46026569FD47}"/>
          </ac:spMkLst>
        </pc:spChg>
        <pc:picChg chg="mod ord">
          <ac:chgData name="Jain, Samyak" userId="057e5571-890c-42d2-aa0b-ff8593191936" providerId="ADAL" clId="{621BA3E8-331E-4CAA-972B-6071AC0342FC}" dt="2022-02-15T08:15:34.966" v="861" actId="1076"/>
          <ac:picMkLst>
            <pc:docMk/>
            <pc:sldMk cId="3989468755" sldId="275"/>
            <ac:picMk id="6" creationId="{AF3C9139-E345-4C92-A3FF-AD91C8936317}"/>
          </ac:picMkLst>
        </pc:picChg>
      </pc:sldChg>
      <pc:sldChg chg="addSp delSp modSp mod">
        <pc:chgData name="Jain, Samyak" userId="057e5571-890c-42d2-aa0b-ff8593191936" providerId="ADAL" clId="{621BA3E8-331E-4CAA-972B-6071AC0342FC}" dt="2022-02-15T08:13:30.831" v="814" actId="14100"/>
        <pc:sldMkLst>
          <pc:docMk/>
          <pc:sldMk cId="2723805983" sldId="277"/>
        </pc:sldMkLst>
        <pc:spChg chg="del mod">
          <ac:chgData name="Jain, Samyak" userId="057e5571-890c-42d2-aa0b-ff8593191936" providerId="ADAL" clId="{621BA3E8-331E-4CAA-972B-6071AC0342FC}" dt="2022-02-15T08:12:21.161" v="790" actId="478"/>
          <ac:spMkLst>
            <pc:docMk/>
            <pc:sldMk cId="2723805983" sldId="277"/>
            <ac:spMk id="4" creationId="{4F7D915D-02AA-49FB-849F-CF589E4A815E}"/>
          </ac:spMkLst>
        </pc:spChg>
        <pc:spChg chg="add del mod ord">
          <ac:chgData name="Jain, Samyak" userId="057e5571-890c-42d2-aa0b-ff8593191936" providerId="ADAL" clId="{621BA3E8-331E-4CAA-972B-6071AC0342FC}" dt="2022-02-15T08:13:30.831" v="814" actId="14100"/>
          <ac:spMkLst>
            <pc:docMk/>
            <pc:sldMk cId="2723805983" sldId="277"/>
            <ac:spMk id="6" creationId="{A8C3EF29-4C67-4D12-A638-88DEB82596E3}"/>
          </ac:spMkLst>
        </pc:spChg>
        <pc:spChg chg="mod">
          <ac:chgData name="Jain, Samyak" userId="057e5571-890c-42d2-aa0b-ff8593191936" providerId="ADAL" clId="{621BA3E8-331E-4CAA-972B-6071AC0342FC}" dt="2022-02-15T08:13:18.970" v="811" actId="1076"/>
          <ac:spMkLst>
            <pc:docMk/>
            <pc:sldMk cId="2723805983" sldId="277"/>
            <ac:spMk id="7" creationId="{F19ED376-6987-4128-8369-46026569FD47}"/>
          </ac:spMkLst>
        </pc:spChg>
      </pc:sldChg>
      <pc:sldChg chg="modSp mod">
        <pc:chgData name="Jain, Samyak" userId="057e5571-890c-42d2-aa0b-ff8593191936" providerId="ADAL" clId="{621BA3E8-331E-4CAA-972B-6071AC0342FC}" dt="2022-02-15T07:44:45.495" v="373" actId="1076"/>
        <pc:sldMkLst>
          <pc:docMk/>
          <pc:sldMk cId="2591579753" sldId="279"/>
        </pc:sldMkLst>
        <pc:spChg chg="mod">
          <ac:chgData name="Jain, Samyak" userId="057e5571-890c-42d2-aa0b-ff8593191936" providerId="ADAL" clId="{621BA3E8-331E-4CAA-972B-6071AC0342FC}" dt="2022-02-15T07:44:39.962" v="372" actId="1076"/>
          <ac:spMkLst>
            <pc:docMk/>
            <pc:sldMk cId="2591579753" sldId="279"/>
            <ac:spMk id="4" creationId="{D4D03F2C-47F8-3F47-84F3-57B26FA39C8C}"/>
          </ac:spMkLst>
        </pc:spChg>
        <pc:spChg chg="mod">
          <ac:chgData name="Jain, Samyak" userId="057e5571-890c-42d2-aa0b-ff8593191936" providerId="ADAL" clId="{621BA3E8-331E-4CAA-972B-6071AC0342FC}" dt="2022-02-15T07:42:26.818" v="328" actId="14100"/>
          <ac:spMkLst>
            <pc:docMk/>
            <pc:sldMk cId="2591579753" sldId="279"/>
            <ac:spMk id="5" creationId="{1B336A39-189F-2F4C-9E69-0C493F037680}"/>
          </ac:spMkLst>
        </pc:spChg>
        <pc:picChg chg="mod">
          <ac:chgData name="Jain, Samyak" userId="057e5571-890c-42d2-aa0b-ff8593191936" providerId="ADAL" clId="{621BA3E8-331E-4CAA-972B-6071AC0342FC}" dt="2022-02-15T07:44:45.495" v="373" actId="1076"/>
          <ac:picMkLst>
            <pc:docMk/>
            <pc:sldMk cId="2591579753" sldId="279"/>
            <ac:picMk id="8" creationId="{0FE4CB3A-29F1-4831-864C-92A9723C9955}"/>
          </ac:picMkLst>
        </pc:picChg>
      </pc:sldChg>
      <pc:sldChg chg="addSp delSp modSp mod">
        <pc:chgData name="Jain, Samyak" userId="057e5571-890c-42d2-aa0b-ff8593191936" providerId="ADAL" clId="{621BA3E8-331E-4CAA-972B-6071AC0342FC}" dt="2022-02-15T07:45:21.938" v="381" actId="1076"/>
        <pc:sldMkLst>
          <pc:docMk/>
          <pc:sldMk cId="512594385" sldId="280"/>
        </pc:sldMkLst>
        <pc:spChg chg="del mod">
          <ac:chgData name="Jain, Samyak" userId="057e5571-890c-42d2-aa0b-ff8593191936" providerId="ADAL" clId="{621BA3E8-331E-4CAA-972B-6071AC0342FC}" dt="2022-02-15T07:45:08.305" v="376" actId="478"/>
          <ac:spMkLst>
            <pc:docMk/>
            <pc:sldMk cId="512594385" sldId="280"/>
            <ac:spMk id="5" creationId="{FEE289CB-D5C8-4B40-A794-498CE148DBAC}"/>
          </ac:spMkLst>
        </pc:spChg>
        <pc:spChg chg="add mod">
          <ac:chgData name="Jain, Samyak" userId="057e5571-890c-42d2-aa0b-ff8593191936" providerId="ADAL" clId="{621BA3E8-331E-4CAA-972B-6071AC0342FC}" dt="2022-02-15T07:45:02.137" v="374"/>
          <ac:spMkLst>
            <pc:docMk/>
            <pc:sldMk cId="512594385" sldId="280"/>
            <ac:spMk id="7" creationId="{96F59F20-0470-45EC-B2F8-E99B818D63FC}"/>
          </ac:spMkLst>
        </pc:spChg>
        <pc:spChg chg="add del mod">
          <ac:chgData name="Jain, Samyak" userId="057e5571-890c-42d2-aa0b-ff8593191936" providerId="ADAL" clId="{621BA3E8-331E-4CAA-972B-6071AC0342FC}" dt="2022-02-15T07:45:10.343" v="377" actId="478"/>
          <ac:spMkLst>
            <pc:docMk/>
            <pc:sldMk cId="512594385" sldId="280"/>
            <ac:spMk id="9" creationId="{74047CE7-66AD-4397-AFE6-04341F78BE06}"/>
          </ac:spMkLst>
        </pc:spChg>
        <pc:picChg chg="mod">
          <ac:chgData name="Jain, Samyak" userId="057e5571-890c-42d2-aa0b-ff8593191936" providerId="ADAL" clId="{621BA3E8-331E-4CAA-972B-6071AC0342FC}" dt="2022-02-15T07:45:21.938" v="381" actId="1076"/>
          <ac:picMkLst>
            <pc:docMk/>
            <pc:sldMk cId="512594385" sldId="280"/>
            <ac:picMk id="6" creationId="{5401231B-B33E-49DD-B61A-564DB29C1D66}"/>
          </ac:picMkLst>
        </pc:picChg>
      </pc:sldChg>
      <pc:sldChg chg="addSp modSp mod">
        <pc:chgData name="Jain, Samyak" userId="057e5571-890c-42d2-aa0b-ff8593191936" providerId="ADAL" clId="{621BA3E8-331E-4CAA-972B-6071AC0342FC}" dt="2022-02-15T07:42:07.230" v="323" actId="14100"/>
        <pc:sldMkLst>
          <pc:docMk/>
          <pc:sldMk cId="1242426196" sldId="283"/>
        </pc:sldMkLst>
        <pc:spChg chg="mod">
          <ac:chgData name="Jain, Samyak" userId="057e5571-890c-42d2-aa0b-ff8593191936" providerId="ADAL" clId="{621BA3E8-331E-4CAA-972B-6071AC0342FC}" dt="2022-02-15T07:42:07.230" v="323" actId="14100"/>
          <ac:spMkLst>
            <pc:docMk/>
            <pc:sldMk cId="1242426196" sldId="283"/>
            <ac:spMk id="4" creationId="{C780EE3D-DB29-4974-867D-3B0069C9596A}"/>
          </ac:spMkLst>
        </pc:spChg>
        <pc:spChg chg="add mod">
          <ac:chgData name="Jain, Samyak" userId="057e5571-890c-42d2-aa0b-ff8593191936" providerId="ADAL" clId="{621BA3E8-331E-4CAA-972B-6071AC0342FC}" dt="2022-02-15T07:41:14.180" v="300"/>
          <ac:spMkLst>
            <pc:docMk/>
            <pc:sldMk cId="1242426196" sldId="283"/>
            <ac:spMk id="5" creationId="{85A8A344-875A-42B2-A38A-86AEFEFF4D3F}"/>
          </ac:spMkLst>
        </pc:spChg>
      </pc:sldChg>
      <pc:sldChg chg="delSp modSp mod">
        <pc:chgData name="Jain, Samyak" userId="057e5571-890c-42d2-aa0b-ff8593191936" providerId="ADAL" clId="{621BA3E8-331E-4CAA-972B-6071AC0342FC}" dt="2022-02-15T07:52:22.480" v="476" actId="20577"/>
        <pc:sldMkLst>
          <pc:docMk/>
          <pc:sldMk cId="2785248058" sldId="284"/>
        </pc:sldMkLst>
        <pc:spChg chg="mod">
          <ac:chgData name="Jain, Samyak" userId="057e5571-890c-42d2-aa0b-ff8593191936" providerId="ADAL" clId="{621BA3E8-331E-4CAA-972B-6071AC0342FC}" dt="2022-02-15T07:52:22.480" v="476" actId="20577"/>
          <ac:spMkLst>
            <pc:docMk/>
            <pc:sldMk cId="2785248058" sldId="284"/>
            <ac:spMk id="9" creationId="{CCA7C81B-1CB7-4F20-946A-BA8EFF4C242B}"/>
          </ac:spMkLst>
        </pc:spChg>
        <pc:spChg chg="del mod">
          <ac:chgData name="Jain, Samyak" userId="057e5571-890c-42d2-aa0b-ff8593191936" providerId="ADAL" clId="{621BA3E8-331E-4CAA-972B-6071AC0342FC}" dt="2022-02-15T07:51:19.254" v="454" actId="478"/>
          <ac:spMkLst>
            <pc:docMk/>
            <pc:sldMk cId="2785248058" sldId="284"/>
            <ac:spMk id="11" creationId="{E8C93E22-8C0F-4C1A-8995-417E93020CA9}"/>
          </ac:spMkLst>
        </pc:spChg>
        <pc:picChg chg="mod">
          <ac:chgData name="Jain, Samyak" userId="057e5571-890c-42d2-aa0b-ff8593191936" providerId="ADAL" clId="{621BA3E8-331E-4CAA-972B-6071AC0342FC}" dt="2022-02-15T07:52:16.102" v="475" actId="14100"/>
          <ac:picMkLst>
            <pc:docMk/>
            <pc:sldMk cId="2785248058" sldId="284"/>
            <ac:picMk id="3" creationId="{F624BFC9-B4E4-4A21-A325-2332DCFF61FA}"/>
          </ac:picMkLst>
        </pc:picChg>
      </pc:sldChg>
      <pc:sldChg chg="addSp delSp modSp add mod">
        <pc:chgData name="Jain, Samyak" userId="057e5571-890c-42d2-aa0b-ff8593191936" providerId="ADAL" clId="{621BA3E8-331E-4CAA-972B-6071AC0342FC}" dt="2022-02-15T07:39:56.869" v="280" actId="14100"/>
        <pc:sldMkLst>
          <pc:docMk/>
          <pc:sldMk cId="3152436339" sldId="286"/>
        </pc:sldMkLst>
        <pc:spChg chg="del">
          <ac:chgData name="Jain, Samyak" userId="057e5571-890c-42d2-aa0b-ff8593191936" providerId="ADAL" clId="{621BA3E8-331E-4CAA-972B-6071AC0342FC}" dt="2022-02-15T07:28:16.054" v="34" actId="478"/>
          <ac:spMkLst>
            <pc:docMk/>
            <pc:sldMk cId="3152436339" sldId="286"/>
            <ac:spMk id="4" creationId="{4F7D915D-02AA-49FB-849F-CF589E4A815E}"/>
          </ac:spMkLst>
        </pc:spChg>
        <pc:spChg chg="del">
          <ac:chgData name="Jain, Samyak" userId="057e5571-890c-42d2-aa0b-ff8593191936" providerId="ADAL" clId="{621BA3E8-331E-4CAA-972B-6071AC0342FC}" dt="2022-02-15T07:28:21.103" v="37" actId="478"/>
          <ac:spMkLst>
            <pc:docMk/>
            <pc:sldMk cId="3152436339" sldId="286"/>
            <ac:spMk id="7" creationId="{F19ED376-6987-4128-8369-46026569FD47}"/>
          </ac:spMkLst>
        </pc:spChg>
        <pc:spChg chg="add del mod">
          <ac:chgData name="Jain, Samyak" userId="057e5571-890c-42d2-aa0b-ff8593191936" providerId="ADAL" clId="{621BA3E8-331E-4CAA-972B-6071AC0342FC}" dt="2022-02-15T07:28:18.471" v="35" actId="478"/>
          <ac:spMkLst>
            <pc:docMk/>
            <pc:sldMk cId="3152436339" sldId="286"/>
            <ac:spMk id="9" creationId="{4BC56E9C-92D8-4860-A83D-8425335870F0}"/>
          </ac:spMkLst>
        </pc:spChg>
        <pc:spChg chg="add mod">
          <ac:chgData name="Jain, Samyak" userId="057e5571-890c-42d2-aa0b-ff8593191936" providerId="ADAL" clId="{621BA3E8-331E-4CAA-972B-6071AC0342FC}" dt="2022-02-15T07:39:48.945" v="279" actId="20577"/>
          <ac:spMkLst>
            <pc:docMk/>
            <pc:sldMk cId="3152436339" sldId="286"/>
            <ac:spMk id="12" creationId="{DEE9D3FB-0032-4CB5-B176-6651FD4B2649}"/>
          </ac:spMkLst>
        </pc:spChg>
        <pc:picChg chg="del">
          <ac:chgData name="Jain, Samyak" userId="057e5571-890c-42d2-aa0b-ff8593191936" providerId="ADAL" clId="{621BA3E8-331E-4CAA-972B-6071AC0342FC}" dt="2022-02-15T07:28:19.736" v="36" actId="478"/>
          <ac:picMkLst>
            <pc:docMk/>
            <pc:sldMk cId="3152436339" sldId="286"/>
            <ac:picMk id="6" creationId="{D10BE651-2B1A-4908-93A9-D7EC075B4969}"/>
          </ac:picMkLst>
        </pc:picChg>
        <pc:picChg chg="add mod modCrop">
          <ac:chgData name="Jain, Samyak" userId="057e5571-890c-42d2-aa0b-ff8593191936" providerId="ADAL" clId="{621BA3E8-331E-4CAA-972B-6071AC0342FC}" dt="2022-02-15T07:34:05.205" v="113" actId="1076"/>
          <ac:picMkLst>
            <pc:docMk/>
            <pc:sldMk cId="3152436339" sldId="286"/>
            <ac:picMk id="10" creationId="{D10EF47A-D228-45B8-A521-41E6B7FC3864}"/>
          </ac:picMkLst>
        </pc:picChg>
        <pc:picChg chg="add mod modCrop">
          <ac:chgData name="Jain, Samyak" userId="057e5571-890c-42d2-aa0b-ff8593191936" providerId="ADAL" clId="{621BA3E8-331E-4CAA-972B-6071AC0342FC}" dt="2022-02-15T07:39:56.869" v="280" actId="14100"/>
          <ac:picMkLst>
            <pc:docMk/>
            <pc:sldMk cId="3152436339" sldId="286"/>
            <ac:picMk id="11" creationId="{CA7E9C72-785B-4069-A0E2-30E7C26938FE}"/>
          </ac:picMkLst>
        </pc:picChg>
      </pc:sldChg>
    </pc:docChg>
  </pc:docChgLst>
  <pc:docChgLst>
    <pc:chgData name="Gawade, Omkar Shrikant" userId="S::oxg7237@mavs.uta.edu::2e311bda-819b-417c-8b67-b913f46db335" providerId="AD" clId="Web-{A326E3ED-7C0A-42FB-B948-E33186AB28BF}"/>
    <pc:docChg chg="modSld">
      <pc:chgData name="Gawade, Omkar Shrikant" userId="S::oxg7237@mavs.uta.edu::2e311bda-819b-417c-8b67-b913f46db335" providerId="AD" clId="Web-{A326E3ED-7C0A-42FB-B948-E33186AB28BF}" dt="2022-02-16T04:22:49.342" v="0"/>
      <pc:docMkLst>
        <pc:docMk/>
      </pc:docMkLst>
      <pc:sldChg chg="mod modShow">
        <pc:chgData name="Gawade, Omkar Shrikant" userId="S::oxg7237@mavs.uta.edu::2e311bda-819b-417c-8b67-b913f46db335" providerId="AD" clId="Web-{A326E3ED-7C0A-42FB-B948-E33186AB28BF}" dt="2022-02-16T04:22:49.342" v="0"/>
        <pc:sldMkLst>
          <pc:docMk/>
          <pc:sldMk cId="0" sldId="256"/>
        </pc:sldMkLst>
      </pc:sldChg>
    </pc:docChg>
  </pc:docChgLst>
  <pc:docChgLst>
    <pc:chgData name="Ghattamaneni, Tharun Sai" userId="S::txg4981@mavs.uta.edu::0cd9d9a9-0ba0-45dc-80bc-33a9583cf850" providerId="AD" clId="Web-{630051E2-F6F8-44EB-98CE-BEABE6B017D5}"/>
    <pc:docChg chg="modSld">
      <pc:chgData name="Ghattamaneni, Tharun Sai" userId="S::txg4981@mavs.uta.edu::0cd9d9a9-0ba0-45dc-80bc-33a9583cf850" providerId="AD" clId="Web-{630051E2-F6F8-44EB-98CE-BEABE6B017D5}" dt="2022-02-15T07:09:09.206" v="18" actId="20577"/>
      <pc:docMkLst>
        <pc:docMk/>
      </pc:docMkLst>
      <pc:sldChg chg="modSp">
        <pc:chgData name="Ghattamaneni, Tharun Sai" userId="S::txg4981@mavs.uta.edu::0cd9d9a9-0ba0-45dc-80bc-33a9583cf850" providerId="AD" clId="Web-{630051E2-F6F8-44EB-98CE-BEABE6B017D5}" dt="2022-02-15T07:07:33.547" v="1" actId="1076"/>
        <pc:sldMkLst>
          <pc:docMk/>
          <pc:sldMk cId="0" sldId="259"/>
        </pc:sldMkLst>
        <pc:spChg chg="mod">
          <ac:chgData name="Ghattamaneni, Tharun Sai" userId="S::txg4981@mavs.uta.edu::0cd9d9a9-0ba0-45dc-80bc-33a9583cf850" providerId="AD" clId="Web-{630051E2-F6F8-44EB-98CE-BEABE6B017D5}" dt="2022-02-15T07:07:33.547" v="1" actId="1076"/>
          <ac:spMkLst>
            <pc:docMk/>
            <pc:sldMk cId="0" sldId="259"/>
            <ac:spMk id="55" creationId="{B181EE4F-C500-414A-8F70-2AD01806C7A0}"/>
          </ac:spMkLst>
        </pc:spChg>
      </pc:sldChg>
      <pc:sldChg chg="modSp">
        <pc:chgData name="Ghattamaneni, Tharun Sai" userId="S::txg4981@mavs.uta.edu::0cd9d9a9-0ba0-45dc-80bc-33a9583cf850" providerId="AD" clId="Web-{630051E2-F6F8-44EB-98CE-BEABE6B017D5}" dt="2022-02-15T07:09:09.206" v="18" actId="20577"/>
        <pc:sldMkLst>
          <pc:docMk/>
          <pc:sldMk cId="346524321" sldId="267"/>
        </pc:sldMkLst>
        <pc:spChg chg="mod">
          <ac:chgData name="Ghattamaneni, Tharun Sai" userId="S::txg4981@mavs.uta.edu::0cd9d9a9-0ba0-45dc-80bc-33a9583cf850" providerId="AD" clId="Web-{630051E2-F6F8-44EB-98CE-BEABE6B017D5}" dt="2022-02-15T07:09:09.206" v="18" actId="20577"/>
          <ac:spMkLst>
            <pc:docMk/>
            <pc:sldMk cId="346524321" sldId="267"/>
            <ac:spMk id="4" creationId="{F2F2F002-4414-4846-AE2F-D40C87F97D43}"/>
          </ac:spMkLst>
        </pc:spChg>
      </pc:sldChg>
    </pc:docChg>
  </pc:docChgLst>
  <pc:docChgLst>
    <pc:chgData name="Goyani, Shivani Bipinbhai" userId="S::sxg5271@mavs.uta.edu::938db5d4-29f8-48d5-8ff3-dba8c45a96ba" providerId="AD" clId="Web-{E6E2BD62-71D5-41E2-9657-E354C79DBCF8}"/>
    <pc:docChg chg="modSld">
      <pc:chgData name="Goyani, Shivani Bipinbhai" userId="S::sxg5271@mavs.uta.edu::938db5d4-29f8-48d5-8ff3-dba8c45a96ba" providerId="AD" clId="Web-{E6E2BD62-71D5-41E2-9657-E354C79DBCF8}" dt="2022-02-15T05:30:58.361" v="53" actId="1076"/>
      <pc:docMkLst>
        <pc:docMk/>
      </pc:docMkLst>
      <pc:sldChg chg="addSp delSp modSp">
        <pc:chgData name="Goyani, Shivani Bipinbhai" userId="S::sxg5271@mavs.uta.edu::938db5d4-29f8-48d5-8ff3-dba8c45a96ba" providerId="AD" clId="Web-{E6E2BD62-71D5-41E2-9657-E354C79DBCF8}" dt="2022-02-15T05:29:05.183" v="29" actId="14100"/>
        <pc:sldMkLst>
          <pc:docMk/>
          <pc:sldMk cId="0" sldId="261"/>
        </pc:sldMkLst>
        <pc:spChg chg="del mod">
          <ac:chgData name="Goyani, Shivani Bipinbhai" userId="S::sxg5271@mavs.uta.edu::938db5d4-29f8-48d5-8ff3-dba8c45a96ba" providerId="AD" clId="Web-{E6E2BD62-71D5-41E2-9657-E354C79DBCF8}" dt="2022-02-15T05:28:14.039" v="24"/>
          <ac:spMkLst>
            <pc:docMk/>
            <pc:sldMk cId="0" sldId="261"/>
            <ac:spMk id="2" creationId="{B4DBD04A-249E-4C50-B734-F65539796183}"/>
          </ac:spMkLst>
        </pc:spChg>
        <pc:spChg chg="mod">
          <ac:chgData name="Goyani, Shivani Bipinbhai" userId="S::sxg5271@mavs.uta.edu::938db5d4-29f8-48d5-8ff3-dba8c45a96ba" providerId="AD" clId="Web-{E6E2BD62-71D5-41E2-9657-E354C79DBCF8}" dt="2022-02-15T05:25:21.841" v="10" actId="20577"/>
          <ac:spMkLst>
            <pc:docMk/>
            <pc:sldMk cId="0" sldId="261"/>
            <ac:spMk id="3" creationId="{ABE15869-8192-4CF9-9BE7-F8DC8FCAB8DB}"/>
          </ac:spMkLst>
        </pc:spChg>
        <pc:spChg chg="add">
          <ac:chgData name="Goyani, Shivani Bipinbhai" userId="S::sxg5271@mavs.uta.edu::938db5d4-29f8-48d5-8ff3-dba8c45a96ba" providerId="AD" clId="Web-{E6E2BD62-71D5-41E2-9657-E354C79DBCF8}" dt="2022-02-15T05:26:54.455" v="18"/>
          <ac:spMkLst>
            <pc:docMk/>
            <pc:sldMk cId="0" sldId="261"/>
            <ac:spMk id="5" creationId="{168DAE94-9321-41D1-A73C-16331D1F85F3}"/>
          </ac:spMkLst>
        </pc:spChg>
        <pc:spChg chg="add mod">
          <ac:chgData name="Goyani, Shivani Bipinbhai" userId="S::sxg5271@mavs.uta.edu::938db5d4-29f8-48d5-8ff3-dba8c45a96ba" providerId="AD" clId="Web-{E6E2BD62-71D5-41E2-9657-E354C79DBCF8}" dt="2022-02-15T05:29:05.183" v="29" actId="14100"/>
          <ac:spMkLst>
            <pc:docMk/>
            <pc:sldMk cId="0" sldId="261"/>
            <ac:spMk id="6" creationId="{FD64C4A1-75B3-4DBD-A5E9-E413FB373991}"/>
          </ac:spMkLst>
        </pc:spChg>
        <pc:spChg chg="del mod">
          <ac:chgData name="Goyani, Shivani Bipinbhai" userId="S::sxg5271@mavs.uta.edu::938db5d4-29f8-48d5-8ff3-dba8c45a96ba" providerId="AD" clId="Web-{E6E2BD62-71D5-41E2-9657-E354C79DBCF8}" dt="2022-02-15T05:26:44.377" v="17"/>
          <ac:spMkLst>
            <pc:docMk/>
            <pc:sldMk cId="0" sldId="261"/>
            <ac:spMk id="384" creationId="{00000000-0000-0000-0000-000000000000}"/>
          </ac:spMkLst>
        </pc:spChg>
        <pc:picChg chg="mod">
          <ac:chgData name="Goyani, Shivani Bipinbhai" userId="S::sxg5271@mavs.uta.edu::938db5d4-29f8-48d5-8ff3-dba8c45a96ba" providerId="AD" clId="Web-{E6E2BD62-71D5-41E2-9657-E354C79DBCF8}" dt="2022-02-15T05:25:10.543" v="7" actId="1076"/>
          <ac:picMkLst>
            <pc:docMk/>
            <pc:sldMk cId="0" sldId="261"/>
            <ac:picMk id="4" creationId="{AB3DA7FC-B262-41EA-B74D-EBB375E55F2A}"/>
          </ac:picMkLst>
        </pc:picChg>
      </pc:sldChg>
      <pc:sldChg chg="modSp">
        <pc:chgData name="Goyani, Shivani Bipinbhai" userId="S::sxg5271@mavs.uta.edu::938db5d4-29f8-48d5-8ff3-dba8c45a96ba" providerId="AD" clId="Web-{E6E2BD62-71D5-41E2-9657-E354C79DBCF8}" dt="2022-02-15T05:30:58.361" v="53" actId="1076"/>
        <pc:sldMkLst>
          <pc:docMk/>
          <pc:sldMk cId="2507145515" sldId="273"/>
        </pc:sldMkLst>
        <pc:spChg chg="mod">
          <ac:chgData name="Goyani, Shivani Bipinbhai" userId="S::sxg5271@mavs.uta.edu::938db5d4-29f8-48d5-8ff3-dba8c45a96ba" providerId="AD" clId="Web-{E6E2BD62-71D5-41E2-9657-E354C79DBCF8}" dt="2022-02-15T05:30:58.361" v="53" actId="1076"/>
          <ac:spMkLst>
            <pc:docMk/>
            <pc:sldMk cId="2507145515" sldId="273"/>
            <ac:spMk id="10" creationId="{B4A91476-2FA8-4FE7-8B6F-03EAE5DDEBF9}"/>
          </ac:spMkLst>
        </pc:spChg>
      </pc:sldChg>
    </pc:docChg>
  </pc:docChgLst>
  <pc:docChgLst>
    <pc:chgData name="Jain, Samyak" userId="S::sxj3127@mavs.uta.edu::057e5571-890c-42d2-aa0b-ff8593191936" providerId="AD" clId="Web-{854977A3-27FC-42C7-A95C-066248B8967C}"/>
    <pc:docChg chg="modSld">
      <pc:chgData name="Jain, Samyak" userId="S::sxj3127@mavs.uta.edu::057e5571-890c-42d2-aa0b-ff8593191936" providerId="AD" clId="Web-{854977A3-27FC-42C7-A95C-066248B8967C}" dt="2022-02-15T05:34:58.317" v="25" actId="20577"/>
      <pc:docMkLst>
        <pc:docMk/>
      </pc:docMkLst>
      <pc:sldChg chg="modSp">
        <pc:chgData name="Jain, Samyak" userId="S::sxj3127@mavs.uta.edu::057e5571-890c-42d2-aa0b-ff8593191936" providerId="AD" clId="Web-{854977A3-27FC-42C7-A95C-066248B8967C}" dt="2022-02-15T05:34:58.317" v="25" actId="20577"/>
        <pc:sldMkLst>
          <pc:docMk/>
          <pc:sldMk cId="346524321" sldId="267"/>
        </pc:sldMkLst>
        <pc:spChg chg="mod">
          <ac:chgData name="Jain, Samyak" userId="S::sxj3127@mavs.uta.edu::057e5571-890c-42d2-aa0b-ff8593191936" providerId="AD" clId="Web-{854977A3-27FC-42C7-A95C-066248B8967C}" dt="2022-02-15T05:34:58.317" v="25" actId="20577"/>
          <ac:spMkLst>
            <pc:docMk/>
            <pc:sldMk cId="346524321" sldId="267"/>
            <ac:spMk id="4" creationId="{F2F2F002-4414-4846-AE2F-D40C87F97D43}"/>
          </ac:spMkLst>
        </pc:spChg>
      </pc:sldChg>
    </pc:docChg>
  </pc:docChgLst>
  <pc:docChgLst>
    <pc:chgData name="Gawade, Omkar Shrikant" userId="S::oxg7237@mavs.uta.edu::2e311bda-819b-417c-8b67-b913f46db335" providerId="AD" clId="Web-{6A899110-0926-4F41-BF12-BE0427D8E27E}"/>
    <pc:docChg chg="modSld">
      <pc:chgData name="Gawade, Omkar Shrikant" userId="S::oxg7237@mavs.uta.edu::2e311bda-819b-417c-8b67-b913f46db335" providerId="AD" clId="Web-{6A899110-0926-4F41-BF12-BE0427D8E27E}" dt="2022-02-15T06:14:13.481" v="373" actId="1076"/>
      <pc:docMkLst>
        <pc:docMk/>
      </pc:docMkLst>
      <pc:sldChg chg="addSp delSp modSp mod modShow">
        <pc:chgData name="Gawade, Omkar Shrikant" userId="S::oxg7237@mavs.uta.edu::2e311bda-819b-417c-8b67-b913f46db335" providerId="AD" clId="Web-{6A899110-0926-4F41-BF12-BE0427D8E27E}" dt="2022-02-15T06:14:13.481" v="373" actId="1076"/>
        <pc:sldMkLst>
          <pc:docMk/>
          <pc:sldMk cId="1665925957" sldId="271"/>
        </pc:sldMkLst>
        <pc:spChg chg="del mod">
          <ac:chgData name="Gawade, Omkar Shrikant" userId="S::oxg7237@mavs.uta.edu::2e311bda-819b-417c-8b67-b913f46db335" providerId="AD" clId="Web-{6A899110-0926-4F41-BF12-BE0427D8E27E}" dt="2022-02-15T06:13:03.571" v="358"/>
          <ac:spMkLst>
            <pc:docMk/>
            <pc:sldMk cId="1665925957" sldId="271"/>
            <ac:spMk id="4" creationId="{98BA719A-6187-4173-9BD0-9183FF26642E}"/>
          </ac:spMkLst>
        </pc:spChg>
        <pc:spChg chg="mod">
          <ac:chgData name="Gawade, Omkar Shrikant" userId="S::oxg7237@mavs.uta.edu::2e311bda-819b-417c-8b67-b913f46db335" providerId="AD" clId="Web-{6A899110-0926-4F41-BF12-BE0427D8E27E}" dt="2022-02-15T06:14:13.481" v="373" actId="1076"/>
          <ac:spMkLst>
            <pc:docMk/>
            <pc:sldMk cId="1665925957" sldId="271"/>
            <ac:spMk id="5" creationId="{BBC2FA26-ECC2-4ACD-98B3-C07A65C5F6DD}"/>
          </ac:spMkLst>
        </pc:spChg>
        <pc:spChg chg="del">
          <ac:chgData name="Gawade, Omkar Shrikant" userId="S::oxg7237@mavs.uta.edu::2e311bda-819b-417c-8b67-b913f46db335" providerId="AD" clId="Web-{6A899110-0926-4F41-BF12-BE0427D8E27E}" dt="2022-02-15T06:13:07.040" v="359"/>
          <ac:spMkLst>
            <pc:docMk/>
            <pc:sldMk cId="1665925957" sldId="271"/>
            <ac:spMk id="7" creationId="{F3B6D58D-999F-4908-9236-6609EA6FE759}"/>
          </ac:spMkLst>
        </pc:spChg>
        <pc:spChg chg="add del mod">
          <ac:chgData name="Gawade, Omkar Shrikant" userId="S::oxg7237@mavs.uta.edu::2e311bda-819b-417c-8b67-b913f46db335" providerId="AD" clId="Web-{6A899110-0926-4F41-BF12-BE0427D8E27E}" dt="2022-02-15T06:13:13.009" v="360"/>
          <ac:spMkLst>
            <pc:docMk/>
            <pc:sldMk cId="1665925957" sldId="271"/>
            <ac:spMk id="8" creationId="{C401CDB9-4660-4472-A9FF-A618E95D55A4}"/>
          </ac:spMkLst>
        </pc:spChg>
        <pc:picChg chg="add del mod">
          <ac:chgData name="Gawade, Omkar Shrikant" userId="S::oxg7237@mavs.uta.edu::2e311bda-819b-417c-8b67-b913f46db335" providerId="AD" clId="Web-{6A899110-0926-4F41-BF12-BE0427D8E27E}" dt="2022-02-15T06:12:55.352" v="356"/>
          <ac:picMkLst>
            <pc:docMk/>
            <pc:sldMk cId="1665925957" sldId="271"/>
            <ac:picMk id="6" creationId="{B4446533-B294-41BE-BB78-04D245DB65C0}"/>
          </ac:picMkLst>
        </pc:picChg>
        <pc:picChg chg="add mod modCrop">
          <ac:chgData name="Gawade, Omkar Shrikant" userId="S::oxg7237@mavs.uta.edu::2e311bda-819b-417c-8b67-b913f46db335" providerId="AD" clId="Web-{6A899110-0926-4F41-BF12-BE0427D8E27E}" dt="2022-02-15T06:14:05.434" v="372" actId="14100"/>
          <ac:picMkLst>
            <pc:docMk/>
            <pc:sldMk cId="1665925957" sldId="271"/>
            <ac:picMk id="9" creationId="{FDCD12F6-29C7-4E0B-BBBB-602238D7394D}"/>
          </ac:picMkLst>
        </pc:picChg>
      </pc:sldChg>
      <pc:sldChg chg="addSp delSp modSp">
        <pc:chgData name="Gawade, Omkar Shrikant" userId="S::oxg7237@mavs.uta.edu::2e311bda-819b-417c-8b67-b913f46db335" providerId="AD" clId="Web-{6A899110-0926-4F41-BF12-BE0427D8E27E}" dt="2022-02-15T06:00:34.202" v="335" actId="14100"/>
        <pc:sldMkLst>
          <pc:docMk/>
          <pc:sldMk cId="2512372431" sldId="272"/>
        </pc:sldMkLst>
        <pc:spChg chg="del">
          <ac:chgData name="Gawade, Omkar Shrikant" userId="S::oxg7237@mavs.uta.edu::2e311bda-819b-417c-8b67-b913f46db335" providerId="AD" clId="Web-{6A899110-0926-4F41-BF12-BE0427D8E27E}" dt="2022-02-15T05:24:08.010" v="24"/>
          <ac:spMkLst>
            <pc:docMk/>
            <pc:sldMk cId="2512372431" sldId="272"/>
            <ac:spMk id="2" creationId="{456AC485-27F0-4770-A18A-7E48562AE021}"/>
          </ac:spMkLst>
        </pc:spChg>
        <pc:spChg chg="del">
          <ac:chgData name="Gawade, Omkar Shrikant" userId="S::oxg7237@mavs.uta.edu::2e311bda-819b-417c-8b67-b913f46db335" providerId="AD" clId="Web-{6A899110-0926-4F41-BF12-BE0427D8E27E}" dt="2022-02-15T05:24:03.291" v="23"/>
          <ac:spMkLst>
            <pc:docMk/>
            <pc:sldMk cId="2512372431" sldId="272"/>
            <ac:spMk id="3" creationId="{64025A68-F4E4-4975-BDC5-1E4EDC1629FB}"/>
          </ac:spMkLst>
        </pc:spChg>
        <pc:spChg chg="mod">
          <ac:chgData name="Gawade, Omkar Shrikant" userId="S::oxg7237@mavs.uta.edu::2e311bda-819b-417c-8b67-b913f46db335" providerId="AD" clId="Web-{6A899110-0926-4F41-BF12-BE0427D8E27E}" dt="2022-02-15T05:42:03.093" v="100" actId="14100"/>
          <ac:spMkLst>
            <pc:docMk/>
            <pc:sldMk cId="2512372431" sldId="272"/>
            <ac:spMk id="4" creationId="{98BA719A-6187-4173-9BD0-9183FF26642E}"/>
          </ac:spMkLst>
        </pc:spChg>
        <pc:spChg chg="mod">
          <ac:chgData name="Gawade, Omkar Shrikant" userId="S::oxg7237@mavs.uta.edu::2e311bda-819b-417c-8b67-b913f46db335" providerId="AD" clId="Web-{6A899110-0926-4F41-BF12-BE0427D8E27E}" dt="2022-02-15T05:25:15.623" v="25" actId="1076"/>
          <ac:spMkLst>
            <pc:docMk/>
            <pc:sldMk cId="2512372431" sldId="272"/>
            <ac:spMk id="5" creationId="{BBC2FA26-ECC2-4ACD-98B3-C07A65C5F6DD}"/>
          </ac:spMkLst>
        </pc:spChg>
        <pc:spChg chg="add del mod">
          <ac:chgData name="Gawade, Omkar Shrikant" userId="S::oxg7237@mavs.uta.edu::2e311bda-819b-417c-8b67-b913f46db335" providerId="AD" clId="Web-{6A899110-0926-4F41-BF12-BE0427D8E27E}" dt="2022-02-15T05:19:16.681" v="10"/>
          <ac:spMkLst>
            <pc:docMk/>
            <pc:sldMk cId="2512372431" sldId="272"/>
            <ac:spMk id="8" creationId="{B5CE9344-7993-49F9-ACD5-00E1BF70FD48}"/>
          </ac:spMkLst>
        </pc:spChg>
        <pc:spChg chg="add del">
          <ac:chgData name="Gawade, Omkar Shrikant" userId="S::oxg7237@mavs.uta.edu::2e311bda-819b-417c-8b67-b913f46db335" providerId="AD" clId="Web-{6A899110-0926-4F41-BF12-BE0427D8E27E}" dt="2022-02-15T05:19:13.134" v="8"/>
          <ac:spMkLst>
            <pc:docMk/>
            <pc:sldMk cId="2512372431" sldId="272"/>
            <ac:spMk id="9" creationId="{8CD98DEE-E99D-45C5-8B4D-1B697A9588FE}"/>
          </ac:spMkLst>
        </pc:spChg>
        <pc:spChg chg="add mod">
          <ac:chgData name="Gawade, Omkar Shrikant" userId="S::oxg7237@mavs.uta.edu::2e311bda-819b-417c-8b67-b913f46db335" providerId="AD" clId="Web-{6A899110-0926-4F41-BF12-BE0427D8E27E}" dt="2022-02-15T05:56:57.284" v="311" actId="1076"/>
          <ac:spMkLst>
            <pc:docMk/>
            <pc:sldMk cId="2512372431" sldId="272"/>
            <ac:spMk id="10" creationId="{31287513-FCBB-4B21-B435-C24AAF8C4EE3}"/>
          </ac:spMkLst>
        </pc:spChg>
        <pc:picChg chg="add mod">
          <ac:chgData name="Gawade, Omkar Shrikant" userId="S::oxg7237@mavs.uta.edu::2e311bda-819b-417c-8b67-b913f46db335" providerId="AD" clId="Web-{6A899110-0926-4F41-BF12-BE0427D8E27E}" dt="2022-02-15T06:00:34.202" v="335" actId="14100"/>
          <ac:picMkLst>
            <pc:docMk/>
            <pc:sldMk cId="2512372431" sldId="272"/>
            <ac:picMk id="6" creationId="{7B19BE74-C452-44E6-8127-9033FC2C3900}"/>
          </ac:picMkLst>
        </pc:picChg>
      </pc:sldChg>
    </pc:docChg>
  </pc:docChgLst>
  <pc:docChgLst>
    <pc:chgData name="Garikipati, Kavya Sri" userId="S::kxg3373@mavs.uta.edu::524dff7d-c815-4ea8-ad48-033e16d46775" providerId="AD" clId="Web-{13092FCB-21A0-4AA8-AAB0-A8F92698F5F8}"/>
    <pc:docChg chg="addSld delSld modSld">
      <pc:chgData name="Garikipati, Kavya Sri" userId="S::kxg3373@mavs.uta.edu::524dff7d-c815-4ea8-ad48-033e16d46775" providerId="AD" clId="Web-{13092FCB-21A0-4AA8-AAB0-A8F92698F5F8}" dt="2022-02-15T05:22:16.530" v="149" actId="14100"/>
      <pc:docMkLst>
        <pc:docMk/>
      </pc:docMkLst>
      <pc:sldChg chg="modSp">
        <pc:chgData name="Garikipati, Kavya Sri" userId="S::kxg3373@mavs.uta.edu::524dff7d-c815-4ea8-ad48-033e16d46775" providerId="AD" clId="Web-{13092FCB-21A0-4AA8-AAB0-A8F92698F5F8}" dt="2022-02-15T04:53:22.351" v="69" actId="20577"/>
        <pc:sldMkLst>
          <pc:docMk/>
          <pc:sldMk cId="346524321" sldId="267"/>
        </pc:sldMkLst>
        <pc:spChg chg="mod">
          <ac:chgData name="Garikipati, Kavya Sri" userId="S::kxg3373@mavs.uta.edu::524dff7d-c815-4ea8-ad48-033e16d46775" providerId="AD" clId="Web-{13092FCB-21A0-4AA8-AAB0-A8F92698F5F8}" dt="2022-02-15T04:53:22.351" v="69" actId="20577"/>
          <ac:spMkLst>
            <pc:docMk/>
            <pc:sldMk cId="346524321" sldId="267"/>
            <ac:spMk id="4" creationId="{F2F2F002-4414-4846-AE2F-D40C87F97D43}"/>
          </ac:spMkLst>
        </pc:spChg>
      </pc:sldChg>
      <pc:sldChg chg="addSp delSp modSp">
        <pc:chgData name="Garikipati, Kavya Sri" userId="S::kxg3373@mavs.uta.edu::524dff7d-c815-4ea8-ad48-033e16d46775" providerId="AD" clId="Web-{13092FCB-21A0-4AA8-AAB0-A8F92698F5F8}" dt="2022-02-15T05:21:35.731" v="134" actId="20577"/>
        <pc:sldMkLst>
          <pc:docMk/>
          <pc:sldMk cId="2591579753" sldId="279"/>
        </pc:sldMkLst>
        <pc:spChg chg="mod">
          <ac:chgData name="Garikipati, Kavya Sri" userId="S::kxg3373@mavs.uta.edu::524dff7d-c815-4ea8-ad48-033e16d46775" providerId="AD" clId="Web-{13092FCB-21A0-4AA8-AAB0-A8F92698F5F8}" dt="2022-02-15T05:21:35.731" v="134" actId="20577"/>
          <ac:spMkLst>
            <pc:docMk/>
            <pc:sldMk cId="2591579753" sldId="279"/>
            <ac:spMk id="4" creationId="{D4D03F2C-47F8-3F47-84F3-57B26FA39C8C}"/>
          </ac:spMkLst>
        </pc:spChg>
        <pc:spChg chg="mod">
          <ac:chgData name="Garikipati, Kavya Sri" userId="S::kxg3373@mavs.uta.edu::524dff7d-c815-4ea8-ad48-033e16d46775" providerId="AD" clId="Web-{13092FCB-21A0-4AA8-AAB0-A8F92698F5F8}" dt="2022-02-15T05:08:46.704" v="75" actId="20577"/>
          <ac:spMkLst>
            <pc:docMk/>
            <pc:sldMk cId="2591579753" sldId="279"/>
            <ac:spMk id="5" creationId="{1B336A39-189F-2F4C-9E69-0C493F037680}"/>
          </ac:spMkLst>
        </pc:spChg>
        <pc:picChg chg="add del mod">
          <ac:chgData name="Garikipati, Kavya Sri" userId="S::kxg3373@mavs.uta.edu::524dff7d-c815-4ea8-ad48-033e16d46775" providerId="AD" clId="Web-{13092FCB-21A0-4AA8-AAB0-A8F92698F5F8}" dt="2022-02-15T04:47:58.286" v="5"/>
          <ac:picMkLst>
            <pc:docMk/>
            <pc:sldMk cId="2591579753" sldId="279"/>
            <ac:picMk id="6" creationId="{675FB86D-0BCE-4BF9-8222-135B5C76397B}"/>
          </ac:picMkLst>
        </pc:picChg>
        <pc:picChg chg="add mod">
          <ac:chgData name="Garikipati, Kavya Sri" userId="S::kxg3373@mavs.uta.edu::524dff7d-c815-4ea8-ad48-033e16d46775" providerId="AD" clId="Web-{13092FCB-21A0-4AA8-AAB0-A8F92698F5F8}" dt="2022-02-15T05:21:00.792" v="129" actId="14100"/>
          <ac:picMkLst>
            <pc:docMk/>
            <pc:sldMk cId="2591579753" sldId="279"/>
            <ac:picMk id="8" creationId="{0FE4CB3A-29F1-4831-864C-92A9723C9955}"/>
          </ac:picMkLst>
        </pc:picChg>
      </pc:sldChg>
      <pc:sldChg chg="addSp delSp modSp new">
        <pc:chgData name="Garikipati, Kavya Sri" userId="S::kxg3373@mavs.uta.edu::524dff7d-c815-4ea8-ad48-033e16d46775" providerId="AD" clId="Web-{13092FCB-21A0-4AA8-AAB0-A8F92698F5F8}" dt="2022-02-15T05:22:16.530" v="149" actId="14100"/>
        <pc:sldMkLst>
          <pc:docMk/>
          <pc:sldMk cId="512594385" sldId="280"/>
        </pc:sldMkLst>
        <pc:spChg chg="mod">
          <ac:chgData name="Garikipati, Kavya Sri" userId="S::kxg3373@mavs.uta.edu::524dff7d-c815-4ea8-ad48-033e16d46775" providerId="AD" clId="Web-{13092FCB-21A0-4AA8-AAB0-A8F92698F5F8}" dt="2022-02-15T05:10:22.444" v="85" actId="20577"/>
          <ac:spMkLst>
            <pc:docMk/>
            <pc:sldMk cId="512594385" sldId="280"/>
            <ac:spMk id="4" creationId="{8EF9EA7D-A09F-4155-96DE-DDD1F40DD073}"/>
          </ac:spMkLst>
        </pc:spChg>
        <pc:spChg chg="mod">
          <ac:chgData name="Garikipati, Kavya Sri" userId="S::kxg3373@mavs.uta.edu::524dff7d-c815-4ea8-ad48-033e16d46775" providerId="AD" clId="Web-{13092FCB-21A0-4AA8-AAB0-A8F92698F5F8}" dt="2022-02-15T05:22:11.577" v="148" actId="20577"/>
          <ac:spMkLst>
            <pc:docMk/>
            <pc:sldMk cId="512594385" sldId="280"/>
            <ac:spMk id="5" creationId="{FEE289CB-D5C8-4B40-A794-498CE148DBAC}"/>
          </ac:spMkLst>
        </pc:spChg>
        <pc:picChg chg="add mod">
          <ac:chgData name="Garikipati, Kavya Sri" userId="S::kxg3373@mavs.uta.edu::524dff7d-c815-4ea8-ad48-033e16d46775" providerId="AD" clId="Web-{13092FCB-21A0-4AA8-AAB0-A8F92698F5F8}" dt="2022-02-15T05:22:16.530" v="149" actId="14100"/>
          <ac:picMkLst>
            <pc:docMk/>
            <pc:sldMk cId="512594385" sldId="280"/>
            <ac:picMk id="6" creationId="{5401231B-B33E-49DD-B61A-564DB29C1D66}"/>
          </ac:picMkLst>
        </pc:picChg>
        <pc:picChg chg="add del mod">
          <ac:chgData name="Garikipati, Kavya Sri" userId="S::kxg3373@mavs.uta.edu::524dff7d-c815-4ea8-ad48-033e16d46775" providerId="AD" clId="Web-{13092FCB-21A0-4AA8-AAB0-A8F92698F5F8}" dt="2022-02-15T05:22:00.686" v="135"/>
          <ac:picMkLst>
            <pc:docMk/>
            <pc:sldMk cId="512594385" sldId="280"/>
            <ac:picMk id="8" creationId="{CA166A28-F678-4A0C-826B-9D2A51509733}"/>
          </ac:picMkLst>
        </pc:picChg>
      </pc:sldChg>
      <pc:sldChg chg="addSp modSp new del">
        <pc:chgData name="Garikipati, Kavya Sri" userId="S::kxg3373@mavs.uta.edu::524dff7d-c815-4ea8-ad48-033e16d46775" providerId="AD" clId="Web-{13092FCB-21A0-4AA8-AAB0-A8F92698F5F8}" dt="2022-02-15T05:11:45.870" v="95"/>
        <pc:sldMkLst>
          <pc:docMk/>
          <pc:sldMk cId="689061475" sldId="281"/>
        </pc:sldMkLst>
        <pc:spChg chg="mod">
          <ac:chgData name="Garikipati, Kavya Sri" userId="S::kxg3373@mavs.uta.edu::524dff7d-c815-4ea8-ad48-033e16d46775" providerId="AD" clId="Web-{13092FCB-21A0-4AA8-AAB0-A8F92698F5F8}" dt="2022-02-15T04:51:42.345" v="54" actId="20577"/>
          <ac:spMkLst>
            <pc:docMk/>
            <pc:sldMk cId="689061475" sldId="281"/>
            <ac:spMk id="5" creationId="{D03525DA-3E5E-4CB5-B5B7-C8CFD8734EB7}"/>
          </ac:spMkLst>
        </pc:spChg>
        <pc:picChg chg="add mod">
          <ac:chgData name="Garikipati, Kavya Sri" userId="S::kxg3373@mavs.uta.edu::524dff7d-c815-4ea8-ad48-033e16d46775" providerId="AD" clId="Web-{13092FCB-21A0-4AA8-AAB0-A8F92698F5F8}" dt="2022-02-15T05:09:55.052" v="81" actId="14100"/>
          <ac:picMkLst>
            <pc:docMk/>
            <pc:sldMk cId="689061475" sldId="281"/>
            <ac:picMk id="6" creationId="{9394E219-31C0-45F1-91C5-5C37B44689CB}"/>
          </ac:picMkLst>
        </pc:picChg>
      </pc:sldChg>
    </pc:docChg>
  </pc:docChgLst>
  <pc:docChgLst>
    <pc:chgData name="Jain, Samyak" userId="S::sxj3127@mavs.uta.edu::057e5571-890c-42d2-aa0b-ff8593191936" providerId="AD" clId="Web-{0310D086-49B8-4155-805E-317BABEA63DD}"/>
    <pc:docChg chg="addSld modSld">
      <pc:chgData name="Jain, Samyak" userId="S::sxj3127@mavs.uta.edu::057e5571-890c-42d2-aa0b-ff8593191936" providerId="AD" clId="Web-{0310D086-49B8-4155-805E-317BABEA63DD}" dt="2022-02-15T01:48:53.909" v="354" actId="20577"/>
      <pc:docMkLst>
        <pc:docMk/>
      </pc:docMkLst>
      <pc:sldChg chg="addSp delSp modSp">
        <pc:chgData name="Jain, Samyak" userId="S::sxj3127@mavs.uta.edu::057e5571-890c-42d2-aa0b-ff8593191936" providerId="AD" clId="Web-{0310D086-49B8-4155-805E-317BABEA63DD}" dt="2022-02-15T01:42:00.618" v="293" actId="1076"/>
        <pc:sldMkLst>
          <pc:docMk/>
          <pc:sldMk cId="0" sldId="259"/>
        </pc:sldMkLst>
        <pc:spChg chg="add mod">
          <ac:chgData name="Jain, Samyak" userId="S::sxj3127@mavs.uta.edu::057e5571-890c-42d2-aa0b-ff8593191936" providerId="AD" clId="Web-{0310D086-49B8-4155-805E-317BABEA63DD}" dt="2022-02-15T01:41:31.179" v="290" actId="1076"/>
          <ac:spMkLst>
            <pc:docMk/>
            <pc:sldMk cId="0" sldId="259"/>
            <ac:spMk id="4" creationId="{2C58948A-52D1-424B-93B5-A7E696E8036A}"/>
          </ac:spMkLst>
        </pc:spChg>
        <pc:spChg chg="add del mod">
          <ac:chgData name="Jain, Samyak" userId="S::sxj3127@mavs.uta.edu::057e5571-890c-42d2-aa0b-ff8593191936" providerId="AD" clId="Web-{0310D086-49B8-4155-805E-317BABEA63DD}" dt="2022-02-15T01:11:55.914" v="60"/>
          <ac:spMkLst>
            <pc:docMk/>
            <pc:sldMk cId="0" sldId="259"/>
            <ac:spMk id="6" creationId="{D058B772-941F-495D-A8E1-CD809C9CF9AC}"/>
          </ac:spMkLst>
        </pc:spChg>
        <pc:spChg chg="add del mod">
          <ac:chgData name="Jain, Samyak" userId="S::sxj3127@mavs.uta.edu::057e5571-890c-42d2-aa0b-ff8593191936" providerId="AD" clId="Web-{0310D086-49B8-4155-805E-317BABEA63DD}" dt="2022-02-15T01:12:06.477" v="65"/>
          <ac:spMkLst>
            <pc:docMk/>
            <pc:sldMk cId="0" sldId="259"/>
            <ac:spMk id="8" creationId="{F13D2639-88B0-44EE-BC3C-8C8125FE816F}"/>
          </ac:spMkLst>
        </pc:spChg>
        <pc:spChg chg="add del mod">
          <ac:chgData name="Jain, Samyak" userId="S::sxj3127@mavs.uta.edu::057e5571-890c-42d2-aa0b-ff8593191936" providerId="AD" clId="Web-{0310D086-49B8-4155-805E-317BABEA63DD}" dt="2022-02-15T01:12:32.822" v="73"/>
          <ac:spMkLst>
            <pc:docMk/>
            <pc:sldMk cId="0" sldId="259"/>
            <ac:spMk id="10" creationId="{356662AF-99CE-48A9-B8C0-A9AA78547B99}"/>
          </ac:spMkLst>
        </pc:spChg>
        <pc:spChg chg="add mod">
          <ac:chgData name="Jain, Samyak" userId="S::sxj3127@mavs.uta.edu::057e5571-890c-42d2-aa0b-ff8593191936" providerId="AD" clId="Web-{0310D086-49B8-4155-805E-317BABEA63DD}" dt="2022-02-15T01:27:17.595" v="153" actId="20577"/>
          <ac:spMkLst>
            <pc:docMk/>
            <pc:sldMk cId="0" sldId="259"/>
            <ac:spMk id="11" creationId="{56F09940-65B8-4859-9CD9-697B1D45A7D6}"/>
          </ac:spMkLst>
        </pc:spChg>
        <pc:spChg chg="add mod">
          <ac:chgData name="Jain, Samyak" userId="S::sxj3127@mavs.uta.edu::057e5571-890c-42d2-aa0b-ff8593191936" providerId="AD" clId="Web-{0310D086-49B8-4155-805E-317BABEA63DD}" dt="2022-02-15T01:41:13.709" v="287" actId="1076"/>
          <ac:spMkLst>
            <pc:docMk/>
            <pc:sldMk cId="0" sldId="259"/>
            <ac:spMk id="28" creationId="{706C782B-2C36-4A51-8F7C-A1D5925FACEC}"/>
          </ac:spMkLst>
        </pc:spChg>
        <pc:spChg chg="add mod">
          <ac:chgData name="Jain, Samyak" userId="S::sxj3127@mavs.uta.edu::057e5571-890c-42d2-aa0b-ff8593191936" providerId="AD" clId="Web-{0310D086-49B8-4155-805E-317BABEA63DD}" dt="2022-02-15T01:41:20.710" v="289" actId="1076"/>
          <ac:spMkLst>
            <pc:docMk/>
            <pc:sldMk cId="0" sldId="259"/>
            <ac:spMk id="32" creationId="{EC329724-F14B-4DFD-BAE4-01AE4F9BBF0B}"/>
          </ac:spMkLst>
        </pc:spChg>
        <pc:spChg chg="add mod">
          <ac:chgData name="Jain, Samyak" userId="S::sxj3127@mavs.uta.edu::057e5571-890c-42d2-aa0b-ff8593191936" providerId="AD" clId="Web-{0310D086-49B8-4155-805E-317BABEA63DD}" dt="2022-02-15T01:42:00.618" v="293" actId="1076"/>
          <ac:spMkLst>
            <pc:docMk/>
            <pc:sldMk cId="0" sldId="259"/>
            <ac:spMk id="33" creationId="{1FAB85FD-21BE-4BB6-85BB-BE5095F37683}"/>
          </ac:spMkLst>
        </pc:spChg>
        <pc:spChg chg="mod">
          <ac:chgData name="Jain, Samyak" userId="S::sxj3127@mavs.uta.edu::057e5571-890c-42d2-aa0b-ff8593191936" providerId="AD" clId="Web-{0310D086-49B8-4155-805E-317BABEA63DD}" dt="2022-02-15T01:26:04.716" v="136" actId="1076"/>
          <ac:spMkLst>
            <pc:docMk/>
            <pc:sldMk cId="0" sldId="259"/>
            <ac:spMk id="52" creationId="{60FEDD6A-020F-4C70-9FBE-5BFD96A15870}"/>
          </ac:spMkLst>
        </pc:spChg>
        <pc:spChg chg="mod">
          <ac:chgData name="Jain, Samyak" userId="S::sxj3127@mavs.uta.edu::057e5571-890c-42d2-aa0b-ff8593191936" providerId="AD" clId="Web-{0310D086-49B8-4155-805E-317BABEA63DD}" dt="2022-02-15T01:41:56.056" v="292" actId="1076"/>
          <ac:spMkLst>
            <pc:docMk/>
            <pc:sldMk cId="0" sldId="259"/>
            <ac:spMk id="55" creationId="{B181EE4F-C500-414A-8F70-2AD01806C7A0}"/>
          </ac:spMkLst>
        </pc:spChg>
        <pc:spChg chg="mod">
          <ac:chgData name="Jain, Samyak" userId="S::sxj3127@mavs.uta.edu::057e5571-890c-42d2-aa0b-ff8593191936" providerId="AD" clId="Web-{0310D086-49B8-4155-805E-317BABEA63DD}" dt="2022-02-15T01:41:43.570" v="291" actId="1076"/>
          <ac:spMkLst>
            <pc:docMk/>
            <pc:sldMk cId="0" sldId="259"/>
            <ac:spMk id="352" creationId="{00000000-0000-0000-0000-000000000000}"/>
          </ac:spMkLst>
        </pc:spChg>
        <pc:spChg chg="del">
          <ac:chgData name="Jain, Samyak" userId="S::sxj3127@mavs.uta.edu::057e5571-890c-42d2-aa0b-ff8593191936" providerId="AD" clId="Web-{0310D086-49B8-4155-805E-317BABEA63DD}" dt="2022-02-15T01:11:53.539" v="59"/>
          <ac:spMkLst>
            <pc:docMk/>
            <pc:sldMk cId="0" sldId="259"/>
            <ac:spMk id="353" creationId="{00000000-0000-0000-0000-000000000000}"/>
          </ac:spMkLst>
        </pc:spChg>
        <pc:spChg chg="del mod">
          <ac:chgData name="Jain, Samyak" userId="S::sxj3127@mavs.uta.edu::057e5571-890c-42d2-aa0b-ff8593191936" providerId="AD" clId="Web-{0310D086-49B8-4155-805E-317BABEA63DD}" dt="2022-02-15T01:12:01.727" v="63"/>
          <ac:spMkLst>
            <pc:docMk/>
            <pc:sldMk cId="0" sldId="259"/>
            <ac:spMk id="355" creationId="{00000000-0000-0000-0000-000000000000}"/>
          </ac:spMkLst>
        </pc:spChg>
        <pc:spChg chg="mod">
          <ac:chgData name="Jain, Samyak" userId="S::sxj3127@mavs.uta.edu::057e5571-890c-42d2-aa0b-ff8593191936" providerId="AD" clId="Web-{0310D086-49B8-4155-805E-317BABEA63DD}" dt="2022-02-15T01:06:05.392" v="4" actId="14100"/>
          <ac:spMkLst>
            <pc:docMk/>
            <pc:sldMk cId="0" sldId="259"/>
            <ac:spMk id="356" creationId="{00000000-0000-0000-0000-000000000000}"/>
          </ac:spMkLst>
        </pc:spChg>
        <pc:spChg chg="add del mod">
          <ac:chgData name="Jain, Samyak" userId="S::sxj3127@mavs.uta.edu::057e5571-890c-42d2-aa0b-ff8593191936" providerId="AD" clId="Web-{0310D086-49B8-4155-805E-317BABEA63DD}" dt="2022-02-15T01:13:17.528" v="86" actId="1076"/>
          <ac:spMkLst>
            <pc:docMk/>
            <pc:sldMk cId="0" sldId="259"/>
            <ac:spMk id="360" creationId="{00000000-0000-0000-0000-000000000000}"/>
          </ac:spMkLst>
        </pc:spChg>
        <pc:picChg chg="add del mod">
          <ac:chgData name="Jain, Samyak" userId="S::sxj3127@mavs.uta.edu::057e5571-890c-42d2-aa0b-ff8593191936" providerId="AD" clId="Web-{0310D086-49B8-4155-805E-317BABEA63DD}" dt="2022-02-15T01:06:29.690" v="24"/>
          <ac:picMkLst>
            <pc:docMk/>
            <pc:sldMk cId="0" sldId="259"/>
            <ac:picMk id="2" creationId="{E5746AB6-7121-488A-9998-6523EE57CBC2}"/>
          </ac:picMkLst>
        </pc:picChg>
        <pc:cxnChg chg="add mod">
          <ac:chgData name="Jain, Samyak" userId="S::sxj3127@mavs.uta.edu::057e5571-890c-42d2-aa0b-ff8593191936" providerId="AD" clId="Web-{0310D086-49B8-4155-805E-317BABEA63DD}" dt="2022-02-15T01:26:33.483" v="140" actId="1076"/>
          <ac:cxnSpMkLst>
            <pc:docMk/>
            <pc:sldMk cId="0" sldId="259"/>
            <ac:cxnSpMk id="31" creationId="{9977D47C-2FEB-499E-9743-1C3231E6C1E7}"/>
          </ac:cxnSpMkLst>
        </pc:cxnChg>
        <pc:cxnChg chg="add del">
          <ac:chgData name="Jain, Samyak" userId="S::sxj3127@mavs.uta.edu::057e5571-890c-42d2-aa0b-ff8593191936" providerId="AD" clId="Web-{0310D086-49B8-4155-805E-317BABEA63DD}" dt="2022-02-15T01:12:30.666" v="71"/>
          <ac:cxnSpMkLst>
            <pc:docMk/>
            <pc:sldMk cId="0" sldId="259"/>
            <ac:cxnSpMk id="365" creationId="{00000000-0000-0000-0000-000000000000}"/>
          </ac:cxnSpMkLst>
        </pc:cxnChg>
      </pc:sldChg>
      <pc:sldChg chg="modSp">
        <pc:chgData name="Jain, Samyak" userId="S::sxj3127@mavs.uta.edu::057e5571-890c-42d2-aa0b-ff8593191936" providerId="AD" clId="Web-{0310D086-49B8-4155-805E-317BABEA63DD}" dt="2022-02-15T01:38:00.385" v="256" actId="20577"/>
        <pc:sldMkLst>
          <pc:docMk/>
          <pc:sldMk cId="0" sldId="261"/>
        </pc:sldMkLst>
        <pc:spChg chg="mod">
          <ac:chgData name="Jain, Samyak" userId="S::sxj3127@mavs.uta.edu::057e5571-890c-42d2-aa0b-ff8593191936" providerId="AD" clId="Web-{0310D086-49B8-4155-805E-317BABEA63DD}" dt="2022-02-15T01:38:00.385" v="256" actId="20577"/>
          <ac:spMkLst>
            <pc:docMk/>
            <pc:sldMk cId="0" sldId="261"/>
            <ac:spMk id="383" creationId="{00000000-0000-0000-0000-000000000000}"/>
          </ac:spMkLst>
        </pc:spChg>
        <pc:spChg chg="mod">
          <ac:chgData name="Jain, Samyak" userId="S::sxj3127@mavs.uta.edu::057e5571-890c-42d2-aa0b-ff8593191936" providerId="AD" clId="Web-{0310D086-49B8-4155-805E-317BABEA63DD}" dt="2022-02-15T01:27:12.064" v="151" actId="1076"/>
          <ac:spMkLst>
            <pc:docMk/>
            <pc:sldMk cId="0" sldId="261"/>
            <ac:spMk id="385" creationId="{00000000-0000-0000-0000-000000000000}"/>
          </ac:spMkLst>
        </pc:spChg>
        <pc:spChg chg="mod">
          <ac:chgData name="Jain, Samyak" userId="S::sxj3127@mavs.uta.edu::057e5571-890c-42d2-aa0b-ff8593191936" providerId="AD" clId="Web-{0310D086-49B8-4155-805E-317BABEA63DD}" dt="2022-02-15T01:21:16.808" v="127"/>
          <ac:spMkLst>
            <pc:docMk/>
            <pc:sldMk cId="0" sldId="261"/>
            <ac:spMk id="386" creationId="{00000000-0000-0000-0000-000000000000}"/>
          </ac:spMkLst>
        </pc:spChg>
      </pc:sldChg>
      <pc:sldChg chg="modSp">
        <pc:chgData name="Jain, Samyak" userId="S::sxj3127@mavs.uta.edu::057e5571-890c-42d2-aa0b-ff8593191936" providerId="AD" clId="Web-{0310D086-49B8-4155-805E-317BABEA63DD}" dt="2022-02-15T01:37:56.244" v="254" actId="20577"/>
        <pc:sldMkLst>
          <pc:docMk/>
          <pc:sldMk cId="1103992981" sldId="262"/>
        </pc:sldMkLst>
        <pc:spChg chg="ord">
          <ac:chgData name="Jain, Samyak" userId="S::sxj3127@mavs.uta.edu::057e5571-890c-42d2-aa0b-ff8593191936" providerId="AD" clId="Web-{0310D086-49B8-4155-805E-317BABEA63DD}" dt="2022-02-15T01:17:33.794" v="121"/>
          <ac:spMkLst>
            <pc:docMk/>
            <pc:sldMk cId="1103992981" sldId="262"/>
            <ac:spMk id="6" creationId="{F4C9D331-A154-4EE9-B120-F1EE5AC1F98F}"/>
          </ac:spMkLst>
        </pc:spChg>
        <pc:spChg chg="mod">
          <ac:chgData name="Jain, Samyak" userId="S::sxj3127@mavs.uta.edu::057e5571-890c-42d2-aa0b-ff8593191936" providerId="AD" clId="Web-{0310D086-49B8-4155-805E-317BABEA63DD}" dt="2022-02-15T01:35:17" v="209"/>
          <ac:spMkLst>
            <pc:docMk/>
            <pc:sldMk cId="1103992981" sldId="262"/>
            <ac:spMk id="7" creationId="{CCE4D76F-0CDC-440B-A02D-FED976727B57}"/>
          </ac:spMkLst>
        </pc:spChg>
        <pc:spChg chg="mod">
          <ac:chgData name="Jain, Samyak" userId="S::sxj3127@mavs.uta.edu::057e5571-890c-42d2-aa0b-ff8593191936" providerId="AD" clId="Web-{0310D086-49B8-4155-805E-317BABEA63DD}" dt="2022-02-15T01:37:56.244" v="254" actId="20577"/>
          <ac:spMkLst>
            <pc:docMk/>
            <pc:sldMk cId="1103992981" sldId="262"/>
            <ac:spMk id="383" creationId="{00000000-0000-0000-0000-000000000000}"/>
          </ac:spMkLst>
        </pc:spChg>
        <pc:spChg chg="mod">
          <ac:chgData name="Jain, Samyak" userId="S::sxj3127@mavs.uta.edu::057e5571-890c-42d2-aa0b-ff8593191936" providerId="AD" clId="Web-{0310D086-49B8-4155-805E-317BABEA63DD}" dt="2022-02-15T01:37:48.244" v="247" actId="1076"/>
          <ac:spMkLst>
            <pc:docMk/>
            <pc:sldMk cId="1103992981" sldId="262"/>
            <ac:spMk id="385" creationId="{00000000-0000-0000-0000-000000000000}"/>
          </ac:spMkLst>
        </pc:spChg>
        <pc:spChg chg="mod">
          <ac:chgData name="Jain, Samyak" userId="S::sxj3127@mavs.uta.edu::057e5571-890c-42d2-aa0b-ff8593191936" providerId="AD" clId="Web-{0310D086-49B8-4155-805E-317BABEA63DD}" dt="2022-02-15T01:16:48.338" v="99" actId="20577"/>
          <ac:spMkLst>
            <pc:docMk/>
            <pc:sldMk cId="1103992981" sldId="262"/>
            <ac:spMk id="387" creationId="{00000000-0000-0000-0000-000000000000}"/>
          </ac:spMkLst>
        </pc:spChg>
      </pc:sldChg>
      <pc:sldChg chg="addSp modSp new">
        <pc:chgData name="Jain, Samyak" userId="S::sxj3127@mavs.uta.edu::057e5571-890c-42d2-aa0b-ff8593191936" providerId="AD" clId="Web-{0310D086-49B8-4155-805E-317BABEA63DD}" dt="2022-02-15T01:39:37.391" v="277" actId="1076"/>
        <pc:sldMkLst>
          <pc:docMk/>
          <pc:sldMk cId="3238542649" sldId="268"/>
        </pc:sldMkLst>
        <pc:spChg chg="mod">
          <ac:chgData name="Jain, Samyak" userId="S::sxj3127@mavs.uta.edu::057e5571-890c-42d2-aa0b-ff8593191936" providerId="AD" clId="Web-{0310D086-49B8-4155-805E-317BABEA63DD}" dt="2022-02-15T01:39:37.391" v="277" actId="1076"/>
          <ac:spMkLst>
            <pc:docMk/>
            <pc:sldMk cId="3238542649" sldId="268"/>
            <ac:spMk id="4" creationId="{98BA719A-6187-4173-9BD0-9183FF26642E}"/>
          </ac:spMkLst>
        </pc:spChg>
        <pc:spChg chg="mod">
          <ac:chgData name="Jain, Samyak" userId="S::sxj3127@mavs.uta.edu::057e5571-890c-42d2-aa0b-ff8593191936" providerId="AD" clId="Web-{0310D086-49B8-4155-805E-317BABEA63DD}" dt="2022-02-15T01:38:49.263" v="272" actId="1076"/>
          <ac:spMkLst>
            <pc:docMk/>
            <pc:sldMk cId="3238542649" sldId="268"/>
            <ac:spMk id="5" creationId="{BBC2FA26-ECC2-4ACD-98B3-C07A65C5F6DD}"/>
          </ac:spMkLst>
        </pc:spChg>
        <pc:spChg chg="add">
          <ac:chgData name="Jain, Samyak" userId="S::sxj3127@mavs.uta.edu::057e5571-890c-42d2-aa0b-ff8593191936" providerId="AD" clId="Web-{0310D086-49B8-4155-805E-317BABEA63DD}" dt="2022-02-15T01:39:30.375" v="276"/>
          <ac:spMkLst>
            <pc:docMk/>
            <pc:sldMk cId="3238542649" sldId="268"/>
            <ac:spMk id="7" creationId="{F3B6D58D-999F-4908-9236-6609EA6FE759}"/>
          </ac:spMkLst>
        </pc:spChg>
      </pc:sldChg>
      <pc:sldChg chg="addSp modSp new">
        <pc:chgData name="Jain, Samyak" userId="S::sxj3127@mavs.uta.edu::057e5571-890c-42d2-aa0b-ff8593191936" providerId="AD" clId="Web-{0310D086-49B8-4155-805E-317BABEA63DD}" dt="2022-02-15T01:47:00.605" v="342" actId="20577"/>
        <pc:sldMkLst>
          <pc:docMk/>
          <pc:sldMk cId="2835556921" sldId="269"/>
        </pc:sldMkLst>
        <pc:spChg chg="mod">
          <ac:chgData name="Jain, Samyak" userId="S::sxj3127@mavs.uta.edu::057e5571-890c-42d2-aa0b-ff8593191936" providerId="AD" clId="Web-{0310D086-49B8-4155-805E-317BABEA63DD}" dt="2022-02-15T01:47:00.605" v="342" actId="20577"/>
          <ac:spMkLst>
            <pc:docMk/>
            <pc:sldMk cId="2835556921" sldId="269"/>
            <ac:spMk id="4" creationId="{4F7D915D-02AA-49FB-849F-CF589E4A815E}"/>
          </ac:spMkLst>
        </pc:spChg>
        <pc:spChg chg="mod">
          <ac:chgData name="Jain, Samyak" userId="S::sxj3127@mavs.uta.edu::057e5571-890c-42d2-aa0b-ff8593191936" providerId="AD" clId="Web-{0310D086-49B8-4155-805E-317BABEA63DD}" dt="2022-02-15T01:46:05.883" v="331" actId="20577"/>
          <ac:spMkLst>
            <pc:docMk/>
            <pc:sldMk cId="2835556921" sldId="269"/>
            <ac:spMk id="5" creationId="{34A3EE11-D159-486C-972C-34D98FA0AC96}"/>
          </ac:spMkLst>
        </pc:spChg>
        <pc:spChg chg="add mod ord">
          <ac:chgData name="Jain, Samyak" userId="S::sxj3127@mavs.uta.edu::057e5571-890c-42d2-aa0b-ff8593191936" providerId="AD" clId="Web-{0310D086-49B8-4155-805E-317BABEA63DD}" dt="2022-02-15T01:46:55.324" v="340"/>
          <ac:spMkLst>
            <pc:docMk/>
            <pc:sldMk cId="2835556921" sldId="269"/>
            <ac:spMk id="7" creationId="{F19ED376-6987-4128-8369-46026569FD47}"/>
          </ac:spMkLst>
        </pc:spChg>
      </pc:sldChg>
      <pc:sldChg chg="addSp delSp modSp add replId">
        <pc:chgData name="Jain, Samyak" userId="S::sxj3127@mavs.uta.edu::057e5571-890c-42d2-aa0b-ff8593191936" providerId="AD" clId="Web-{0310D086-49B8-4155-805E-317BABEA63DD}" dt="2022-02-15T01:43:25.577" v="304"/>
        <pc:sldMkLst>
          <pc:docMk/>
          <pc:sldMk cId="2400769567" sldId="270"/>
        </pc:sldMkLst>
        <pc:spChg chg="add del">
          <ac:chgData name="Jain, Samyak" userId="S::sxj3127@mavs.uta.edu::057e5571-890c-42d2-aa0b-ff8593191936" providerId="AD" clId="Web-{0310D086-49B8-4155-805E-317BABEA63DD}" dt="2022-02-15T01:43:25.577" v="304"/>
          <ac:spMkLst>
            <pc:docMk/>
            <pc:sldMk cId="2400769567" sldId="270"/>
            <ac:spMk id="4" creationId="{98BA719A-6187-4173-9BD0-9183FF26642E}"/>
          </ac:spMkLst>
        </pc:spChg>
        <pc:spChg chg="mod">
          <ac:chgData name="Jain, Samyak" userId="S::sxj3127@mavs.uta.edu::057e5571-890c-42d2-aa0b-ff8593191936" providerId="AD" clId="Web-{0310D086-49B8-4155-805E-317BABEA63DD}" dt="2022-02-15T01:40:36.926" v="280" actId="20577"/>
          <ac:spMkLst>
            <pc:docMk/>
            <pc:sldMk cId="2400769567" sldId="270"/>
            <ac:spMk id="5" creationId="{BBC2FA26-ECC2-4ACD-98B3-C07A65C5F6DD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4:24.565" v="309" actId="1076"/>
        <pc:sldMkLst>
          <pc:docMk/>
          <pc:sldMk cId="1665925957" sldId="271"/>
        </pc:sldMkLst>
        <pc:spChg chg="mod">
          <ac:chgData name="Jain, Samyak" userId="S::sxj3127@mavs.uta.edu::057e5571-890c-42d2-aa0b-ff8593191936" providerId="AD" clId="Web-{0310D086-49B8-4155-805E-317BABEA63DD}" dt="2022-02-15T01:44:24.565" v="309" actId="1076"/>
          <ac:spMkLst>
            <pc:docMk/>
            <pc:sldMk cId="1665925957" sldId="271"/>
            <ac:spMk id="4" creationId="{98BA719A-6187-4173-9BD0-9183FF26642E}"/>
          </ac:spMkLst>
        </pc:spChg>
        <pc:spChg chg="mod">
          <ac:chgData name="Jain, Samyak" userId="S::sxj3127@mavs.uta.edu::057e5571-890c-42d2-aa0b-ff8593191936" providerId="AD" clId="Web-{0310D086-49B8-4155-805E-317BABEA63DD}" dt="2022-02-15T01:40:48.926" v="286" actId="20577"/>
          <ac:spMkLst>
            <pc:docMk/>
            <pc:sldMk cId="1665925957" sldId="271"/>
            <ac:spMk id="5" creationId="{BBC2FA26-ECC2-4ACD-98B3-C07A65C5F6DD}"/>
          </ac:spMkLst>
        </pc:spChg>
        <pc:spChg chg="mod ord">
          <ac:chgData name="Jain, Samyak" userId="S::sxj3127@mavs.uta.edu::057e5571-890c-42d2-aa0b-ff8593191936" providerId="AD" clId="Web-{0310D086-49B8-4155-805E-317BABEA63DD}" dt="2022-02-15T01:44:16.627" v="307" actId="1076"/>
          <ac:spMkLst>
            <pc:docMk/>
            <pc:sldMk cId="1665925957" sldId="271"/>
            <ac:spMk id="7" creationId="{F3B6D58D-999F-4908-9236-6609EA6FE759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5:20.177" v="313" actId="20577"/>
        <pc:sldMkLst>
          <pc:docMk/>
          <pc:sldMk cId="2512372431" sldId="272"/>
        </pc:sldMkLst>
        <pc:spChg chg="mod">
          <ac:chgData name="Jain, Samyak" userId="S::sxj3127@mavs.uta.edu::057e5571-890c-42d2-aa0b-ff8593191936" providerId="AD" clId="Web-{0310D086-49B8-4155-805E-317BABEA63DD}" dt="2022-02-15T01:45:20.177" v="313" actId="20577"/>
          <ac:spMkLst>
            <pc:docMk/>
            <pc:sldMk cId="2512372431" sldId="272"/>
            <ac:spMk id="5" creationId="{BBC2FA26-ECC2-4ACD-98B3-C07A65C5F6DD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5:32.506" v="317" actId="20577"/>
        <pc:sldMkLst>
          <pc:docMk/>
          <pc:sldMk cId="2507145515" sldId="273"/>
        </pc:sldMkLst>
        <pc:spChg chg="mod">
          <ac:chgData name="Jain, Samyak" userId="S::sxj3127@mavs.uta.edu::057e5571-890c-42d2-aa0b-ff8593191936" providerId="AD" clId="Web-{0310D086-49B8-4155-805E-317BABEA63DD}" dt="2022-02-15T01:45:32.506" v="317" actId="20577"/>
          <ac:spMkLst>
            <pc:docMk/>
            <pc:sldMk cId="2507145515" sldId="273"/>
            <ac:spMk id="5" creationId="{BBC2FA26-ECC2-4ACD-98B3-C07A65C5F6DD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5:50.882" v="324" actId="20577"/>
        <pc:sldMkLst>
          <pc:docMk/>
          <pc:sldMk cId="1511916227" sldId="274"/>
        </pc:sldMkLst>
        <pc:spChg chg="mod">
          <ac:chgData name="Jain, Samyak" userId="S::sxj3127@mavs.uta.edu::057e5571-890c-42d2-aa0b-ff8593191936" providerId="AD" clId="Web-{0310D086-49B8-4155-805E-317BABEA63DD}" dt="2022-02-15T01:45:50.882" v="324" actId="20577"/>
          <ac:spMkLst>
            <pc:docMk/>
            <pc:sldMk cId="1511916227" sldId="274"/>
            <ac:spMk id="5" creationId="{BBC2FA26-ECC2-4ACD-98B3-C07A65C5F6DD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7:11.747" v="345" actId="20577"/>
        <pc:sldMkLst>
          <pc:docMk/>
          <pc:sldMk cId="3989468755" sldId="275"/>
        </pc:sldMkLst>
        <pc:spChg chg="mod">
          <ac:chgData name="Jain, Samyak" userId="S::sxj3127@mavs.uta.edu::057e5571-890c-42d2-aa0b-ff8593191936" providerId="AD" clId="Web-{0310D086-49B8-4155-805E-317BABEA63DD}" dt="2022-02-15T01:47:11.747" v="345" actId="20577"/>
          <ac:spMkLst>
            <pc:docMk/>
            <pc:sldMk cId="3989468755" sldId="275"/>
            <ac:spMk id="5" creationId="{34A3EE11-D159-486C-972C-34D98FA0AC96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7:30.389" v="348" actId="20577"/>
        <pc:sldMkLst>
          <pc:docMk/>
          <pc:sldMk cId="2674743926" sldId="276"/>
        </pc:sldMkLst>
        <pc:spChg chg="mod">
          <ac:chgData name="Jain, Samyak" userId="S::sxj3127@mavs.uta.edu::057e5571-890c-42d2-aa0b-ff8593191936" providerId="AD" clId="Web-{0310D086-49B8-4155-805E-317BABEA63DD}" dt="2022-02-15T01:47:30.389" v="348" actId="20577"/>
          <ac:spMkLst>
            <pc:docMk/>
            <pc:sldMk cId="2674743926" sldId="276"/>
            <ac:spMk id="5" creationId="{34A3EE11-D159-486C-972C-34D98FA0AC96}"/>
          </ac:spMkLst>
        </pc:spChg>
      </pc:sldChg>
      <pc:sldChg chg="modSp add replId">
        <pc:chgData name="Jain, Samyak" userId="S::sxj3127@mavs.uta.edu::057e5571-890c-42d2-aa0b-ff8593191936" providerId="AD" clId="Web-{0310D086-49B8-4155-805E-317BABEA63DD}" dt="2022-02-15T01:48:11.407" v="351" actId="20577"/>
        <pc:sldMkLst>
          <pc:docMk/>
          <pc:sldMk cId="2723805983" sldId="277"/>
        </pc:sldMkLst>
        <pc:spChg chg="mod">
          <ac:chgData name="Jain, Samyak" userId="S::sxj3127@mavs.uta.edu::057e5571-890c-42d2-aa0b-ff8593191936" providerId="AD" clId="Web-{0310D086-49B8-4155-805E-317BABEA63DD}" dt="2022-02-15T01:48:11.407" v="351" actId="20577"/>
          <ac:spMkLst>
            <pc:docMk/>
            <pc:sldMk cId="2723805983" sldId="277"/>
            <ac:spMk id="5" creationId="{34A3EE11-D159-486C-972C-34D98FA0AC96}"/>
          </ac:spMkLst>
        </pc:spChg>
      </pc:sldChg>
      <pc:sldChg chg="addSp delSp modSp add replId">
        <pc:chgData name="Jain, Samyak" userId="S::sxj3127@mavs.uta.edu::057e5571-890c-42d2-aa0b-ff8593191936" providerId="AD" clId="Web-{0310D086-49B8-4155-805E-317BABEA63DD}" dt="2022-02-15T01:48:53.909" v="354" actId="20577"/>
        <pc:sldMkLst>
          <pc:docMk/>
          <pc:sldMk cId="3434045142" sldId="278"/>
        </pc:sldMkLst>
        <pc:spChg chg="add mod">
          <ac:chgData name="Jain, Samyak" userId="S::sxj3127@mavs.uta.edu::057e5571-890c-42d2-aa0b-ff8593191936" providerId="AD" clId="Web-{0310D086-49B8-4155-805E-317BABEA63DD}" dt="2022-02-15T01:48:51.394" v="353"/>
          <ac:spMkLst>
            <pc:docMk/>
            <pc:sldMk cId="3434045142" sldId="278"/>
            <ac:spMk id="3" creationId="{085464B6-9D25-4FB4-B2D8-F3A189779067}"/>
          </ac:spMkLst>
        </pc:spChg>
        <pc:spChg chg="del">
          <ac:chgData name="Jain, Samyak" userId="S::sxj3127@mavs.uta.edu::057e5571-890c-42d2-aa0b-ff8593191936" providerId="AD" clId="Web-{0310D086-49B8-4155-805E-317BABEA63DD}" dt="2022-02-15T01:48:51.394" v="353"/>
          <ac:spMkLst>
            <pc:docMk/>
            <pc:sldMk cId="3434045142" sldId="278"/>
            <ac:spMk id="4" creationId="{F2F2F002-4414-4846-AE2F-D40C87F97D43}"/>
          </ac:spMkLst>
        </pc:spChg>
        <pc:spChg chg="mod">
          <ac:chgData name="Jain, Samyak" userId="S::sxj3127@mavs.uta.edu::057e5571-890c-42d2-aa0b-ff8593191936" providerId="AD" clId="Web-{0310D086-49B8-4155-805E-317BABEA63DD}" dt="2022-02-15T01:48:53.909" v="354" actId="20577"/>
          <ac:spMkLst>
            <pc:docMk/>
            <pc:sldMk cId="3434045142" sldId="278"/>
            <ac:spMk id="387" creationId="{00000000-0000-0000-0000-000000000000}"/>
          </ac:spMkLst>
        </pc:spChg>
      </pc:sldChg>
    </pc:docChg>
  </pc:docChgLst>
  <pc:docChgLst>
    <pc:chgData name="Jain, Samyak" userId="S::sxj3127@mavs.uta.edu::057e5571-890c-42d2-aa0b-ff8593191936" providerId="AD" clId="Web-{9A24052E-BD2A-494D-888D-148915168CE9}"/>
    <pc:docChg chg="modSld">
      <pc:chgData name="Jain, Samyak" userId="S::sxj3127@mavs.uta.edu::057e5571-890c-42d2-aa0b-ff8593191936" providerId="AD" clId="Web-{9A24052E-BD2A-494D-888D-148915168CE9}" dt="2022-02-15T07:24:42.815" v="259" actId="1076"/>
      <pc:docMkLst>
        <pc:docMk/>
      </pc:docMkLst>
      <pc:sldChg chg="modSp">
        <pc:chgData name="Jain, Samyak" userId="S::sxj3127@mavs.uta.edu::057e5571-890c-42d2-aa0b-ff8593191936" providerId="AD" clId="Web-{9A24052E-BD2A-494D-888D-148915168CE9}" dt="2022-02-15T07:20:11.948" v="132" actId="20577"/>
        <pc:sldMkLst>
          <pc:docMk/>
          <pc:sldMk cId="0" sldId="259"/>
        </pc:sldMkLst>
        <pc:spChg chg="mod">
          <ac:chgData name="Jain, Samyak" userId="S::sxj3127@mavs.uta.edu::057e5571-890c-42d2-aa0b-ff8593191936" providerId="AD" clId="Web-{9A24052E-BD2A-494D-888D-148915168CE9}" dt="2022-02-15T07:20:11.948" v="132" actId="20577"/>
          <ac:spMkLst>
            <pc:docMk/>
            <pc:sldMk cId="0" sldId="259"/>
            <ac:spMk id="32" creationId="{EC329724-F14B-4DFD-BAE4-01AE4F9BBF0B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21:26.561" v="149" actId="1076"/>
        <pc:sldMkLst>
          <pc:docMk/>
          <pc:sldMk cId="0" sldId="261"/>
        </pc:sldMkLst>
        <pc:spChg chg="mod">
          <ac:chgData name="Jain, Samyak" userId="S::sxj3127@mavs.uta.edu::057e5571-890c-42d2-aa0b-ff8593191936" providerId="AD" clId="Web-{9A24052E-BD2A-494D-888D-148915168CE9}" dt="2022-02-15T07:20:54.263" v="144" actId="20577"/>
          <ac:spMkLst>
            <pc:docMk/>
            <pc:sldMk cId="0" sldId="261"/>
            <ac:spMk id="6" creationId="{FD64C4A1-75B3-4DBD-A5E9-E413FB373991}"/>
          </ac:spMkLst>
        </pc:spChg>
        <pc:picChg chg="mod">
          <ac:chgData name="Jain, Samyak" userId="S::sxj3127@mavs.uta.edu::057e5571-890c-42d2-aa0b-ff8593191936" providerId="AD" clId="Web-{9A24052E-BD2A-494D-888D-148915168CE9}" dt="2022-02-15T07:21:26.561" v="149" actId="1076"/>
          <ac:picMkLst>
            <pc:docMk/>
            <pc:sldMk cId="0" sldId="261"/>
            <ac:picMk id="4" creationId="{AB3DA7FC-B262-41EA-B74D-EBB375E55F2A}"/>
          </ac:picMkLst>
        </pc:picChg>
      </pc:sldChg>
      <pc:sldChg chg="modSp">
        <pc:chgData name="Jain, Samyak" userId="S::sxj3127@mavs.uta.edu::057e5571-890c-42d2-aa0b-ff8593191936" providerId="AD" clId="Web-{9A24052E-BD2A-494D-888D-148915168CE9}" dt="2022-02-15T07:24:18.721" v="256" actId="1076"/>
        <pc:sldMkLst>
          <pc:docMk/>
          <pc:sldMk cId="1103992981" sldId="262"/>
        </pc:sldMkLst>
        <pc:spChg chg="mod">
          <ac:chgData name="Jain, Samyak" userId="S::sxj3127@mavs.uta.edu::057e5571-890c-42d2-aa0b-ff8593191936" providerId="AD" clId="Web-{9A24052E-BD2A-494D-888D-148915168CE9}" dt="2022-02-15T07:24:18.721" v="256" actId="1076"/>
          <ac:spMkLst>
            <pc:docMk/>
            <pc:sldMk cId="1103992981" sldId="262"/>
            <ac:spMk id="7" creationId="{CCE4D76F-0CDC-440B-A02D-FED976727B57}"/>
          </ac:spMkLst>
        </pc:spChg>
      </pc:sldChg>
      <pc:sldChg chg="delSp modSp">
        <pc:chgData name="Jain, Samyak" userId="S::sxj3127@mavs.uta.edu::057e5571-890c-42d2-aa0b-ff8593191936" providerId="AD" clId="Web-{9A24052E-BD2A-494D-888D-148915168CE9}" dt="2022-02-15T07:24:42.815" v="259" actId="1076"/>
        <pc:sldMkLst>
          <pc:docMk/>
          <pc:sldMk cId="3238542649" sldId="268"/>
        </pc:sldMkLst>
        <pc:spChg chg="mod">
          <ac:chgData name="Jain, Samyak" userId="S::sxj3127@mavs.uta.edu::057e5571-890c-42d2-aa0b-ff8593191936" providerId="AD" clId="Web-{9A24052E-BD2A-494D-888D-148915168CE9}" dt="2022-02-15T07:17:22.038" v="74" actId="20577"/>
          <ac:spMkLst>
            <pc:docMk/>
            <pc:sldMk cId="3238542649" sldId="268"/>
            <ac:spMk id="2" creationId="{456AC485-27F0-4770-A18A-7E48562AE021}"/>
          </ac:spMkLst>
        </pc:spChg>
        <pc:spChg chg="mod">
          <ac:chgData name="Jain, Samyak" userId="S::sxj3127@mavs.uta.edu::057e5571-890c-42d2-aa0b-ff8593191936" providerId="AD" clId="Web-{9A24052E-BD2A-494D-888D-148915168CE9}" dt="2022-02-15T07:17:18.428" v="71" actId="20577"/>
          <ac:spMkLst>
            <pc:docMk/>
            <pc:sldMk cId="3238542649" sldId="268"/>
            <ac:spMk id="3" creationId="{64025A68-F4E4-4975-BDC5-1E4EDC1629FB}"/>
          </ac:spMkLst>
        </pc:spChg>
        <pc:spChg chg="del">
          <ac:chgData name="Jain, Samyak" userId="S::sxj3127@mavs.uta.edu::057e5571-890c-42d2-aa0b-ff8593191936" providerId="AD" clId="Web-{9A24052E-BD2A-494D-888D-148915168CE9}" dt="2022-02-15T07:24:31.378" v="257"/>
          <ac:spMkLst>
            <pc:docMk/>
            <pc:sldMk cId="3238542649" sldId="268"/>
            <ac:spMk id="4" creationId="{98BA719A-6187-4173-9BD0-9183FF26642E}"/>
          </ac:spMkLst>
        </pc:spChg>
        <pc:picChg chg="mod">
          <ac:chgData name="Jain, Samyak" userId="S::sxj3127@mavs.uta.edu::057e5571-890c-42d2-aa0b-ff8593191936" providerId="AD" clId="Web-{9A24052E-BD2A-494D-888D-148915168CE9}" dt="2022-02-15T07:24:42.815" v="259" actId="1076"/>
          <ac:picMkLst>
            <pc:docMk/>
            <pc:sldMk cId="3238542649" sldId="268"/>
            <ac:picMk id="6" creationId="{B4449383-FD11-4F2C-BFC5-DB01BBEBC235}"/>
          </ac:picMkLst>
        </pc:picChg>
      </pc:sldChg>
      <pc:sldChg chg="addSp modSp">
        <pc:chgData name="Jain, Samyak" userId="S::sxj3127@mavs.uta.edu::057e5571-890c-42d2-aa0b-ff8593191936" providerId="AD" clId="Web-{9A24052E-BD2A-494D-888D-148915168CE9}" dt="2022-02-15T07:19:01.759" v="116" actId="14100"/>
        <pc:sldMkLst>
          <pc:docMk/>
          <pc:sldMk cId="2835556921" sldId="269"/>
        </pc:sldMkLst>
        <pc:spChg chg="mod">
          <ac:chgData name="Jain, Samyak" userId="S::sxj3127@mavs.uta.edu::057e5571-890c-42d2-aa0b-ff8593191936" providerId="AD" clId="Web-{9A24052E-BD2A-494D-888D-148915168CE9}" dt="2022-02-15T07:18:04.711" v="93" actId="20577"/>
          <ac:spMkLst>
            <pc:docMk/>
            <pc:sldMk cId="2835556921" sldId="269"/>
            <ac:spMk id="2" creationId="{26A4049E-6939-442E-A4C5-687B161866AB}"/>
          </ac:spMkLst>
        </pc:spChg>
        <pc:spChg chg="mod">
          <ac:chgData name="Jain, Samyak" userId="S::sxj3127@mavs.uta.edu::057e5571-890c-42d2-aa0b-ff8593191936" providerId="AD" clId="Web-{9A24052E-BD2A-494D-888D-148915168CE9}" dt="2022-02-15T07:19:01.759" v="116" actId="14100"/>
          <ac:spMkLst>
            <pc:docMk/>
            <pc:sldMk cId="2835556921" sldId="269"/>
            <ac:spMk id="3" creationId="{4680C51B-2B6A-4CF4-99B4-E62CB6CB5FC3}"/>
          </ac:spMkLst>
        </pc:spChg>
        <pc:spChg chg="mod">
          <ac:chgData name="Jain, Samyak" userId="S::sxj3127@mavs.uta.edu::057e5571-890c-42d2-aa0b-ff8593191936" providerId="AD" clId="Web-{9A24052E-BD2A-494D-888D-148915168CE9}" dt="2022-02-15T07:14:02.752" v="69" actId="1076"/>
          <ac:spMkLst>
            <pc:docMk/>
            <pc:sldMk cId="2835556921" sldId="269"/>
            <ac:spMk id="4" creationId="{4F7D915D-02AA-49FB-849F-CF589E4A815E}"/>
          </ac:spMkLst>
        </pc:spChg>
        <pc:picChg chg="add mod">
          <ac:chgData name="Jain, Samyak" userId="S::sxj3127@mavs.uta.edu::057e5571-890c-42d2-aa0b-ff8593191936" providerId="AD" clId="Web-{9A24052E-BD2A-494D-888D-148915168CE9}" dt="2022-02-15T07:09:54.725" v="66" actId="1076"/>
          <ac:picMkLst>
            <pc:docMk/>
            <pc:sldMk cId="2835556921" sldId="269"/>
            <ac:picMk id="6" creationId="{D10BE651-2B1A-4908-93A9-D7EC075B4969}"/>
          </ac:picMkLst>
        </pc:picChg>
      </pc:sldChg>
      <pc:sldChg chg="addSp modSp">
        <pc:chgData name="Jain, Samyak" userId="S::sxj3127@mavs.uta.edu::057e5571-890c-42d2-aa0b-ff8593191936" providerId="AD" clId="Web-{9A24052E-BD2A-494D-888D-148915168CE9}" dt="2022-02-15T07:19:34.698" v="128"/>
        <pc:sldMkLst>
          <pc:docMk/>
          <pc:sldMk cId="2400769567" sldId="270"/>
        </pc:sldMkLst>
        <pc:spChg chg="mod">
          <ac:chgData name="Jain, Samyak" userId="S::sxj3127@mavs.uta.edu::057e5571-890c-42d2-aa0b-ff8593191936" providerId="AD" clId="Web-{9A24052E-BD2A-494D-888D-148915168CE9}" dt="2022-02-15T07:17:46.570" v="84" actId="20577"/>
          <ac:spMkLst>
            <pc:docMk/>
            <pc:sldMk cId="2400769567" sldId="270"/>
            <ac:spMk id="2" creationId="{456AC485-27F0-4770-A18A-7E48562AE021}"/>
          </ac:spMkLst>
        </pc:spChg>
        <pc:spChg chg="add mod">
          <ac:chgData name="Jain, Samyak" userId="S::sxj3127@mavs.uta.edu::057e5571-890c-42d2-aa0b-ff8593191936" providerId="AD" clId="Web-{9A24052E-BD2A-494D-888D-148915168CE9}" dt="2022-02-15T07:19:34.698" v="128"/>
          <ac:spMkLst>
            <pc:docMk/>
            <pc:sldMk cId="2400769567" sldId="270"/>
            <ac:spMk id="3" creationId="{4A3FD1DA-195B-446B-8322-D499E3E61C60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9:42.370" v="130" actId="20577"/>
        <pc:sldMkLst>
          <pc:docMk/>
          <pc:sldMk cId="1665925957" sldId="271"/>
        </pc:sldMkLst>
        <pc:spChg chg="mod">
          <ac:chgData name="Jain, Samyak" userId="S::sxj3127@mavs.uta.edu::057e5571-890c-42d2-aa0b-ff8593191936" providerId="AD" clId="Web-{9A24052E-BD2A-494D-888D-148915168CE9}" dt="2022-02-15T07:17:51.820" v="88" actId="20577"/>
          <ac:spMkLst>
            <pc:docMk/>
            <pc:sldMk cId="1665925957" sldId="271"/>
            <ac:spMk id="2" creationId="{456AC485-27F0-4770-A18A-7E48562AE021}"/>
          </ac:spMkLst>
        </pc:spChg>
        <pc:spChg chg="mod">
          <ac:chgData name="Jain, Samyak" userId="S::sxj3127@mavs.uta.edu::057e5571-890c-42d2-aa0b-ff8593191936" providerId="AD" clId="Web-{9A24052E-BD2A-494D-888D-148915168CE9}" dt="2022-02-15T07:19:42.370" v="130" actId="20577"/>
          <ac:spMkLst>
            <pc:docMk/>
            <pc:sldMk cId="1665925957" sldId="271"/>
            <ac:spMk id="3" creationId="{64025A68-F4E4-4975-BDC5-1E4EDC1629FB}"/>
          </ac:spMkLst>
        </pc:spChg>
      </pc:sldChg>
      <pc:sldChg chg="addSp modSp">
        <pc:chgData name="Jain, Samyak" userId="S::sxj3127@mavs.uta.edu::057e5571-890c-42d2-aa0b-ff8593191936" providerId="AD" clId="Web-{9A24052E-BD2A-494D-888D-148915168CE9}" dt="2022-02-15T07:19:57.354" v="131"/>
        <pc:sldMkLst>
          <pc:docMk/>
          <pc:sldMk cId="2512372431" sldId="272"/>
        </pc:sldMkLst>
        <pc:spChg chg="add">
          <ac:chgData name="Jain, Samyak" userId="S::sxj3127@mavs.uta.edu::057e5571-890c-42d2-aa0b-ff8593191936" providerId="AD" clId="Web-{9A24052E-BD2A-494D-888D-148915168CE9}" dt="2022-02-15T07:19:27.025" v="126"/>
          <ac:spMkLst>
            <pc:docMk/>
            <pc:sldMk cId="2512372431" sldId="272"/>
            <ac:spMk id="2" creationId="{24F63F57-5052-46DB-A65B-285EF1281205}"/>
          </ac:spMkLst>
        </pc:spChg>
        <pc:spChg chg="add mod">
          <ac:chgData name="Jain, Samyak" userId="S::sxj3127@mavs.uta.edu::057e5571-890c-42d2-aa0b-ff8593191936" providerId="AD" clId="Web-{9A24052E-BD2A-494D-888D-148915168CE9}" dt="2022-02-15T07:19:57.354" v="131"/>
          <ac:spMkLst>
            <pc:docMk/>
            <pc:sldMk cId="2512372431" sldId="272"/>
            <ac:spMk id="3" creationId="{AC4705CC-378E-4A71-87A6-B0FBE04CA7C1}"/>
          </ac:spMkLst>
        </pc:spChg>
      </pc:sldChg>
      <pc:sldChg chg="addSp delSp modSp">
        <pc:chgData name="Jain, Samyak" userId="S::sxj3127@mavs.uta.edu::057e5571-890c-42d2-aa0b-ff8593191936" providerId="AD" clId="Web-{9A24052E-BD2A-494D-888D-148915168CE9}" dt="2022-02-15T07:19:24.837" v="125" actId="14100"/>
        <pc:sldMkLst>
          <pc:docMk/>
          <pc:sldMk cId="2507145515" sldId="273"/>
        </pc:sldMkLst>
        <pc:spChg chg="mod">
          <ac:chgData name="Jain, Samyak" userId="S::sxj3127@mavs.uta.edu::057e5571-890c-42d2-aa0b-ff8593191936" providerId="AD" clId="Web-{9A24052E-BD2A-494D-888D-148915168CE9}" dt="2022-02-15T07:17:55.492" v="89" actId="20577"/>
          <ac:spMkLst>
            <pc:docMk/>
            <pc:sldMk cId="2507145515" sldId="273"/>
            <ac:spMk id="2" creationId="{456AC485-27F0-4770-A18A-7E48562AE021}"/>
          </ac:spMkLst>
        </pc:spChg>
        <pc:spChg chg="mod">
          <ac:chgData name="Jain, Samyak" userId="S::sxj3127@mavs.uta.edu::057e5571-890c-42d2-aa0b-ff8593191936" providerId="AD" clId="Web-{9A24052E-BD2A-494D-888D-148915168CE9}" dt="2022-02-15T07:19:24.837" v="125" actId="14100"/>
          <ac:spMkLst>
            <pc:docMk/>
            <pc:sldMk cId="2507145515" sldId="273"/>
            <ac:spMk id="3" creationId="{64025A68-F4E4-4975-BDC5-1E4EDC1629FB}"/>
          </ac:spMkLst>
        </pc:spChg>
        <pc:spChg chg="add del">
          <ac:chgData name="Jain, Samyak" userId="S::sxj3127@mavs.uta.edu::057e5571-890c-42d2-aa0b-ff8593191936" providerId="AD" clId="Web-{9A24052E-BD2A-494D-888D-148915168CE9}" dt="2022-02-15T07:19:10.509" v="120"/>
          <ac:spMkLst>
            <pc:docMk/>
            <pc:sldMk cId="2507145515" sldId="273"/>
            <ac:spMk id="6" creationId="{91C9BC6B-6BC4-4BCA-BF9B-355222C4D811}"/>
          </ac:spMkLst>
        </pc:spChg>
      </pc:sldChg>
      <pc:sldChg chg="addSp modSp">
        <pc:chgData name="Jain, Samyak" userId="S::sxj3127@mavs.uta.edu::057e5571-890c-42d2-aa0b-ff8593191936" providerId="AD" clId="Web-{9A24052E-BD2A-494D-888D-148915168CE9}" dt="2022-02-15T07:19:06.274" v="118"/>
        <pc:sldMkLst>
          <pc:docMk/>
          <pc:sldMk cId="1511916227" sldId="274"/>
        </pc:sldMkLst>
        <pc:spChg chg="mod">
          <ac:chgData name="Jain, Samyak" userId="S::sxj3127@mavs.uta.edu::057e5571-890c-42d2-aa0b-ff8593191936" providerId="AD" clId="Web-{9A24052E-BD2A-494D-888D-148915168CE9}" dt="2022-02-15T07:17:57.914" v="90" actId="20577"/>
          <ac:spMkLst>
            <pc:docMk/>
            <pc:sldMk cId="1511916227" sldId="274"/>
            <ac:spMk id="2" creationId="{456AC485-27F0-4770-A18A-7E48562AE021}"/>
          </ac:spMkLst>
        </pc:spChg>
        <pc:spChg chg="add mod">
          <ac:chgData name="Jain, Samyak" userId="S::sxj3127@mavs.uta.edu::057e5571-890c-42d2-aa0b-ff8593191936" providerId="AD" clId="Web-{9A24052E-BD2A-494D-888D-148915168CE9}" dt="2022-02-15T07:19:06.274" v="118"/>
          <ac:spMkLst>
            <pc:docMk/>
            <pc:sldMk cId="1511916227" sldId="274"/>
            <ac:spMk id="3" creationId="{A56B8875-DDAB-411D-8229-AD971331BC76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8:45.961" v="113" actId="20577"/>
        <pc:sldMkLst>
          <pc:docMk/>
          <pc:sldMk cId="3989468755" sldId="275"/>
        </pc:sldMkLst>
        <pc:spChg chg="mod">
          <ac:chgData name="Jain, Samyak" userId="S::sxj3127@mavs.uta.edu::057e5571-890c-42d2-aa0b-ff8593191936" providerId="AD" clId="Web-{9A24052E-BD2A-494D-888D-148915168CE9}" dt="2022-02-15T07:18:07.742" v="94" actId="20577"/>
          <ac:spMkLst>
            <pc:docMk/>
            <pc:sldMk cId="3989468755" sldId="275"/>
            <ac:spMk id="2" creationId="{26A4049E-6939-442E-A4C5-687B161866AB}"/>
          </ac:spMkLst>
        </pc:spChg>
        <pc:spChg chg="mod">
          <ac:chgData name="Jain, Samyak" userId="S::sxj3127@mavs.uta.edu::057e5571-890c-42d2-aa0b-ff8593191936" providerId="AD" clId="Web-{9A24052E-BD2A-494D-888D-148915168CE9}" dt="2022-02-15T07:18:45.961" v="113" actId="20577"/>
          <ac:spMkLst>
            <pc:docMk/>
            <pc:sldMk cId="3989468755" sldId="275"/>
            <ac:spMk id="3" creationId="{4680C51B-2B6A-4CF4-99B4-E62CB6CB5FC3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8:26.352" v="105" actId="20577"/>
        <pc:sldMkLst>
          <pc:docMk/>
          <pc:sldMk cId="2723805983" sldId="277"/>
        </pc:sldMkLst>
        <pc:spChg chg="mod">
          <ac:chgData name="Jain, Samyak" userId="S::sxj3127@mavs.uta.edu::057e5571-890c-42d2-aa0b-ff8593191936" providerId="AD" clId="Web-{9A24052E-BD2A-494D-888D-148915168CE9}" dt="2022-02-15T07:18:26.352" v="105" actId="20577"/>
          <ac:spMkLst>
            <pc:docMk/>
            <pc:sldMk cId="2723805983" sldId="277"/>
            <ac:spMk id="2" creationId="{26A4049E-6939-442E-A4C5-687B161866AB}"/>
          </ac:spMkLst>
        </pc:spChg>
        <pc:spChg chg="mod">
          <ac:chgData name="Jain, Samyak" userId="S::sxj3127@mavs.uta.edu::057e5571-890c-42d2-aa0b-ff8593191936" providerId="AD" clId="Web-{9A24052E-BD2A-494D-888D-148915168CE9}" dt="2022-02-15T07:18:22.852" v="102" actId="20577"/>
          <ac:spMkLst>
            <pc:docMk/>
            <pc:sldMk cId="2723805983" sldId="277"/>
            <ac:spMk id="3" creationId="{4680C51B-2B6A-4CF4-99B4-E62CB6CB5FC3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8:41.352" v="110" actId="20577"/>
        <pc:sldMkLst>
          <pc:docMk/>
          <pc:sldMk cId="2591579753" sldId="279"/>
        </pc:sldMkLst>
        <pc:spChg chg="mod">
          <ac:chgData name="Jain, Samyak" userId="S::sxj3127@mavs.uta.edu::057e5571-890c-42d2-aa0b-ff8593191936" providerId="AD" clId="Web-{9A24052E-BD2A-494D-888D-148915168CE9}" dt="2022-02-15T07:18:12.242" v="98" actId="20577"/>
          <ac:spMkLst>
            <pc:docMk/>
            <pc:sldMk cId="2591579753" sldId="279"/>
            <ac:spMk id="2" creationId="{DF5BC872-7AE2-904B-8C13-8BC65976394D}"/>
          </ac:spMkLst>
        </pc:spChg>
        <pc:spChg chg="mod">
          <ac:chgData name="Jain, Samyak" userId="S::sxj3127@mavs.uta.edu::057e5571-890c-42d2-aa0b-ff8593191936" providerId="AD" clId="Web-{9A24052E-BD2A-494D-888D-148915168CE9}" dt="2022-02-15T07:18:41.352" v="110" actId="20577"/>
          <ac:spMkLst>
            <pc:docMk/>
            <pc:sldMk cId="2591579753" sldId="279"/>
            <ac:spMk id="3" creationId="{FFD1A32D-47F7-8040-BDA8-821A08628C18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8:35.696" v="107" actId="20577"/>
        <pc:sldMkLst>
          <pc:docMk/>
          <pc:sldMk cId="512594385" sldId="280"/>
        </pc:sldMkLst>
        <pc:spChg chg="mod">
          <ac:chgData name="Jain, Samyak" userId="S::sxj3127@mavs.uta.edu::057e5571-890c-42d2-aa0b-ff8593191936" providerId="AD" clId="Web-{9A24052E-BD2A-494D-888D-148915168CE9}" dt="2022-02-15T07:18:18.758" v="101" actId="20577"/>
          <ac:spMkLst>
            <pc:docMk/>
            <pc:sldMk cId="512594385" sldId="280"/>
            <ac:spMk id="2" creationId="{FD16023F-A451-4C38-B75B-5DE041D795A9}"/>
          </ac:spMkLst>
        </pc:spChg>
        <pc:spChg chg="mod">
          <ac:chgData name="Jain, Samyak" userId="S::sxj3127@mavs.uta.edu::057e5571-890c-42d2-aa0b-ff8593191936" providerId="AD" clId="Web-{9A24052E-BD2A-494D-888D-148915168CE9}" dt="2022-02-15T07:18:35.696" v="107" actId="20577"/>
          <ac:spMkLst>
            <pc:docMk/>
            <pc:sldMk cId="512594385" sldId="280"/>
            <ac:spMk id="3" creationId="{C251980B-EE93-469F-A979-ED4B3EA2D9C2}"/>
          </ac:spMkLst>
        </pc:spChg>
      </pc:sldChg>
      <pc:sldChg chg="addSp modSp">
        <pc:chgData name="Jain, Samyak" userId="S::sxj3127@mavs.uta.edu::057e5571-890c-42d2-aa0b-ff8593191936" providerId="AD" clId="Web-{9A24052E-BD2A-494D-888D-148915168CE9}" dt="2022-02-15T07:19:30.869" v="127"/>
        <pc:sldMkLst>
          <pc:docMk/>
          <pc:sldMk cId="2493326374" sldId="282"/>
        </pc:sldMkLst>
        <pc:spChg chg="mod">
          <ac:chgData name="Jain, Samyak" userId="S::sxj3127@mavs.uta.edu::057e5571-890c-42d2-aa0b-ff8593191936" providerId="AD" clId="Web-{9A24052E-BD2A-494D-888D-148915168CE9}" dt="2022-02-15T07:17:49.976" v="86" actId="20577"/>
          <ac:spMkLst>
            <pc:docMk/>
            <pc:sldMk cId="2493326374" sldId="282"/>
            <ac:spMk id="2" creationId="{CF4295D1-3268-430A-9FF7-487337FA63DE}"/>
          </ac:spMkLst>
        </pc:spChg>
        <pc:spChg chg="add mod">
          <ac:chgData name="Jain, Samyak" userId="S::sxj3127@mavs.uta.edu::057e5571-890c-42d2-aa0b-ff8593191936" providerId="AD" clId="Web-{9A24052E-BD2A-494D-888D-148915168CE9}" dt="2022-02-15T07:19:30.869" v="127"/>
          <ac:spMkLst>
            <pc:docMk/>
            <pc:sldMk cId="2493326374" sldId="282"/>
            <ac:spMk id="3" creationId="{B67B9399-B511-481B-8225-F91C3E264AA8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8:43.618" v="111" actId="20577"/>
        <pc:sldMkLst>
          <pc:docMk/>
          <pc:sldMk cId="1242426196" sldId="283"/>
        </pc:sldMkLst>
        <pc:spChg chg="mod">
          <ac:chgData name="Jain, Samyak" userId="S::sxj3127@mavs.uta.edu::057e5571-890c-42d2-aa0b-ff8593191936" providerId="AD" clId="Web-{9A24052E-BD2A-494D-888D-148915168CE9}" dt="2022-02-15T07:18:10.554" v="96" actId="20577"/>
          <ac:spMkLst>
            <pc:docMk/>
            <pc:sldMk cId="1242426196" sldId="283"/>
            <ac:spMk id="2" creationId="{0F535274-F1C1-4EEC-8D5E-16C8B8771027}"/>
          </ac:spMkLst>
        </pc:spChg>
        <pc:spChg chg="mod">
          <ac:chgData name="Jain, Samyak" userId="S::sxj3127@mavs.uta.edu::057e5571-890c-42d2-aa0b-ff8593191936" providerId="AD" clId="Web-{9A24052E-BD2A-494D-888D-148915168CE9}" dt="2022-02-15T07:18:43.618" v="111" actId="20577"/>
          <ac:spMkLst>
            <pc:docMk/>
            <pc:sldMk cId="1242426196" sldId="283"/>
            <ac:spMk id="3" creationId="{3456F9E7-6F15-4228-833B-C213A523E41F}"/>
          </ac:spMkLst>
        </pc:spChg>
      </pc:sldChg>
      <pc:sldChg chg="addSp modSp">
        <pc:chgData name="Jain, Samyak" userId="S::sxj3127@mavs.uta.edu::057e5571-890c-42d2-aa0b-ff8593191936" providerId="AD" clId="Web-{9A24052E-BD2A-494D-888D-148915168CE9}" dt="2022-02-15T07:19:04.524" v="117"/>
        <pc:sldMkLst>
          <pc:docMk/>
          <pc:sldMk cId="2785248058" sldId="284"/>
        </pc:sldMkLst>
        <pc:spChg chg="mod">
          <ac:chgData name="Jain, Samyak" userId="S::sxj3127@mavs.uta.edu::057e5571-890c-42d2-aa0b-ff8593191936" providerId="AD" clId="Web-{9A24052E-BD2A-494D-888D-148915168CE9}" dt="2022-02-15T07:18:02.367" v="92" actId="20577"/>
          <ac:spMkLst>
            <pc:docMk/>
            <pc:sldMk cId="2785248058" sldId="284"/>
            <ac:spMk id="2" creationId="{456AC485-27F0-4770-A18A-7E48562AE021}"/>
          </ac:spMkLst>
        </pc:spChg>
        <pc:spChg chg="add mod">
          <ac:chgData name="Jain, Samyak" userId="S::sxj3127@mavs.uta.edu::057e5571-890c-42d2-aa0b-ff8593191936" providerId="AD" clId="Web-{9A24052E-BD2A-494D-888D-148915168CE9}" dt="2022-02-15T07:19:04.524" v="117"/>
          <ac:spMkLst>
            <pc:docMk/>
            <pc:sldMk cId="2785248058" sldId="284"/>
            <ac:spMk id="4" creationId="{BD536345-A276-4C01-B1EB-32A2C3DF8275}"/>
          </ac:spMkLst>
        </pc:spChg>
      </pc:sldChg>
      <pc:sldChg chg="modSp">
        <pc:chgData name="Jain, Samyak" userId="S::sxj3127@mavs.uta.edu::057e5571-890c-42d2-aa0b-ff8593191936" providerId="AD" clId="Web-{9A24052E-BD2A-494D-888D-148915168CE9}" dt="2022-02-15T07:17:41.835" v="83" actId="20577"/>
        <pc:sldMkLst>
          <pc:docMk/>
          <pc:sldMk cId="902590082" sldId="285"/>
        </pc:sldMkLst>
        <pc:spChg chg="mod">
          <ac:chgData name="Jain, Samyak" userId="S::sxj3127@mavs.uta.edu::057e5571-890c-42d2-aa0b-ff8593191936" providerId="AD" clId="Web-{9A24052E-BD2A-494D-888D-148915168CE9}" dt="2022-02-15T07:17:41.835" v="83" actId="20577"/>
          <ac:spMkLst>
            <pc:docMk/>
            <pc:sldMk cId="902590082" sldId="285"/>
            <ac:spMk id="2" creationId="{5D2EA4E7-71C8-497F-BBA3-B4BFC9B0349F}"/>
          </ac:spMkLst>
        </pc:spChg>
        <pc:spChg chg="mod">
          <ac:chgData name="Jain, Samyak" userId="S::sxj3127@mavs.uta.edu::057e5571-890c-42d2-aa0b-ff8593191936" providerId="AD" clId="Web-{9A24052E-BD2A-494D-888D-148915168CE9}" dt="2022-02-15T07:17:26.632" v="76" actId="20577"/>
          <ac:spMkLst>
            <pc:docMk/>
            <pc:sldMk cId="902590082" sldId="285"/>
            <ac:spMk id="3" creationId="{E2E5DD8F-225E-4D22-85CA-1BBCC400658B}"/>
          </ac:spMkLst>
        </pc:spChg>
        <pc:spChg chg="mod">
          <ac:chgData name="Jain, Samyak" userId="S::sxj3127@mavs.uta.edu::057e5571-890c-42d2-aa0b-ff8593191936" providerId="AD" clId="Web-{9A24052E-BD2A-494D-888D-148915168CE9}" dt="2022-02-15T07:17:35.835" v="80" actId="14100"/>
          <ac:spMkLst>
            <pc:docMk/>
            <pc:sldMk cId="902590082" sldId="285"/>
            <ac:spMk id="4" creationId="{E9D14203-3795-486A-B81B-A2C883155F84}"/>
          </ac:spMkLst>
        </pc:spChg>
      </pc:sldChg>
    </pc:docChg>
  </pc:docChgLst>
  <pc:docChgLst>
    <pc:chgData name="Ghattamaneni, Tharun Sai" userId="S::txg4981@mavs.uta.edu::0cd9d9a9-0ba0-45dc-80bc-33a9583cf850" providerId="AD" clId="Web-{83CF0C55-196B-4EAF-AA45-CC67D56DD3D3}"/>
    <pc:docChg chg="modSld">
      <pc:chgData name="Ghattamaneni, Tharun Sai" userId="S::txg4981@mavs.uta.edu::0cd9d9a9-0ba0-45dc-80bc-33a9583cf850" providerId="AD" clId="Web-{83CF0C55-196B-4EAF-AA45-CC67D56DD3D3}" dt="2022-02-15T07:01:42.197" v="505" actId="20577"/>
      <pc:docMkLst>
        <pc:docMk/>
      </pc:docMkLst>
      <pc:sldChg chg="modSp">
        <pc:chgData name="Ghattamaneni, Tharun Sai" userId="S::txg4981@mavs.uta.edu::0cd9d9a9-0ba0-45dc-80bc-33a9583cf850" providerId="AD" clId="Web-{83CF0C55-196B-4EAF-AA45-CC67D56DD3D3}" dt="2022-02-15T06:55:59.529" v="450" actId="20577"/>
        <pc:sldMkLst>
          <pc:docMk/>
          <pc:sldMk cId="2723805983" sldId="277"/>
        </pc:sldMkLst>
        <pc:spChg chg="mod">
          <ac:chgData name="Ghattamaneni, Tharun Sai" userId="S::txg4981@mavs.uta.edu::0cd9d9a9-0ba0-45dc-80bc-33a9583cf850" providerId="AD" clId="Web-{83CF0C55-196B-4EAF-AA45-CC67D56DD3D3}" dt="2022-02-15T06:55:59.529" v="450" actId="20577"/>
          <ac:spMkLst>
            <pc:docMk/>
            <pc:sldMk cId="2723805983" sldId="277"/>
            <ac:spMk id="4" creationId="{4F7D915D-02AA-49FB-849F-CF589E4A815E}"/>
          </ac:spMkLst>
        </pc:spChg>
      </pc:sldChg>
      <pc:sldChg chg="addSp modSp">
        <pc:chgData name="Ghattamaneni, Tharun Sai" userId="S::txg4981@mavs.uta.edu::0cd9d9a9-0ba0-45dc-80bc-33a9583cf850" providerId="AD" clId="Web-{83CF0C55-196B-4EAF-AA45-CC67D56DD3D3}" dt="2022-02-15T07:01:42.197" v="505" actId="20577"/>
        <pc:sldMkLst>
          <pc:docMk/>
          <pc:sldMk cId="902590082" sldId="285"/>
        </pc:sldMkLst>
        <pc:spChg chg="mod">
          <ac:chgData name="Ghattamaneni, Tharun Sai" userId="S::txg4981@mavs.uta.edu::0cd9d9a9-0ba0-45dc-80bc-33a9583cf850" providerId="AD" clId="Web-{83CF0C55-196B-4EAF-AA45-CC67D56DD3D3}" dt="2022-02-15T07:01:22.290" v="478" actId="14100"/>
          <ac:spMkLst>
            <pc:docMk/>
            <pc:sldMk cId="902590082" sldId="285"/>
            <ac:spMk id="4" creationId="{E9D14203-3795-486A-B81B-A2C883155F84}"/>
          </ac:spMkLst>
        </pc:spChg>
        <pc:spChg chg="mod">
          <ac:chgData name="Ghattamaneni, Tharun Sai" userId="S::txg4981@mavs.uta.edu::0cd9d9a9-0ba0-45dc-80bc-33a9583cf850" providerId="AD" clId="Web-{83CF0C55-196B-4EAF-AA45-CC67D56DD3D3}" dt="2022-02-15T06:59:54.824" v="477" actId="20577"/>
          <ac:spMkLst>
            <pc:docMk/>
            <pc:sldMk cId="902590082" sldId="285"/>
            <ac:spMk id="5" creationId="{23D3017E-5E11-471C-B46E-86C1BE82B90F}"/>
          </ac:spMkLst>
        </pc:spChg>
        <pc:spChg chg="add mod">
          <ac:chgData name="Ghattamaneni, Tharun Sai" userId="S::txg4981@mavs.uta.edu::0cd9d9a9-0ba0-45dc-80bc-33a9583cf850" providerId="AD" clId="Web-{83CF0C55-196B-4EAF-AA45-CC67D56DD3D3}" dt="2022-02-15T07:01:42.197" v="505" actId="20577"/>
          <ac:spMkLst>
            <pc:docMk/>
            <pc:sldMk cId="902590082" sldId="285"/>
            <ac:spMk id="6" creationId="{BF0D8735-F5AD-4C9F-BC9A-A6BBA405F2A6}"/>
          </ac:spMkLst>
        </pc:spChg>
      </pc:sldChg>
    </pc:docChg>
  </pc:docChgLst>
  <pc:docChgLst>
    <pc:chgData name="Kakadiya, Pruthvik Hemantbhai" userId="7f97318b-c502-4da8-9e11-58593a288a5d" providerId="ADAL" clId="{26737234-DD86-4BD6-81A3-B7E81D1E7DD0}"/>
    <pc:docChg chg="undo custSel addSld modSld modMainMaster">
      <pc:chgData name="Kakadiya, Pruthvik Hemantbhai" userId="7f97318b-c502-4da8-9e11-58593a288a5d" providerId="ADAL" clId="{26737234-DD86-4BD6-81A3-B7E81D1E7DD0}" dt="2022-02-17T00:07:10.750" v="696" actId="20577"/>
      <pc:docMkLst>
        <pc:docMk/>
      </pc:docMkLst>
      <pc:sldChg chg="addSp delSp modSp mod setBg">
        <pc:chgData name="Kakadiya, Pruthvik Hemantbhai" userId="7f97318b-c502-4da8-9e11-58593a288a5d" providerId="ADAL" clId="{26737234-DD86-4BD6-81A3-B7E81D1E7DD0}" dt="2022-02-17T00:05:08.780" v="678" actId="1076"/>
        <pc:sldMkLst>
          <pc:docMk/>
          <pc:sldMk cId="0" sldId="259"/>
        </pc:sldMkLst>
        <pc:spChg chg="mod">
          <ac:chgData name="Kakadiya, Pruthvik Hemantbhai" userId="7f97318b-c502-4da8-9e11-58593a288a5d" providerId="ADAL" clId="{26737234-DD86-4BD6-81A3-B7E81D1E7DD0}" dt="2022-02-17T00:05:08.780" v="678" actId="1076"/>
          <ac:spMkLst>
            <pc:docMk/>
            <pc:sldMk cId="0" sldId="259"/>
            <ac:spMk id="22" creationId="{E0A1DEE5-F6F1-4F76-8410-E2293316CF29}"/>
          </ac:spMkLst>
        </pc:spChg>
        <pc:picChg chg="add del mod modCrop">
          <ac:chgData name="Kakadiya, Pruthvik Hemantbhai" userId="7f97318b-c502-4da8-9e11-58593a288a5d" providerId="ADAL" clId="{26737234-DD86-4BD6-81A3-B7E81D1E7DD0}" dt="2022-02-16T23:58:34.629" v="403" actId="478"/>
          <ac:picMkLst>
            <pc:docMk/>
            <pc:sldMk cId="0" sldId="259"/>
            <ac:picMk id="3" creationId="{3ACC179F-B762-41D9-9906-B7EB401D8DF2}"/>
          </ac:picMkLst>
        </pc:picChg>
        <pc:picChg chg="mod ord modCrop">
          <ac:chgData name="Kakadiya, Pruthvik Hemantbhai" userId="7f97318b-c502-4da8-9e11-58593a288a5d" providerId="ADAL" clId="{26737234-DD86-4BD6-81A3-B7E81D1E7DD0}" dt="2022-02-17T00:05:01.703" v="677" actId="1076"/>
          <ac:picMkLst>
            <pc:docMk/>
            <pc:sldMk cId="0" sldId="259"/>
            <ac:picMk id="20" creationId="{3F90E32A-B8DA-4BA5-8E08-FEE152799A15}"/>
          </ac:picMkLst>
        </pc:picChg>
      </pc:sldChg>
      <pc:sldChg chg="modSp mod">
        <pc:chgData name="Kakadiya, Pruthvik Hemantbhai" userId="7f97318b-c502-4da8-9e11-58593a288a5d" providerId="ADAL" clId="{26737234-DD86-4BD6-81A3-B7E81D1E7DD0}" dt="2022-02-16T23:50:52.596" v="278" actId="14100"/>
        <pc:sldMkLst>
          <pc:docMk/>
          <pc:sldMk cId="0" sldId="261"/>
        </pc:sldMkLst>
        <pc:spChg chg="mod">
          <ac:chgData name="Kakadiya, Pruthvik Hemantbhai" userId="7f97318b-c502-4da8-9e11-58593a288a5d" providerId="ADAL" clId="{26737234-DD86-4BD6-81A3-B7E81D1E7DD0}" dt="2022-02-16T23:50:52.596" v="278" actId="14100"/>
          <ac:spMkLst>
            <pc:docMk/>
            <pc:sldMk cId="0" sldId="261"/>
            <ac:spMk id="6" creationId="{FD64C4A1-75B3-4DBD-A5E9-E413FB373991}"/>
          </ac:spMkLst>
        </pc:spChg>
      </pc:sldChg>
      <pc:sldChg chg="modSp mod">
        <pc:chgData name="Kakadiya, Pruthvik Hemantbhai" userId="7f97318b-c502-4da8-9e11-58593a288a5d" providerId="ADAL" clId="{26737234-DD86-4BD6-81A3-B7E81D1E7DD0}" dt="2022-02-16T23:51:25.976" v="280" actId="207"/>
        <pc:sldMkLst>
          <pc:docMk/>
          <pc:sldMk cId="346524321" sldId="267"/>
        </pc:sldMkLst>
        <pc:spChg chg="mod">
          <ac:chgData name="Kakadiya, Pruthvik Hemantbhai" userId="7f97318b-c502-4da8-9e11-58593a288a5d" providerId="ADAL" clId="{26737234-DD86-4BD6-81A3-B7E81D1E7DD0}" dt="2022-02-16T23:51:25.976" v="280" actId="207"/>
          <ac:spMkLst>
            <pc:docMk/>
            <pc:sldMk cId="346524321" sldId="267"/>
            <ac:spMk id="4" creationId="{F2F2F002-4414-4846-AE2F-D40C87F97D43}"/>
          </ac:spMkLst>
        </pc:spChg>
      </pc:sldChg>
      <pc:sldChg chg="addSp delSp modSp mod modTransition modAnim">
        <pc:chgData name="Kakadiya, Pruthvik Hemantbhai" userId="7f97318b-c502-4da8-9e11-58593a288a5d" providerId="ADAL" clId="{26737234-DD86-4BD6-81A3-B7E81D1E7DD0}" dt="2022-02-15T05:10:51.371" v="248" actId="2711"/>
        <pc:sldMkLst>
          <pc:docMk/>
          <pc:sldMk cId="2400769567" sldId="270"/>
        </pc:sldMkLst>
        <pc:spChg chg="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2" creationId="{456AC485-27F0-4770-A18A-7E48562AE021}"/>
          </ac:spMkLst>
        </pc:spChg>
        <pc:spChg chg="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5" creationId="{BBC2FA26-ECC2-4ACD-98B3-C07A65C5F6DD}"/>
          </ac:spMkLst>
        </pc:spChg>
        <pc:spChg chg="add 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7" creationId="{0D032540-E025-4104-98CC-43D44F172106}"/>
          </ac:spMkLst>
        </pc:spChg>
        <pc:spChg chg="add 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13" creationId="{A05C9C59-87BD-479C-9632-8B319171D347}"/>
          </ac:spMkLst>
        </pc:spChg>
        <pc:spChg chg="add 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14" creationId="{C1BC0190-1842-475E-837F-2C8943F8425C}"/>
          </ac:spMkLst>
        </pc:spChg>
        <pc:spChg chg="add mod">
          <ac:chgData name="Kakadiya, Pruthvik Hemantbhai" userId="7f97318b-c502-4da8-9e11-58593a288a5d" providerId="ADAL" clId="{26737234-DD86-4BD6-81A3-B7E81D1E7DD0}" dt="2022-02-15T05:10:51.371" v="248" actId="2711"/>
          <ac:spMkLst>
            <pc:docMk/>
            <pc:sldMk cId="2400769567" sldId="270"/>
            <ac:spMk id="15" creationId="{6911E378-0B4F-405F-9D9D-0226F8AF57E0}"/>
          </ac:spMkLst>
        </pc:spChg>
        <pc:picChg chg="mod">
          <ac:chgData name="Kakadiya, Pruthvik Hemantbhai" userId="7f97318b-c502-4da8-9e11-58593a288a5d" providerId="ADAL" clId="{26737234-DD86-4BD6-81A3-B7E81D1E7DD0}" dt="2022-02-15T05:10:51.371" v="248" actId="2711"/>
          <ac:picMkLst>
            <pc:docMk/>
            <pc:sldMk cId="2400769567" sldId="270"/>
            <ac:picMk id="6" creationId="{D4C69E73-0C4A-4E9F-95C4-F8A3C5DA5949}"/>
          </ac:picMkLst>
        </pc:picChg>
        <pc:cxnChg chg="add mod">
          <ac:chgData name="Kakadiya, Pruthvik Hemantbhai" userId="7f97318b-c502-4da8-9e11-58593a288a5d" providerId="ADAL" clId="{26737234-DD86-4BD6-81A3-B7E81D1E7DD0}" dt="2022-02-15T05:10:51.371" v="248" actId="2711"/>
          <ac:cxnSpMkLst>
            <pc:docMk/>
            <pc:sldMk cId="2400769567" sldId="270"/>
            <ac:cxnSpMk id="4" creationId="{04CEC0CE-3805-458F-9B45-CB5DEA7C58AF}"/>
          </ac:cxnSpMkLst>
        </pc:cxnChg>
        <pc:cxnChg chg="add mod">
          <ac:chgData name="Kakadiya, Pruthvik Hemantbhai" userId="7f97318b-c502-4da8-9e11-58593a288a5d" providerId="ADAL" clId="{26737234-DD86-4BD6-81A3-B7E81D1E7DD0}" dt="2022-02-15T05:10:51.371" v="248" actId="2711"/>
          <ac:cxnSpMkLst>
            <pc:docMk/>
            <pc:sldMk cId="2400769567" sldId="270"/>
            <ac:cxnSpMk id="8" creationId="{C45E2B12-3031-4840-A8F0-CDC959E228BF}"/>
          </ac:cxnSpMkLst>
        </pc:cxnChg>
        <pc:cxnChg chg="add del mod">
          <ac:chgData name="Kakadiya, Pruthvik Hemantbhai" userId="7f97318b-c502-4da8-9e11-58593a288a5d" providerId="ADAL" clId="{26737234-DD86-4BD6-81A3-B7E81D1E7DD0}" dt="2022-02-15T04:50:30.760" v="52"/>
          <ac:cxnSpMkLst>
            <pc:docMk/>
            <pc:sldMk cId="2400769567" sldId="270"/>
            <ac:cxnSpMk id="12" creationId="{D10E8D21-CDC9-490A-B074-FB021883C8AA}"/>
          </ac:cxnSpMkLst>
        </pc:cxnChg>
      </pc:sldChg>
      <pc:sldChg chg="modSp mod">
        <pc:chgData name="Kakadiya, Pruthvik Hemantbhai" userId="7f97318b-c502-4da8-9e11-58593a288a5d" providerId="ADAL" clId="{26737234-DD86-4BD6-81A3-B7E81D1E7DD0}" dt="2022-02-16T23:50:18.927" v="273" actId="207"/>
        <pc:sldMkLst>
          <pc:docMk/>
          <pc:sldMk cId="2507145515" sldId="273"/>
        </pc:sldMkLst>
        <pc:spChg chg="mod">
          <ac:chgData name="Kakadiya, Pruthvik Hemantbhai" userId="7f97318b-c502-4da8-9e11-58593a288a5d" providerId="ADAL" clId="{26737234-DD86-4BD6-81A3-B7E81D1E7DD0}" dt="2022-02-16T23:50:18.927" v="273" actId="207"/>
          <ac:spMkLst>
            <pc:docMk/>
            <pc:sldMk cId="2507145515" sldId="273"/>
            <ac:spMk id="10" creationId="{B4A91476-2FA8-4FE7-8B6F-03EAE5DDEBF9}"/>
          </ac:spMkLst>
        </pc:spChg>
      </pc:sldChg>
      <pc:sldChg chg="delSp modSp mod">
        <pc:chgData name="Kakadiya, Pruthvik Hemantbhai" userId="7f97318b-c502-4da8-9e11-58593a288a5d" providerId="ADAL" clId="{26737234-DD86-4BD6-81A3-B7E81D1E7DD0}" dt="2022-02-16T23:51:34.604" v="282" actId="207"/>
        <pc:sldMkLst>
          <pc:docMk/>
          <pc:sldMk cId="2723805983" sldId="277"/>
        </pc:sldMkLst>
        <pc:spChg chg="mod">
          <ac:chgData name="Kakadiya, Pruthvik Hemantbhai" userId="7f97318b-c502-4da8-9e11-58593a288a5d" providerId="ADAL" clId="{26737234-DD86-4BD6-81A3-B7E81D1E7DD0}" dt="2022-02-16T23:51:34.604" v="282" actId="207"/>
          <ac:spMkLst>
            <pc:docMk/>
            <pc:sldMk cId="2723805983" sldId="277"/>
            <ac:spMk id="6" creationId="{A8C3EF29-4C67-4D12-A638-88DEB82596E3}"/>
          </ac:spMkLst>
        </pc:spChg>
        <pc:spChg chg="del">
          <ac:chgData name="Kakadiya, Pruthvik Hemantbhai" userId="7f97318b-c502-4da8-9e11-58593a288a5d" providerId="ADAL" clId="{26737234-DD86-4BD6-81A3-B7E81D1E7DD0}" dt="2022-02-16T23:51:29.924" v="281" actId="478"/>
          <ac:spMkLst>
            <pc:docMk/>
            <pc:sldMk cId="2723805983" sldId="277"/>
            <ac:spMk id="7" creationId="{F19ED376-6987-4128-8369-46026569FD47}"/>
          </ac:spMkLst>
        </pc:spChg>
      </pc:sldChg>
      <pc:sldChg chg="modSp mod">
        <pc:chgData name="Kakadiya, Pruthvik Hemantbhai" userId="7f97318b-c502-4da8-9e11-58593a288a5d" providerId="ADAL" clId="{26737234-DD86-4BD6-81A3-B7E81D1E7DD0}" dt="2022-02-16T23:51:09.290" v="279" actId="207"/>
        <pc:sldMkLst>
          <pc:docMk/>
          <pc:sldMk cId="2591579753" sldId="279"/>
        </pc:sldMkLst>
        <pc:spChg chg="mod">
          <ac:chgData name="Kakadiya, Pruthvik Hemantbhai" userId="7f97318b-c502-4da8-9e11-58593a288a5d" providerId="ADAL" clId="{26737234-DD86-4BD6-81A3-B7E81D1E7DD0}" dt="2022-02-16T23:51:09.290" v="279" actId="207"/>
          <ac:spMkLst>
            <pc:docMk/>
            <pc:sldMk cId="2591579753" sldId="279"/>
            <ac:spMk id="4" creationId="{D4D03F2C-47F8-3F47-84F3-57B26FA39C8C}"/>
          </ac:spMkLst>
        </pc:spChg>
      </pc:sldChg>
      <pc:sldChg chg="addSp delSp modSp new mod">
        <pc:chgData name="Kakadiya, Pruthvik Hemantbhai" userId="7f97318b-c502-4da8-9e11-58593a288a5d" providerId="ADAL" clId="{26737234-DD86-4BD6-81A3-B7E81D1E7DD0}" dt="2022-02-16T23:49:31.367" v="269" actId="207"/>
        <pc:sldMkLst>
          <pc:docMk/>
          <pc:sldMk cId="2493326374" sldId="282"/>
        </pc:sldMkLst>
        <pc:spChg chg="mod">
          <ac:chgData name="Kakadiya, Pruthvik Hemantbhai" userId="7f97318b-c502-4da8-9e11-58593a288a5d" providerId="ADAL" clId="{26737234-DD86-4BD6-81A3-B7E81D1E7DD0}" dt="2022-02-15T05:11:04.106" v="249" actId="2711"/>
          <ac:spMkLst>
            <pc:docMk/>
            <pc:sldMk cId="2493326374" sldId="282"/>
            <ac:spMk id="2" creationId="{CF4295D1-3268-430A-9FF7-487337FA63DE}"/>
          </ac:spMkLst>
        </pc:spChg>
        <pc:spChg chg="del">
          <ac:chgData name="Kakadiya, Pruthvik Hemantbhai" userId="7f97318b-c502-4da8-9e11-58593a288a5d" providerId="ADAL" clId="{26737234-DD86-4BD6-81A3-B7E81D1E7DD0}" dt="2022-02-15T05:04:02.720" v="217" actId="478"/>
          <ac:spMkLst>
            <pc:docMk/>
            <pc:sldMk cId="2493326374" sldId="282"/>
            <ac:spMk id="3" creationId="{6C42E092-F543-4860-91CF-ED3E42F979AE}"/>
          </ac:spMkLst>
        </pc:spChg>
        <pc:spChg chg="mod">
          <ac:chgData name="Kakadiya, Pruthvik Hemantbhai" userId="7f97318b-c502-4da8-9e11-58593a288a5d" providerId="ADAL" clId="{26737234-DD86-4BD6-81A3-B7E81D1E7DD0}" dt="2022-02-16T23:49:18.683" v="267" actId="207"/>
          <ac:spMkLst>
            <pc:docMk/>
            <pc:sldMk cId="2493326374" sldId="282"/>
            <ac:spMk id="4" creationId="{55216CF5-627F-432B-8B3E-3B1C09DC28A9}"/>
          </ac:spMkLst>
        </pc:spChg>
        <pc:spChg chg="mod">
          <ac:chgData name="Kakadiya, Pruthvik Hemantbhai" userId="7f97318b-c502-4da8-9e11-58593a288a5d" providerId="ADAL" clId="{26737234-DD86-4BD6-81A3-B7E81D1E7DD0}" dt="2022-02-15T05:11:04.106" v="249" actId="2711"/>
          <ac:spMkLst>
            <pc:docMk/>
            <pc:sldMk cId="2493326374" sldId="282"/>
            <ac:spMk id="5" creationId="{ADEFD29D-6569-4AB0-B312-2515FA2B0721}"/>
          </ac:spMkLst>
        </pc:spChg>
        <pc:spChg chg="add mod">
          <ac:chgData name="Kakadiya, Pruthvik Hemantbhai" userId="7f97318b-c502-4da8-9e11-58593a288a5d" providerId="ADAL" clId="{26737234-DD86-4BD6-81A3-B7E81D1E7DD0}" dt="2022-02-15T05:11:04.106" v="249" actId="2711"/>
          <ac:spMkLst>
            <pc:docMk/>
            <pc:sldMk cId="2493326374" sldId="282"/>
            <ac:spMk id="6" creationId="{EB2F91AA-04A6-4813-9C5A-0ACDE045AA47}"/>
          </ac:spMkLst>
        </pc:spChg>
        <pc:spChg chg="add mod">
          <ac:chgData name="Kakadiya, Pruthvik Hemantbhai" userId="7f97318b-c502-4da8-9e11-58593a288a5d" providerId="ADAL" clId="{26737234-DD86-4BD6-81A3-B7E81D1E7DD0}" dt="2022-02-16T23:49:24.489" v="268" actId="207"/>
          <ac:spMkLst>
            <pc:docMk/>
            <pc:sldMk cId="2493326374" sldId="282"/>
            <ac:spMk id="7" creationId="{71C2F862-A684-4AD3-BF47-D20048A29A03}"/>
          </ac:spMkLst>
        </pc:spChg>
        <pc:spChg chg="add mod">
          <ac:chgData name="Kakadiya, Pruthvik Hemantbhai" userId="7f97318b-c502-4da8-9e11-58593a288a5d" providerId="ADAL" clId="{26737234-DD86-4BD6-81A3-B7E81D1E7DD0}" dt="2022-02-15T05:11:04.106" v="249" actId="2711"/>
          <ac:spMkLst>
            <pc:docMk/>
            <pc:sldMk cId="2493326374" sldId="282"/>
            <ac:spMk id="8" creationId="{97500F2D-C6B9-46B7-BC45-446ABBFF71CA}"/>
          </ac:spMkLst>
        </pc:spChg>
        <pc:spChg chg="add mod">
          <ac:chgData name="Kakadiya, Pruthvik Hemantbhai" userId="7f97318b-c502-4da8-9e11-58593a288a5d" providerId="ADAL" clId="{26737234-DD86-4BD6-81A3-B7E81D1E7DD0}" dt="2022-02-16T23:49:31.367" v="269" actId="207"/>
          <ac:spMkLst>
            <pc:docMk/>
            <pc:sldMk cId="2493326374" sldId="282"/>
            <ac:spMk id="9" creationId="{25A4FACC-F019-4CC5-9B56-92D9053F4B59}"/>
          </ac:spMkLst>
        </pc:spChg>
      </pc:sldChg>
      <pc:sldChg chg="modSp mod">
        <pc:chgData name="Kakadiya, Pruthvik Hemantbhai" userId="7f97318b-c502-4da8-9e11-58593a288a5d" providerId="ADAL" clId="{26737234-DD86-4BD6-81A3-B7E81D1E7DD0}" dt="2022-02-16T23:48:21.506" v="264" actId="207"/>
        <pc:sldMkLst>
          <pc:docMk/>
          <pc:sldMk cId="1242426196" sldId="283"/>
        </pc:sldMkLst>
        <pc:spChg chg="mod">
          <ac:chgData name="Kakadiya, Pruthvik Hemantbhai" userId="7f97318b-c502-4da8-9e11-58593a288a5d" providerId="ADAL" clId="{26737234-DD86-4BD6-81A3-B7E81D1E7DD0}" dt="2022-02-16T23:48:21.506" v="264" actId="207"/>
          <ac:spMkLst>
            <pc:docMk/>
            <pc:sldMk cId="1242426196" sldId="283"/>
            <ac:spMk id="4" creationId="{C780EE3D-DB29-4974-867D-3B0069C9596A}"/>
          </ac:spMkLst>
        </pc:spChg>
      </pc:sldChg>
      <pc:sldChg chg="modSp mod setBg">
        <pc:chgData name="Kakadiya, Pruthvik Hemantbhai" userId="7f97318b-c502-4da8-9e11-58593a288a5d" providerId="ADAL" clId="{26737234-DD86-4BD6-81A3-B7E81D1E7DD0}" dt="2022-02-16T23:50:04.544" v="272" actId="207"/>
        <pc:sldMkLst>
          <pc:docMk/>
          <pc:sldMk cId="2785248058" sldId="284"/>
        </pc:sldMkLst>
        <pc:spChg chg="mod">
          <ac:chgData name="Kakadiya, Pruthvik Hemantbhai" userId="7f97318b-c502-4da8-9e11-58593a288a5d" providerId="ADAL" clId="{26737234-DD86-4BD6-81A3-B7E81D1E7DD0}" dt="2022-02-16T23:50:04.544" v="272" actId="207"/>
          <ac:spMkLst>
            <pc:docMk/>
            <pc:sldMk cId="2785248058" sldId="284"/>
            <ac:spMk id="9" creationId="{CCA7C81B-1CB7-4F20-946A-BA8EFF4C242B}"/>
          </ac:spMkLst>
        </pc:spChg>
      </pc:sldChg>
      <pc:sldChg chg="modSp mod">
        <pc:chgData name="Kakadiya, Pruthvik Hemantbhai" userId="7f97318b-c502-4da8-9e11-58593a288a5d" providerId="ADAL" clId="{26737234-DD86-4BD6-81A3-B7E81D1E7DD0}" dt="2022-02-16T23:49:09.897" v="266" actId="207"/>
        <pc:sldMkLst>
          <pc:docMk/>
          <pc:sldMk cId="902590082" sldId="285"/>
        </pc:sldMkLst>
        <pc:spChg chg="mod">
          <ac:chgData name="Kakadiya, Pruthvik Hemantbhai" userId="7f97318b-c502-4da8-9e11-58593a288a5d" providerId="ADAL" clId="{26737234-DD86-4BD6-81A3-B7E81D1E7DD0}" dt="2022-02-16T23:49:09.897" v="266" actId="207"/>
          <ac:spMkLst>
            <pc:docMk/>
            <pc:sldMk cId="902590082" sldId="285"/>
            <ac:spMk id="4" creationId="{E9D14203-3795-486A-B81B-A2C883155F84}"/>
          </ac:spMkLst>
        </pc:spChg>
      </pc:sldChg>
      <pc:sldChg chg="setBg">
        <pc:chgData name="Kakadiya, Pruthvik Hemantbhai" userId="7f97318b-c502-4da8-9e11-58593a288a5d" providerId="ADAL" clId="{26737234-DD86-4BD6-81A3-B7E81D1E7DD0}" dt="2022-02-16T23:45:11.787" v="257"/>
        <pc:sldMkLst>
          <pc:docMk/>
          <pc:sldMk cId="2066467697" sldId="288"/>
        </pc:sldMkLst>
      </pc:sldChg>
      <pc:sldChg chg="delSp modSp mod">
        <pc:chgData name="Kakadiya, Pruthvik Hemantbhai" userId="7f97318b-c502-4da8-9e11-58593a288a5d" providerId="ADAL" clId="{26737234-DD86-4BD6-81A3-B7E81D1E7DD0}" dt="2022-02-17T00:07:10.750" v="696" actId="20577"/>
        <pc:sldMkLst>
          <pc:docMk/>
          <pc:sldMk cId="390877953" sldId="289"/>
        </pc:sldMkLst>
        <pc:spChg chg="del">
          <ac:chgData name="Kakadiya, Pruthvik Hemantbhai" userId="7f97318b-c502-4da8-9e11-58593a288a5d" providerId="ADAL" clId="{26737234-DD86-4BD6-81A3-B7E81D1E7DD0}" dt="2022-02-16T22:03:32.720" v="251" actId="478"/>
          <ac:spMkLst>
            <pc:docMk/>
            <pc:sldMk cId="390877953" sldId="289"/>
            <ac:spMk id="2" creationId="{D50C92B1-B5DF-45B9-9F5C-B43382A785E2}"/>
          </ac:spMkLst>
        </pc:spChg>
        <pc:spChg chg="del">
          <ac:chgData name="Kakadiya, Pruthvik Hemantbhai" userId="7f97318b-c502-4da8-9e11-58593a288a5d" providerId="ADAL" clId="{26737234-DD86-4BD6-81A3-B7E81D1E7DD0}" dt="2022-02-16T22:03:30.284" v="250" actId="478"/>
          <ac:spMkLst>
            <pc:docMk/>
            <pc:sldMk cId="390877953" sldId="289"/>
            <ac:spMk id="3" creationId="{B7545AA5-456E-4161-A619-9C658D294AD0}"/>
          </ac:spMkLst>
        </pc:spChg>
        <pc:spChg chg="mod">
          <ac:chgData name="Kakadiya, Pruthvik Hemantbhai" userId="7f97318b-c502-4da8-9e11-58593a288a5d" providerId="ADAL" clId="{26737234-DD86-4BD6-81A3-B7E81D1E7DD0}" dt="2022-02-17T00:07:10.750" v="696" actId="20577"/>
          <ac:spMkLst>
            <pc:docMk/>
            <pc:sldMk cId="390877953" sldId="289"/>
            <ac:spMk id="4" creationId="{2CA4C8D0-7E7A-4326-90E8-882565035633}"/>
          </ac:spMkLst>
        </pc:spChg>
      </pc:sldChg>
      <pc:sldMasterChg chg="setBg modSldLayout">
        <pc:chgData name="Kakadiya, Pruthvik Hemantbhai" userId="7f97318b-c502-4da8-9e11-58593a288a5d" providerId="ADAL" clId="{26737234-DD86-4BD6-81A3-B7E81D1E7DD0}" dt="2022-02-16T23:47:26.880" v="263"/>
        <pc:sldMasterMkLst>
          <pc:docMk/>
          <pc:sldMasterMk cId="3763429357" sldId="2147483660"/>
        </pc:sldMasterMkLst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233192239" sldId="214748366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24134522" sldId="214748366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871479145" sldId="214748366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080088102" sldId="214748366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659707976" sldId="214748366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375521374" sldId="214748366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849015272" sldId="214748366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657582097" sldId="214748367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152227091" sldId="214748367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558799146" sldId="214748367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918677567" sldId="214748367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545749811" sldId="214748367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671839172" sldId="214748367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616758293" sldId="214748367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722050050" sldId="214748367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73861979" sldId="214748367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964095784" sldId="214748367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110610407" sldId="214748368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35374980" sldId="214748368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135667405" sldId="214748368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159157214" sldId="214748368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180455944" sldId="214748368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114580795" sldId="214748368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673918015" sldId="214748368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877960946" sldId="214748368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448715059" sldId="214748368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100777702" sldId="214748368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512483830" sldId="214748369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588301611" sldId="214748369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038589957" sldId="214748369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131455944" sldId="214748369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3124228273" sldId="214748369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994918560" sldId="214748369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424776617" sldId="214748369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901317327" sldId="214748369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2475732912" sldId="214748369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3763429357" sldId="2147483660"/>
            <pc:sldLayoutMk cId="1106371536" sldId="2147483699"/>
          </pc:sldLayoutMkLst>
        </pc:sldLayoutChg>
      </pc:sldMasterChg>
      <pc:sldMasterChg chg="setBg modSldLayout">
        <pc:chgData name="Kakadiya, Pruthvik Hemantbhai" userId="7f97318b-c502-4da8-9e11-58593a288a5d" providerId="ADAL" clId="{26737234-DD86-4BD6-81A3-B7E81D1E7DD0}" dt="2022-02-16T23:47:26.880" v="263"/>
        <pc:sldMasterMkLst>
          <pc:docMk/>
          <pc:sldMasterMk cId="2888187145" sldId="2147483700"/>
        </pc:sldMasterMkLst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2888187145" sldId="2147483700"/>
            <pc:sldLayoutMk cId="3546907445" sldId="2147483701"/>
          </pc:sldLayoutMkLst>
        </pc:sldLayoutChg>
      </pc:sldMasterChg>
      <pc:sldMasterChg chg="setBg modSldLayout">
        <pc:chgData name="Kakadiya, Pruthvik Hemantbhai" userId="7f97318b-c502-4da8-9e11-58593a288a5d" providerId="ADAL" clId="{26737234-DD86-4BD6-81A3-B7E81D1E7DD0}" dt="2022-02-16T23:47:26.880" v="263"/>
        <pc:sldMasterMkLst>
          <pc:docMk/>
          <pc:sldMasterMk cId="2572032294" sldId="2147483702"/>
        </pc:sldMasterMkLst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2572032294" sldId="2147483702"/>
            <pc:sldLayoutMk cId="994638012" sldId="214748370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2572032294" sldId="2147483702"/>
            <pc:sldLayoutMk cId="2678422640" sldId="2147483704"/>
          </pc:sldLayoutMkLst>
        </pc:sldLayoutChg>
      </pc:sldMasterChg>
      <pc:sldMasterChg chg="setBg modSldLayout">
        <pc:chgData name="Kakadiya, Pruthvik Hemantbhai" userId="7f97318b-c502-4da8-9e11-58593a288a5d" providerId="ADAL" clId="{26737234-DD86-4BD6-81A3-B7E81D1E7DD0}" dt="2022-02-16T23:47:26.880" v="263"/>
        <pc:sldMasterMkLst>
          <pc:docMk/>
          <pc:sldMasterMk cId="4232927368" sldId="2147483705"/>
        </pc:sldMasterMkLst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4204960333" sldId="214748370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973251687" sldId="214748370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881537942" sldId="214748370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809262356" sldId="214748370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825635306" sldId="214748371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184671278" sldId="214748371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626579343" sldId="214748371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200598310" sldId="214748371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128585211" sldId="214748371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919992574" sldId="214748371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43000784" sldId="214748371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797363157" sldId="214748371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487618382" sldId="214748371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537484245" sldId="214748372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52378161" sldId="214748372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008575571" sldId="214748372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19156770" sldId="214748372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397787981" sldId="214748372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540268137" sldId="214748372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480300780" sldId="214748372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32535096" sldId="214748372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346549164" sldId="214748372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316268129" sldId="214748372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099556142" sldId="214748373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375836937" sldId="214748373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405069667" sldId="214748373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528051011" sldId="214748373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60624799" sldId="214748373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396621942" sldId="214748373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50272958" sldId="214748373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035279008" sldId="214748373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712631384" sldId="214748373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306893966" sldId="214748373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603504865" sldId="214748374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2955261512" sldId="214748374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578902524" sldId="214748374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1247022493" sldId="214748374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4232927368" sldId="2147483705"/>
            <pc:sldLayoutMk cId="4222577009" sldId="2147483744"/>
          </pc:sldLayoutMkLst>
        </pc:sldLayoutChg>
      </pc:sldMasterChg>
      <pc:sldMasterChg chg="setBg modSldLayout">
        <pc:chgData name="Kakadiya, Pruthvik Hemantbhai" userId="7f97318b-c502-4da8-9e11-58593a288a5d" providerId="ADAL" clId="{26737234-DD86-4BD6-81A3-B7E81D1E7DD0}" dt="2022-02-16T23:47:26.880" v="263"/>
        <pc:sldMasterMkLst>
          <pc:docMk/>
          <pc:sldMasterMk cId="719162651" sldId="2147483745"/>
        </pc:sldMasterMkLst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750529806" sldId="214748374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192341195" sldId="214748374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656949274" sldId="214748374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004633176" sldId="214748374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291631055" sldId="214748375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071651553" sldId="214748375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3495040033" sldId="214748375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681252615" sldId="214748375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544952159" sldId="214748375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819933599" sldId="214748375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359212201" sldId="214748375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873859816" sldId="214748375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346518260" sldId="214748375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157215210" sldId="214748376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296880265" sldId="214748376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452883251" sldId="214748376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731050999" sldId="214748376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080509283" sldId="214748376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143205752" sldId="214748376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644858210" sldId="214748376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187316757" sldId="214748376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991755898" sldId="214748376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510621211" sldId="214748376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669647341" sldId="214748377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29623363" sldId="2147483771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3483786828" sldId="2147483772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3335099113" sldId="2147483773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97148186" sldId="2147483774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68580081" sldId="2147483775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155050273" sldId="2147483776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3763222612" sldId="2147483777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70821879" sldId="2147483778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2271641979" sldId="2147483779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157734346" sldId="2147483780"/>
          </pc:sldLayoutMkLst>
        </pc:sldLayoutChg>
        <pc:sldLayoutChg chg="setBg">
          <pc:chgData name="Kakadiya, Pruthvik Hemantbhai" userId="7f97318b-c502-4da8-9e11-58593a288a5d" providerId="ADAL" clId="{26737234-DD86-4BD6-81A3-B7E81D1E7DD0}" dt="2022-02-16T23:47:26.880" v="263"/>
          <pc:sldLayoutMkLst>
            <pc:docMk/>
            <pc:sldMasterMk cId="719162651" sldId="2147483745"/>
            <pc:sldLayoutMk cId="411940458" sldId="2147483781"/>
          </pc:sldLayoutMkLst>
        </pc:sldLayoutChg>
      </pc:sldMasterChg>
    </pc:docChg>
  </pc:docChgLst>
  <pc:docChgLst>
    <pc:chgData name="Goyani, Shivani Bipinbhai" userId="S::sxg5271@mavs.uta.edu::938db5d4-29f8-48d5-8ff3-dba8c45a96ba" providerId="AD" clId="Web-{BBE0FC45-C987-4DD8-9CD0-ED4B74BD474C}"/>
    <pc:docChg chg="delSld modSld">
      <pc:chgData name="Goyani, Shivani Bipinbhai" userId="S::sxg5271@mavs.uta.edu::938db5d4-29f8-48d5-8ff3-dba8c45a96ba" providerId="AD" clId="Web-{BBE0FC45-C987-4DD8-9CD0-ED4B74BD474C}" dt="2022-02-15T05:35:13.479" v="47" actId="20577"/>
      <pc:docMkLst>
        <pc:docMk/>
      </pc:docMkLst>
      <pc:sldChg chg="modSp">
        <pc:chgData name="Goyani, Shivani Bipinbhai" userId="S::sxg5271@mavs.uta.edu::938db5d4-29f8-48d5-8ff3-dba8c45a96ba" providerId="AD" clId="Web-{BBE0FC45-C987-4DD8-9CD0-ED4B74BD474C}" dt="2022-02-15T05:33:01.272" v="20" actId="20577"/>
        <pc:sldMkLst>
          <pc:docMk/>
          <pc:sldMk cId="0" sldId="261"/>
        </pc:sldMkLst>
        <pc:spChg chg="mod">
          <ac:chgData name="Goyani, Shivani Bipinbhai" userId="S::sxg5271@mavs.uta.edu::938db5d4-29f8-48d5-8ff3-dba8c45a96ba" providerId="AD" clId="Web-{BBE0FC45-C987-4DD8-9CD0-ED4B74BD474C}" dt="2022-02-15T05:33:01.272" v="20" actId="20577"/>
          <ac:spMkLst>
            <pc:docMk/>
            <pc:sldMk cId="0" sldId="261"/>
            <ac:spMk id="6" creationId="{FD64C4A1-75B3-4DBD-A5E9-E413FB373991}"/>
          </ac:spMkLst>
        </pc:spChg>
      </pc:sldChg>
      <pc:sldChg chg="modSp">
        <pc:chgData name="Goyani, Shivani Bipinbhai" userId="S::sxg5271@mavs.uta.edu::938db5d4-29f8-48d5-8ff3-dba8c45a96ba" providerId="AD" clId="Web-{BBE0FC45-C987-4DD8-9CD0-ED4B74BD474C}" dt="2022-02-15T05:34:11.493" v="31" actId="20577"/>
        <pc:sldMkLst>
          <pc:docMk/>
          <pc:sldMk cId="346524321" sldId="267"/>
        </pc:sldMkLst>
        <pc:spChg chg="mod">
          <ac:chgData name="Goyani, Shivani Bipinbhai" userId="S::sxg5271@mavs.uta.edu::938db5d4-29f8-48d5-8ff3-dba8c45a96ba" providerId="AD" clId="Web-{BBE0FC45-C987-4DD8-9CD0-ED4B74BD474C}" dt="2022-02-15T05:34:11.493" v="31" actId="20577"/>
          <ac:spMkLst>
            <pc:docMk/>
            <pc:sldMk cId="346524321" sldId="267"/>
            <ac:spMk id="4" creationId="{F2F2F002-4414-4846-AE2F-D40C87F97D43}"/>
          </ac:spMkLst>
        </pc:spChg>
      </pc:sldChg>
      <pc:sldChg chg="addSp modSp">
        <pc:chgData name="Goyani, Shivani Bipinbhai" userId="S::sxg5271@mavs.uta.edu::938db5d4-29f8-48d5-8ff3-dba8c45a96ba" providerId="AD" clId="Web-{BBE0FC45-C987-4DD8-9CD0-ED4B74BD474C}" dt="2022-02-15T05:35:13.479" v="47" actId="20577"/>
        <pc:sldMkLst>
          <pc:docMk/>
          <pc:sldMk cId="2723805983" sldId="277"/>
        </pc:sldMkLst>
        <pc:spChg chg="add mod">
          <ac:chgData name="Goyani, Shivani Bipinbhai" userId="S::sxg5271@mavs.uta.edu::938db5d4-29f8-48d5-8ff3-dba8c45a96ba" providerId="AD" clId="Web-{BBE0FC45-C987-4DD8-9CD0-ED4B74BD474C}" dt="2022-02-15T05:35:13.479" v="47" actId="20577"/>
          <ac:spMkLst>
            <pc:docMk/>
            <pc:sldMk cId="2723805983" sldId="277"/>
            <ac:spMk id="6" creationId="{A8C3EF29-4C67-4D12-A638-88DEB82596E3}"/>
          </ac:spMkLst>
        </pc:spChg>
      </pc:sldChg>
      <pc:sldChg chg="del">
        <pc:chgData name="Goyani, Shivani Bipinbhai" userId="S::sxg5271@mavs.uta.edu::938db5d4-29f8-48d5-8ff3-dba8c45a96ba" providerId="AD" clId="Web-{BBE0FC45-C987-4DD8-9CD0-ED4B74BD474C}" dt="2022-02-15T05:34:16.056" v="32"/>
        <pc:sldMkLst>
          <pc:docMk/>
          <pc:sldMk cId="3434045142" sldId="278"/>
        </pc:sldMkLst>
      </pc:sldChg>
    </pc:docChg>
  </pc:docChgLst>
  <pc:docChgLst>
    <pc:chgData name="Ingole, Surabhi Hemant" userId="S::shi5174@mavs.uta.edu::70ad6f88-6dfe-4f63-9aa6-323c04a9264d" providerId="AD" clId="Web-{7B45B1A3-0100-4541-A7E2-01E38F15A334}"/>
    <pc:docChg chg="addSld modSld">
      <pc:chgData name="Ingole, Surabhi Hemant" userId="S::shi5174@mavs.uta.edu::70ad6f88-6dfe-4f63-9aa6-323c04a9264d" providerId="AD" clId="Web-{7B45B1A3-0100-4541-A7E2-01E38F15A334}" dt="2022-02-15T05:41:45.539" v="113" actId="20577"/>
      <pc:docMkLst>
        <pc:docMk/>
      </pc:docMkLst>
      <pc:sldChg chg="modSp">
        <pc:chgData name="Ingole, Surabhi Hemant" userId="S::shi5174@mavs.uta.edu::70ad6f88-6dfe-4f63-9aa6-323c04a9264d" providerId="AD" clId="Web-{7B45B1A3-0100-4541-A7E2-01E38F15A334}" dt="2022-02-15T05:41:09.240" v="98" actId="20577"/>
        <pc:sldMkLst>
          <pc:docMk/>
          <pc:sldMk cId="346524321" sldId="267"/>
        </pc:sldMkLst>
        <pc:spChg chg="mod">
          <ac:chgData name="Ingole, Surabhi Hemant" userId="S::shi5174@mavs.uta.edu::70ad6f88-6dfe-4f63-9aa6-323c04a9264d" providerId="AD" clId="Web-{7B45B1A3-0100-4541-A7E2-01E38F15A334}" dt="2022-02-15T05:41:09.240" v="98" actId="20577"/>
          <ac:spMkLst>
            <pc:docMk/>
            <pc:sldMk cId="346524321" sldId="267"/>
            <ac:spMk id="4" creationId="{F2F2F002-4414-4846-AE2F-D40C87F97D43}"/>
          </ac:spMkLst>
        </pc:spChg>
      </pc:sldChg>
      <pc:sldChg chg="addSp delSp modSp">
        <pc:chgData name="Ingole, Surabhi Hemant" userId="S::shi5174@mavs.uta.edu::70ad6f88-6dfe-4f63-9aa6-323c04a9264d" providerId="AD" clId="Web-{7B45B1A3-0100-4541-A7E2-01E38F15A334}" dt="2022-02-15T05:38:35.935" v="56"/>
        <pc:sldMkLst>
          <pc:docMk/>
          <pc:sldMk cId="1511916227" sldId="274"/>
        </pc:sldMkLst>
        <pc:spChg chg="mod">
          <ac:chgData name="Ingole, Surabhi Hemant" userId="S::shi5174@mavs.uta.edu::70ad6f88-6dfe-4f63-9aa6-323c04a9264d" providerId="AD" clId="Web-{7B45B1A3-0100-4541-A7E2-01E38F15A334}" dt="2022-02-15T05:38:10.011" v="54" actId="20577"/>
          <ac:spMkLst>
            <pc:docMk/>
            <pc:sldMk cId="1511916227" sldId="274"/>
            <ac:spMk id="2" creationId="{456AC485-27F0-4770-A18A-7E48562AE021}"/>
          </ac:spMkLst>
        </pc:spChg>
        <pc:spChg chg="del mod">
          <ac:chgData name="Ingole, Surabhi Hemant" userId="S::shi5174@mavs.uta.edu::70ad6f88-6dfe-4f63-9aa6-323c04a9264d" providerId="AD" clId="Web-{7B45B1A3-0100-4541-A7E2-01E38F15A334}" dt="2022-02-15T05:38:35.935" v="56"/>
          <ac:spMkLst>
            <pc:docMk/>
            <pc:sldMk cId="1511916227" sldId="274"/>
            <ac:spMk id="3" creationId="{64025A68-F4E4-4975-BDC5-1E4EDC1629FB}"/>
          </ac:spMkLst>
        </pc:spChg>
        <pc:spChg chg="add mod">
          <ac:chgData name="Ingole, Surabhi Hemant" userId="S::shi5174@mavs.uta.edu::70ad6f88-6dfe-4f63-9aa6-323c04a9264d" providerId="AD" clId="Web-{7B45B1A3-0100-4541-A7E2-01E38F15A334}" dt="2022-02-15T05:35:58.223" v="12" actId="14100"/>
          <ac:spMkLst>
            <pc:docMk/>
            <pc:sldMk cId="1511916227" sldId="274"/>
            <ac:spMk id="9" creationId="{CCA7C81B-1CB7-4F20-946A-BA8EFF4C242B}"/>
          </ac:spMkLst>
        </pc:spChg>
        <pc:spChg chg="add mod">
          <ac:chgData name="Ingole, Surabhi Hemant" userId="S::shi5174@mavs.uta.edu::70ad6f88-6dfe-4f63-9aa6-323c04a9264d" providerId="AD" clId="Web-{7B45B1A3-0100-4541-A7E2-01E38F15A334}" dt="2022-02-15T05:37:18.180" v="30" actId="20577"/>
          <ac:spMkLst>
            <pc:docMk/>
            <pc:sldMk cId="1511916227" sldId="274"/>
            <ac:spMk id="11" creationId="{E8C93E22-8C0F-4C1A-8995-417E93020CA9}"/>
          </ac:spMkLst>
        </pc:spChg>
        <pc:spChg chg="add mod">
          <ac:chgData name="Ingole, Surabhi Hemant" userId="S::shi5174@mavs.uta.edu::70ad6f88-6dfe-4f63-9aa6-323c04a9264d" providerId="AD" clId="Web-{7B45B1A3-0100-4541-A7E2-01E38F15A334}" dt="2022-02-15T05:37:52.885" v="44" actId="20577"/>
          <ac:spMkLst>
            <pc:docMk/>
            <pc:sldMk cId="1511916227" sldId="274"/>
            <ac:spMk id="12" creationId="{44C51274-B8EC-42D2-AE53-3A0B31FD0E7F}"/>
          </ac:spMkLst>
        </pc:spChg>
        <pc:picChg chg="add del mod">
          <ac:chgData name="Ingole, Surabhi Hemant" userId="S::shi5174@mavs.uta.edu::70ad6f88-6dfe-4f63-9aa6-323c04a9264d" providerId="AD" clId="Web-{7B45B1A3-0100-4541-A7E2-01E38F15A334}" dt="2022-02-15T05:35:36.581" v="8"/>
          <ac:picMkLst>
            <pc:docMk/>
            <pc:sldMk cId="1511916227" sldId="274"/>
            <ac:picMk id="6" creationId="{1285544A-847D-4014-BC38-E0DAF74A90D5}"/>
          </ac:picMkLst>
        </pc:picChg>
        <pc:picChg chg="add del mod">
          <ac:chgData name="Ingole, Surabhi Hemant" userId="S::shi5174@mavs.uta.edu::70ad6f88-6dfe-4f63-9aa6-323c04a9264d" providerId="AD" clId="Web-{7B45B1A3-0100-4541-A7E2-01E38F15A334}" dt="2022-02-15T05:35:33.549" v="7"/>
          <ac:picMkLst>
            <pc:docMk/>
            <pc:sldMk cId="1511916227" sldId="274"/>
            <ac:picMk id="8" creationId="{E8224C08-BF74-4621-B435-8A8D529508BB}"/>
          </ac:picMkLst>
        </pc:picChg>
        <pc:picChg chg="add mod">
          <ac:chgData name="Ingole, Surabhi Hemant" userId="S::shi5174@mavs.uta.edu::70ad6f88-6dfe-4f63-9aa6-323c04a9264d" providerId="AD" clId="Web-{7B45B1A3-0100-4541-A7E2-01E38F15A334}" dt="2022-02-15T05:36:28.428" v="21" actId="14100"/>
          <ac:picMkLst>
            <pc:docMk/>
            <pc:sldMk cId="1511916227" sldId="274"/>
            <ac:picMk id="10" creationId="{4202B21E-0B6C-4CDD-ACB4-5D31251263E0}"/>
          </ac:picMkLst>
        </pc:picChg>
      </pc:sldChg>
      <pc:sldChg chg="modSp">
        <pc:chgData name="Ingole, Surabhi Hemant" userId="S::shi5174@mavs.uta.edu::70ad6f88-6dfe-4f63-9aa6-323c04a9264d" providerId="AD" clId="Web-{7B45B1A3-0100-4541-A7E2-01E38F15A334}" dt="2022-02-15T05:41:22.960" v="101" actId="14100"/>
        <pc:sldMkLst>
          <pc:docMk/>
          <pc:sldMk cId="2723805983" sldId="277"/>
        </pc:sldMkLst>
        <pc:spChg chg="mod">
          <ac:chgData name="Ingole, Surabhi Hemant" userId="S::shi5174@mavs.uta.edu::70ad6f88-6dfe-4f63-9aa6-323c04a9264d" providerId="AD" clId="Web-{7B45B1A3-0100-4541-A7E2-01E38F15A334}" dt="2022-02-15T05:41:22.960" v="101" actId="14100"/>
          <ac:spMkLst>
            <pc:docMk/>
            <pc:sldMk cId="2723805983" sldId="277"/>
            <ac:spMk id="4" creationId="{4F7D915D-02AA-49FB-849F-CF589E4A815E}"/>
          </ac:spMkLst>
        </pc:spChg>
      </pc:sldChg>
      <pc:sldChg chg="addSp delSp modSp add replId">
        <pc:chgData name="Ingole, Surabhi Hemant" userId="S::shi5174@mavs.uta.edu::70ad6f88-6dfe-4f63-9aa6-323c04a9264d" providerId="AD" clId="Web-{7B45B1A3-0100-4541-A7E2-01E38F15A334}" dt="2022-02-15T05:41:45.539" v="113" actId="20577"/>
        <pc:sldMkLst>
          <pc:docMk/>
          <pc:sldMk cId="2785248058" sldId="284"/>
        </pc:sldMkLst>
        <pc:spChg chg="mod">
          <ac:chgData name="Ingole, Surabhi Hemant" userId="S::shi5174@mavs.uta.edu::70ad6f88-6dfe-4f63-9aa6-323c04a9264d" providerId="AD" clId="Web-{7B45B1A3-0100-4541-A7E2-01E38F15A334}" dt="2022-02-15T05:41:45.539" v="113" actId="20577"/>
          <ac:spMkLst>
            <pc:docMk/>
            <pc:sldMk cId="2785248058" sldId="284"/>
            <ac:spMk id="2" creationId="{456AC485-27F0-4770-A18A-7E48562AE021}"/>
          </ac:spMkLst>
        </pc:spChg>
        <pc:spChg chg="del">
          <ac:chgData name="Ingole, Surabhi Hemant" userId="S::shi5174@mavs.uta.edu::70ad6f88-6dfe-4f63-9aa6-323c04a9264d" providerId="AD" clId="Web-{7B45B1A3-0100-4541-A7E2-01E38F15A334}" dt="2022-02-15T05:39:13.390" v="64"/>
          <ac:spMkLst>
            <pc:docMk/>
            <pc:sldMk cId="2785248058" sldId="284"/>
            <ac:spMk id="4" creationId="{98BA719A-6187-4173-9BD0-9183FF26642E}"/>
          </ac:spMkLst>
        </pc:spChg>
        <pc:spChg chg="mod">
          <ac:chgData name="Ingole, Surabhi Hemant" userId="S::shi5174@mavs.uta.edu::70ad6f88-6dfe-4f63-9aa6-323c04a9264d" providerId="AD" clId="Web-{7B45B1A3-0100-4541-A7E2-01E38F15A334}" dt="2022-02-15T05:39:00.702" v="60" actId="20577"/>
          <ac:spMkLst>
            <pc:docMk/>
            <pc:sldMk cId="2785248058" sldId="284"/>
            <ac:spMk id="5" creationId="{BBC2FA26-ECC2-4ACD-98B3-C07A65C5F6DD}"/>
          </ac:spMkLst>
        </pc:spChg>
        <pc:spChg chg="mod">
          <ac:chgData name="Ingole, Surabhi Hemant" userId="S::shi5174@mavs.uta.edu::70ad6f88-6dfe-4f63-9aa6-323c04a9264d" providerId="AD" clId="Web-{7B45B1A3-0100-4541-A7E2-01E38F15A334}" dt="2022-02-15T05:39:38.095" v="71" actId="20577"/>
          <ac:spMkLst>
            <pc:docMk/>
            <pc:sldMk cId="2785248058" sldId="284"/>
            <ac:spMk id="9" creationId="{CCA7C81B-1CB7-4F20-946A-BA8EFF4C242B}"/>
          </ac:spMkLst>
        </pc:spChg>
        <pc:spChg chg="mod">
          <ac:chgData name="Ingole, Surabhi Hemant" userId="S::shi5174@mavs.uta.edu::70ad6f88-6dfe-4f63-9aa6-323c04a9264d" providerId="AD" clId="Web-{7B45B1A3-0100-4541-A7E2-01E38F15A334}" dt="2022-02-15T05:40:53.396" v="88" actId="20577"/>
          <ac:spMkLst>
            <pc:docMk/>
            <pc:sldMk cId="2785248058" sldId="284"/>
            <ac:spMk id="11" creationId="{E8C93E22-8C0F-4C1A-8995-417E93020CA9}"/>
          </ac:spMkLst>
        </pc:spChg>
        <pc:spChg chg="mod">
          <ac:chgData name="Ingole, Surabhi Hemant" userId="S::shi5174@mavs.uta.edu::70ad6f88-6dfe-4f63-9aa6-323c04a9264d" providerId="AD" clId="Web-{7B45B1A3-0100-4541-A7E2-01E38F15A334}" dt="2022-02-15T05:40:08.878" v="78" actId="1076"/>
          <ac:spMkLst>
            <pc:docMk/>
            <pc:sldMk cId="2785248058" sldId="284"/>
            <ac:spMk id="12" creationId="{44C51274-B8EC-42D2-AE53-3A0B31FD0E7F}"/>
          </ac:spMkLst>
        </pc:spChg>
        <pc:picChg chg="add mod">
          <ac:chgData name="Ingole, Surabhi Hemant" userId="S::shi5174@mavs.uta.edu::70ad6f88-6dfe-4f63-9aa6-323c04a9264d" providerId="AD" clId="Web-{7B45B1A3-0100-4541-A7E2-01E38F15A334}" dt="2022-02-15T05:39:28.156" v="69" actId="14100"/>
          <ac:picMkLst>
            <pc:docMk/>
            <pc:sldMk cId="2785248058" sldId="284"/>
            <ac:picMk id="3" creationId="{F624BFC9-B4E4-4A21-A325-2332DCFF61FA}"/>
          </ac:picMkLst>
        </pc:picChg>
        <pc:picChg chg="del">
          <ac:chgData name="Ingole, Surabhi Hemant" userId="S::shi5174@mavs.uta.edu::70ad6f88-6dfe-4f63-9aa6-323c04a9264d" providerId="AD" clId="Web-{7B45B1A3-0100-4541-A7E2-01E38F15A334}" dt="2022-02-15T05:39:05.936" v="61"/>
          <ac:picMkLst>
            <pc:docMk/>
            <pc:sldMk cId="2785248058" sldId="284"/>
            <ac:picMk id="10" creationId="{4202B21E-0B6C-4CDD-ACB4-5D31251263E0}"/>
          </ac:picMkLst>
        </pc:picChg>
      </pc:sldChg>
    </pc:docChg>
  </pc:docChgLst>
  <pc:docChgLst>
    <pc:chgData name="Goyani, Shivani Bipinbhai" userId="S::sxg5271@mavs.uta.edu::938db5d4-29f8-48d5-8ff3-dba8c45a96ba" providerId="AD" clId="Web-{25B63A88-6F75-4EE5-A5F7-CDCA7CD36B96}"/>
    <pc:docChg chg="modSld">
      <pc:chgData name="Goyani, Shivani Bipinbhai" userId="S::sxg5271@mavs.uta.edu::938db5d4-29f8-48d5-8ff3-dba8c45a96ba" providerId="AD" clId="Web-{25B63A88-6F75-4EE5-A5F7-CDCA7CD36B96}" dt="2022-02-15T05:00:14.802" v="97" actId="20577"/>
      <pc:docMkLst>
        <pc:docMk/>
      </pc:docMkLst>
      <pc:sldChg chg="addSp delSp modSp">
        <pc:chgData name="Goyani, Shivani Bipinbhai" userId="S::sxg5271@mavs.uta.edu::938db5d4-29f8-48d5-8ff3-dba8c45a96ba" providerId="AD" clId="Web-{25B63A88-6F75-4EE5-A5F7-CDCA7CD36B96}" dt="2022-02-15T05:00:14.802" v="97" actId="20577"/>
        <pc:sldMkLst>
          <pc:docMk/>
          <pc:sldMk cId="2507145515" sldId="273"/>
        </pc:sldMkLst>
        <pc:spChg chg="del mod">
          <ac:chgData name="Goyani, Shivani Bipinbhai" userId="S::sxg5271@mavs.uta.edu::938db5d4-29f8-48d5-8ff3-dba8c45a96ba" providerId="AD" clId="Web-{25B63A88-6F75-4EE5-A5F7-CDCA7CD36B96}" dt="2022-02-15T04:55:28.982" v="4"/>
          <ac:spMkLst>
            <pc:docMk/>
            <pc:sldMk cId="2507145515" sldId="273"/>
            <ac:spMk id="4" creationId="{98BA719A-6187-4173-9BD0-9183FF26642E}"/>
          </ac:spMkLst>
        </pc:spChg>
        <pc:spChg chg="add del">
          <ac:chgData name="Goyani, Shivani Bipinbhai" userId="S::sxg5271@mavs.uta.edu::938db5d4-29f8-48d5-8ff3-dba8c45a96ba" providerId="AD" clId="Web-{25B63A88-6F75-4EE5-A5F7-CDCA7CD36B96}" dt="2022-02-15T04:55:33.138" v="6"/>
          <ac:spMkLst>
            <pc:docMk/>
            <pc:sldMk cId="2507145515" sldId="273"/>
            <ac:spMk id="6" creationId="{EE5398EC-256B-4FC4-8E06-11A24E6F430C}"/>
          </ac:spMkLst>
        </pc:spChg>
        <pc:spChg chg="mod">
          <ac:chgData name="Goyani, Shivani Bipinbhai" userId="S::sxg5271@mavs.uta.edu::938db5d4-29f8-48d5-8ff3-dba8c45a96ba" providerId="AD" clId="Web-{25B63A88-6F75-4EE5-A5F7-CDCA7CD36B96}" dt="2022-02-15T04:55:47.388" v="7" actId="14100"/>
          <ac:spMkLst>
            <pc:docMk/>
            <pc:sldMk cId="2507145515" sldId="273"/>
            <ac:spMk id="7" creationId="{F3B6D58D-999F-4908-9236-6609EA6FE759}"/>
          </ac:spMkLst>
        </pc:spChg>
        <pc:spChg chg="add del">
          <ac:chgData name="Goyani, Shivani Bipinbhai" userId="S::sxg5271@mavs.uta.edu::938db5d4-29f8-48d5-8ff3-dba8c45a96ba" providerId="AD" clId="Web-{25B63A88-6F75-4EE5-A5F7-CDCA7CD36B96}" dt="2022-02-15T04:55:31.185" v="5"/>
          <ac:spMkLst>
            <pc:docMk/>
            <pc:sldMk cId="2507145515" sldId="273"/>
            <ac:spMk id="8" creationId="{236F6E40-B3DA-4A3C-98FE-08DB3A247E24}"/>
          </ac:spMkLst>
        </pc:spChg>
        <pc:spChg chg="add del mod">
          <ac:chgData name="Goyani, Shivani Bipinbhai" userId="S::sxg5271@mavs.uta.edu::938db5d4-29f8-48d5-8ff3-dba8c45a96ba" providerId="AD" clId="Web-{25B63A88-6F75-4EE5-A5F7-CDCA7CD36B96}" dt="2022-02-15T04:56:14.545" v="12"/>
          <ac:spMkLst>
            <pc:docMk/>
            <pc:sldMk cId="2507145515" sldId="273"/>
            <ac:spMk id="9" creationId="{CCBB974F-EDD1-4764-BAC2-961820D7202D}"/>
          </ac:spMkLst>
        </pc:spChg>
        <pc:spChg chg="add mod">
          <ac:chgData name="Goyani, Shivani Bipinbhai" userId="S::sxg5271@mavs.uta.edu::938db5d4-29f8-48d5-8ff3-dba8c45a96ba" providerId="AD" clId="Web-{25B63A88-6F75-4EE5-A5F7-CDCA7CD36B96}" dt="2022-02-15T05:00:14.802" v="97" actId="20577"/>
          <ac:spMkLst>
            <pc:docMk/>
            <pc:sldMk cId="2507145515" sldId="273"/>
            <ac:spMk id="10" creationId="{B4A91476-2FA8-4FE7-8B6F-03EAE5DDEBF9}"/>
          </ac:spMkLst>
        </pc:spChg>
      </pc:sldChg>
    </pc:docChg>
  </pc:docChgLst>
  <pc:docChgLst>
    <pc:chgData name="Goyani, Shivani Bipinbhai" userId="S::sxg5271@mavs.uta.edu::938db5d4-29f8-48d5-8ff3-dba8c45a96ba" providerId="AD" clId="Web-{F5E8D033-4C11-4E88-A726-D8620B123236}"/>
    <pc:docChg chg="addSld modSld sldOrd">
      <pc:chgData name="Goyani, Shivani Bipinbhai" userId="S::sxg5271@mavs.uta.edu::938db5d4-29f8-48d5-8ff3-dba8c45a96ba" providerId="AD" clId="Web-{F5E8D033-4C11-4E88-A726-D8620B123236}" dt="2022-02-16T05:47:42.457" v="7" actId="14100"/>
      <pc:docMkLst>
        <pc:docMk/>
      </pc:docMkLst>
      <pc:sldChg chg="addSp delSp modSp new ord">
        <pc:chgData name="Goyani, Shivani Bipinbhai" userId="S::sxg5271@mavs.uta.edu::938db5d4-29f8-48d5-8ff3-dba8c45a96ba" providerId="AD" clId="Web-{F5E8D033-4C11-4E88-A726-D8620B123236}" dt="2022-02-16T05:47:42.457" v="7" actId="14100"/>
        <pc:sldMkLst>
          <pc:docMk/>
          <pc:sldMk cId="390877953" sldId="289"/>
        </pc:sldMkLst>
        <pc:spChg chg="del">
          <ac:chgData name="Goyani, Shivani Bipinbhai" userId="S::sxg5271@mavs.uta.edu::938db5d4-29f8-48d5-8ff3-dba8c45a96ba" providerId="AD" clId="Web-{F5E8D033-4C11-4E88-A726-D8620B123236}" dt="2022-02-16T05:47:24.550" v="3"/>
          <ac:spMkLst>
            <pc:docMk/>
            <pc:sldMk cId="390877953" sldId="289"/>
            <ac:spMk id="5" creationId="{37113FC4-E31D-414C-A683-CF56BC47B615}"/>
          </ac:spMkLst>
        </pc:spChg>
        <pc:picChg chg="add del mod">
          <ac:chgData name="Goyani, Shivani Bipinbhai" userId="S::sxg5271@mavs.uta.edu::938db5d4-29f8-48d5-8ff3-dba8c45a96ba" providerId="AD" clId="Web-{F5E8D033-4C11-4E88-A726-D8620B123236}" dt="2022-02-16T05:47:32.941" v="5"/>
          <ac:picMkLst>
            <pc:docMk/>
            <pc:sldMk cId="390877953" sldId="289"/>
            <ac:picMk id="6" creationId="{C2C51B25-3940-4853-93BC-B8677C7179C2}"/>
          </ac:picMkLst>
        </pc:picChg>
        <pc:picChg chg="add mod">
          <ac:chgData name="Goyani, Shivani Bipinbhai" userId="S::sxg5271@mavs.uta.edu::938db5d4-29f8-48d5-8ff3-dba8c45a96ba" providerId="AD" clId="Web-{F5E8D033-4C11-4E88-A726-D8620B123236}" dt="2022-02-16T05:47:42.457" v="7" actId="14100"/>
          <ac:picMkLst>
            <pc:docMk/>
            <pc:sldMk cId="390877953" sldId="289"/>
            <ac:picMk id="7" creationId="{5454115C-A624-41C3-BF78-86FFDF65AAC0}"/>
          </ac:picMkLst>
        </pc:picChg>
      </pc:sldChg>
    </pc:docChg>
  </pc:docChgLst>
  <pc:docChgLst>
    <pc:chgData name="Goyani, Shivani Bipinbhai" userId="S::sxg5271@mavs.uta.edu::938db5d4-29f8-48d5-8ff3-dba8c45a96ba" providerId="AD" clId="Web-{167513B6-ACB8-4DBD-BA7C-FB86BC4105D4}"/>
    <pc:docChg chg="modSld">
      <pc:chgData name="Goyani, Shivani Bipinbhai" userId="S::sxg5271@mavs.uta.edu::938db5d4-29f8-48d5-8ff3-dba8c45a96ba" providerId="AD" clId="Web-{167513B6-ACB8-4DBD-BA7C-FB86BC4105D4}" dt="2022-02-15T05:19:02.814" v="117" actId="14100"/>
      <pc:docMkLst>
        <pc:docMk/>
      </pc:docMkLst>
      <pc:sldChg chg="delSp modSp">
        <pc:chgData name="Goyani, Shivani Bipinbhai" userId="S::sxg5271@mavs.uta.edu::938db5d4-29f8-48d5-8ff3-dba8c45a96ba" providerId="AD" clId="Web-{167513B6-ACB8-4DBD-BA7C-FB86BC4105D4}" dt="2022-02-15T05:19:02.814" v="117" actId="14100"/>
        <pc:sldMkLst>
          <pc:docMk/>
          <pc:sldMk cId="0" sldId="261"/>
        </pc:sldMkLst>
        <pc:spChg chg="mod">
          <ac:chgData name="Goyani, Shivani Bipinbhai" userId="S::sxg5271@mavs.uta.edu::938db5d4-29f8-48d5-8ff3-dba8c45a96ba" providerId="AD" clId="Web-{167513B6-ACB8-4DBD-BA7C-FB86BC4105D4}" dt="2022-02-15T05:19:02.814" v="117" actId="14100"/>
          <ac:spMkLst>
            <pc:docMk/>
            <pc:sldMk cId="0" sldId="261"/>
            <ac:spMk id="2" creationId="{B4DBD04A-249E-4C50-B734-F65539796183}"/>
          </ac:spMkLst>
        </pc:spChg>
        <pc:spChg chg="del mod">
          <ac:chgData name="Goyani, Shivani Bipinbhai" userId="S::sxg5271@mavs.uta.edu::938db5d4-29f8-48d5-8ff3-dba8c45a96ba" providerId="AD" clId="Web-{167513B6-ACB8-4DBD-BA7C-FB86BC4105D4}" dt="2022-02-15T05:18:56.189" v="116"/>
          <ac:spMkLst>
            <pc:docMk/>
            <pc:sldMk cId="0" sldId="261"/>
            <ac:spMk id="386" creationId="{00000000-0000-0000-0000-000000000000}"/>
          </ac:spMkLst>
        </pc:spChg>
      </pc:sldChg>
    </pc:docChg>
  </pc:docChgLst>
  <pc:docChgLst>
    <pc:chgData name="Jain, Samyak" userId="S::sxj3127@mavs.uta.edu::057e5571-890c-42d2-aa0b-ff8593191936" providerId="AD" clId="Web-{1335B310-F9DB-4FFD-B6DC-2386950B1A33}"/>
    <pc:docChg chg="modSld">
      <pc:chgData name="Jain, Samyak" userId="S::sxj3127@mavs.uta.edu::057e5571-890c-42d2-aa0b-ff8593191936" providerId="AD" clId="Web-{1335B310-F9DB-4FFD-B6DC-2386950B1A33}" dt="2022-02-15T05:04:37.139" v="2"/>
      <pc:docMkLst>
        <pc:docMk/>
      </pc:docMkLst>
      <pc:sldChg chg="modSp">
        <pc:chgData name="Jain, Samyak" userId="S::sxj3127@mavs.uta.edu::057e5571-890c-42d2-aa0b-ff8593191936" providerId="AD" clId="Web-{1335B310-F9DB-4FFD-B6DC-2386950B1A33}" dt="2022-02-15T05:04:37.139" v="2"/>
        <pc:sldMkLst>
          <pc:docMk/>
          <pc:sldMk cId="2507145515" sldId="273"/>
        </pc:sldMkLst>
        <pc:spChg chg="mod">
          <ac:chgData name="Jain, Samyak" userId="S::sxj3127@mavs.uta.edu::057e5571-890c-42d2-aa0b-ff8593191936" providerId="AD" clId="Web-{1335B310-F9DB-4FFD-B6DC-2386950B1A33}" dt="2022-02-15T05:03:01.508" v="0" actId="14100"/>
          <ac:spMkLst>
            <pc:docMk/>
            <pc:sldMk cId="2507145515" sldId="273"/>
            <ac:spMk id="7" creationId="{F3B6D58D-999F-4908-9236-6609EA6FE759}"/>
          </ac:spMkLst>
        </pc:spChg>
        <pc:spChg chg="mod">
          <ac:chgData name="Jain, Samyak" userId="S::sxj3127@mavs.uta.edu::057e5571-890c-42d2-aa0b-ff8593191936" providerId="AD" clId="Web-{1335B310-F9DB-4FFD-B6DC-2386950B1A33}" dt="2022-02-15T05:04:37.139" v="2"/>
          <ac:spMkLst>
            <pc:docMk/>
            <pc:sldMk cId="2507145515" sldId="273"/>
            <ac:spMk id="10" creationId="{B4A91476-2FA8-4FE7-8B6F-03EAE5DDEBF9}"/>
          </ac:spMkLst>
        </pc:spChg>
      </pc:sldChg>
    </pc:docChg>
  </pc:docChgLst>
  <pc:docChgLst>
    <pc:chgData name="Jain, Samyak" userId="S::sxj3127@mavs.uta.edu::057e5571-890c-42d2-aa0b-ff8593191936" providerId="AD" clId="Web-{69A3E4BA-541B-4546-A07A-DBE5D3096410}"/>
    <pc:docChg chg="modSld">
      <pc:chgData name="Jain, Samyak" userId="S::sxj3127@mavs.uta.edu::057e5571-890c-42d2-aa0b-ff8593191936" providerId="AD" clId="Web-{69A3E4BA-541B-4546-A07A-DBE5D3096410}" dt="2022-02-15T05:15:27.462" v="0" actId="14100"/>
      <pc:docMkLst>
        <pc:docMk/>
      </pc:docMkLst>
      <pc:sldChg chg="modSp">
        <pc:chgData name="Jain, Samyak" userId="S::sxj3127@mavs.uta.edu::057e5571-890c-42d2-aa0b-ff8593191936" providerId="AD" clId="Web-{69A3E4BA-541B-4546-A07A-DBE5D3096410}" dt="2022-02-15T05:15:27.462" v="0" actId="14100"/>
        <pc:sldMkLst>
          <pc:docMk/>
          <pc:sldMk cId="512594385" sldId="280"/>
        </pc:sldMkLst>
        <pc:picChg chg="mod">
          <ac:chgData name="Jain, Samyak" userId="S::sxj3127@mavs.uta.edu::057e5571-890c-42d2-aa0b-ff8593191936" providerId="AD" clId="Web-{69A3E4BA-541B-4546-A07A-DBE5D3096410}" dt="2022-02-15T05:15:27.462" v="0" actId="14100"/>
          <ac:picMkLst>
            <pc:docMk/>
            <pc:sldMk cId="512594385" sldId="280"/>
            <ac:picMk id="8" creationId="{CA166A28-F678-4A0C-826B-9D2A51509733}"/>
          </ac:picMkLst>
        </pc:picChg>
      </pc:sldChg>
    </pc:docChg>
  </pc:docChgLst>
  <pc:docChgLst>
    <pc:chgData name="Goyani, Shivani Bipinbhai" userId="S::sxg5271@mavs.uta.edu::938db5d4-29f8-48d5-8ff3-dba8c45a96ba" providerId="AD" clId="Web-{46905839-8CD1-4DE6-B8B4-B04428D9B174}"/>
    <pc:docChg chg="modSld">
      <pc:chgData name="Goyani, Shivani Bipinbhai" userId="S::sxg5271@mavs.uta.edu::938db5d4-29f8-48d5-8ff3-dba8c45a96ba" providerId="AD" clId="Web-{46905839-8CD1-4DE6-B8B4-B04428D9B174}" dt="2022-02-16T06:00:37.109" v="219" actId="1076"/>
      <pc:docMkLst>
        <pc:docMk/>
      </pc:docMkLst>
      <pc:sldChg chg="addSp delSp modSp">
        <pc:chgData name="Goyani, Shivani Bipinbhai" userId="S::sxg5271@mavs.uta.edu::938db5d4-29f8-48d5-8ff3-dba8c45a96ba" providerId="AD" clId="Web-{46905839-8CD1-4DE6-B8B4-B04428D9B174}" dt="2022-02-16T06:00:37.109" v="219" actId="1076"/>
        <pc:sldMkLst>
          <pc:docMk/>
          <pc:sldMk cId="390877953" sldId="289"/>
        </pc:sldMkLst>
        <pc:spChg chg="mod">
          <ac:chgData name="Goyani, Shivani Bipinbhai" userId="S::sxg5271@mavs.uta.edu::938db5d4-29f8-48d5-8ff3-dba8c45a96ba" providerId="AD" clId="Web-{46905839-8CD1-4DE6-B8B4-B04428D9B174}" dt="2022-02-16T06:00:27.452" v="215" actId="14100"/>
          <ac:spMkLst>
            <pc:docMk/>
            <pc:sldMk cId="390877953" sldId="289"/>
            <ac:spMk id="4" creationId="{2CA4C8D0-7E7A-4326-90E8-882565035633}"/>
          </ac:spMkLst>
        </pc:spChg>
        <pc:picChg chg="add del mod">
          <ac:chgData name="Goyani, Shivani Bipinbhai" userId="S::sxg5271@mavs.uta.edu::938db5d4-29f8-48d5-8ff3-dba8c45a96ba" providerId="AD" clId="Web-{46905839-8CD1-4DE6-B8B4-B04428D9B174}" dt="2022-02-16T05:50:46.319" v="8"/>
          <ac:picMkLst>
            <pc:docMk/>
            <pc:sldMk cId="390877953" sldId="289"/>
            <ac:picMk id="5" creationId="{384320AC-6DC6-4A40-A82E-7994AC613897}"/>
          </ac:picMkLst>
        </pc:picChg>
        <pc:picChg chg="add del mod">
          <ac:chgData name="Goyani, Shivani Bipinbhai" userId="S::sxg5271@mavs.uta.edu::938db5d4-29f8-48d5-8ff3-dba8c45a96ba" providerId="AD" clId="Web-{46905839-8CD1-4DE6-B8B4-B04428D9B174}" dt="2022-02-16T05:50:42.850" v="6"/>
          <ac:picMkLst>
            <pc:docMk/>
            <pc:sldMk cId="390877953" sldId="289"/>
            <ac:picMk id="6" creationId="{4B231FF4-D6C8-4681-AAA0-69FF6752099A}"/>
          </ac:picMkLst>
        </pc:picChg>
        <pc:picChg chg="add del mod modCrop">
          <ac:chgData name="Goyani, Shivani Bipinbhai" userId="S::sxg5271@mavs.uta.edu::938db5d4-29f8-48d5-8ff3-dba8c45a96ba" providerId="AD" clId="Web-{46905839-8CD1-4DE6-B8B4-B04428D9B174}" dt="2022-02-16T05:51:12.211" v="13"/>
          <ac:picMkLst>
            <pc:docMk/>
            <pc:sldMk cId="390877953" sldId="289"/>
            <ac:picMk id="8" creationId="{ACA352C2-0AC6-4AF1-B856-2BB31EDD8322}"/>
          </ac:picMkLst>
        </pc:picChg>
        <pc:picChg chg="add mod">
          <ac:chgData name="Goyani, Shivani Bipinbhai" userId="S::sxg5271@mavs.uta.edu::938db5d4-29f8-48d5-8ff3-dba8c45a96ba" providerId="AD" clId="Web-{46905839-8CD1-4DE6-B8B4-B04428D9B174}" dt="2022-02-16T05:51:36.978" v="18" actId="14100"/>
          <ac:picMkLst>
            <pc:docMk/>
            <pc:sldMk cId="390877953" sldId="289"/>
            <ac:picMk id="9" creationId="{DA46914A-7158-478B-AB87-DCAA2305008B}"/>
          </ac:picMkLst>
        </pc:picChg>
        <pc:picChg chg="add mod">
          <ac:chgData name="Goyani, Shivani Bipinbhai" userId="S::sxg5271@mavs.uta.edu::938db5d4-29f8-48d5-8ff3-dba8c45a96ba" providerId="AD" clId="Web-{46905839-8CD1-4DE6-B8B4-B04428D9B174}" dt="2022-02-16T06:00:37.109" v="219" actId="1076"/>
          <ac:picMkLst>
            <pc:docMk/>
            <pc:sldMk cId="390877953" sldId="289"/>
            <ac:picMk id="10" creationId="{E30B0A4D-8F71-4D10-AC48-4ECCC7DCAC0A}"/>
          </ac:picMkLst>
        </pc:picChg>
        <pc:picChg chg="add mod">
          <ac:chgData name="Goyani, Shivani Bipinbhai" userId="S::sxg5271@mavs.uta.edu::938db5d4-29f8-48d5-8ff3-dba8c45a96ba" providerId="AD" clId="Web-{46905839-8CD1-4DE6-B8B4-B04428D9B174}" dt="2022-02-16T06:00:34.952" v="218" actId="1076"/>
          <ac:picMkLst>
            <pc:docMk/>
            <pc:sldMk cId="390877953" sldId="289"/>
            <ac:picMk id="11" creationId="{008A9BCF-BAA1-416A-BAC0-0F0BEB6DA0F4}"/>
          </ac:picMkLst>
        </pc:picChg>
      </pc:sldChg>
    </pc:docChg>
  </pc:docChgLst>
  <pc:docChgLst>
    <pc:chgData name="Gawade, Omkar Shrikant" userId="S::oxg7237@mavs.uta.edu::2e311bda-819b-417c-8b67-b913f46db335" providerId="AD" clId="Web-{A50F2AE9-A8AF-4292-8F2B-209A0AEB1FFE}"/>
    <pc:docChg chg="modSld">
      <pc:chgData name="Gawade, Omkar Shrikant" userId="S::oxg7237@mavs.uta.edu::2e311bda-819b-417c-8b67-b913f46db335" providerId="AD" clId="Web-{A50F2AE9-A8AF-4292-8F2B-209A0AEB1FFE}" dt="2022-02-15T01:28:21.969" v="87" actId="14100"/>
      <pc:docMkLst>
        <pc:docMk/>
      </pc:docMkLst>
      <pc:sldChg chg="modSp">
        <pc:chgData name="Gawade, Omkar Shrikant" userId="S::oxg7237@mavs.uta.edu::2e311bda-819b-417c-8b67-b913f46db335" providerId="AD" clId="Web-{A50F2AE9-A8AF-4292-8F2B-209A0AEB1FFE}" dt="2022-02-15T01:11:10.368" v="40" actId="14100"/>
        <pc:sldMkLst>
          <pc:docMk/>
          <pc:sldMk cId="0" sldId="256"/>
        </pc:sldMkLst>
        <pc:spChg chg="mod">
          <ac:chgData name="Gawade, Omkar Shrikant" userId="S::oxg7237@mavs.uta.edu::2e311bda-819b-417c-8b67-b913f46db335" providerId="AD" clId="Web-{A50F2AE9-A8AF-4292-8F2B-209A0AEB1FFE}" dt="2022-02-15T01:11:10.368" v="40" actId="14100"/>
          <ac:spMkLst>
            <pc:docMk/>
            <pc:sldMk cId="0" sldId="256"/>
            <ac:spMk id="261" creationId="{00000000-0000-0000-0000-000000000000}"/>
          </ac:spMkLst>
        </pc:spChg>
      </pc:sldChg>
      <pc:sldChg chg="addSp delSp modSp">
        <pc:chgData name="Gawade, Omkar Shrikant" userId="S::oxg7237@mavs.uta.edu::2e311bda-819b-417c-8b67-b913f46db335" providerId="AD" clId="Web-{A50F2AE9-A8AF-4292-8F2B-209A0AEB1FFE}" dt="2022-02-15T01:06:06.086" v="37" actId="20577"/>
        <pc:sldMkLst>
          <pc:docMk/>
          <pc:sldMk cId="0" sldId="259"/>
        </pc:sldMkLst>
        <pc:spChg chg="add del mod">
          <ac:chgData name="Gawade, Omkar Shrikant" userId="S::oxg7237@mavs.uta.edu::2e311bda-819b-417c-8b67-b913f46db335" providerId="AD" clId="Web-{A50F2AE9-A8AF-4292-8F2B-209A0AEB1FFE}" dt="2022-02-15T01:05:15.193" v="35"/>
          <ac:spMkLst>
            <pc:docMk/>
            <pc:sldMk cId="0" sldId="259"/>
            <ac:spMk id="3" creationId="{5FC06A2E-0BE9-4476-BE89-4EF4D698D0C3}"/>
          </ac:spMkLst>
        </pc:spChg>
        <pc:spChg chg="mod">
          <ac:chgData name="Gawade, Omkar Shrikant" userId="S::oxg7237@mavs.uta.edu::2e311bda-819b-417c-8b67-b913f46db335" providerId="AD" clId="Web-{A50F2AE9-A8AF-4292-8F2B-209A0AEB1FFE}" dt="2022-02-15T01:02:07.433" v="7" actId="20577"/>
          <ac:spMkLst>
            <pc:docMk/>
            <pc:sldMk cId="0" sldId="259"/>
            <ac:spMk id="350" creationId="{00000000-0000-0000-0000-000000000000}"/>
          </ac:spMkLst>
        </pc:spChg>
        <pc:spChg chg="add del mod">
          <ac:chgData name="Gawade, Omkar Shrikant" userId="S::oxg7237@mavs.uta.edu::2e311bda-819b-417c-8b67-b913f46db335" providerId="AD" clId="Web-{A50F2AE9-A8AF-4292-8F2B-209A0AEB1FFE}" dt="2022-02-15T01:06:06.086" v="37" actId="20577"/>
          <ac:spMkLst>
            <pc:docMk/>
            <pc:sldMk cId="0" sldId="259"/>
            <ac:spMk id="352" creationId="{00000000-0000-0000-0000-000000000000}"/>
          </ac:spMkLst>
        </pc:spChg>
        <pc:spChg chg="mod">
          <ac:chgData name="Gawade, Omkar Shrikant" userId="S::oxg7237@mavs.uta.edu::2e311bda-819b-417c-8b67-b913f46db335" providerId="AD" clId="Web-{A50F2AE9-A8AF-4292-8F2B-209A0AEB1FFE}" dt="2022-02-15T01:04:53.879" v="33" actId="20577"/>
          <ac:spMkLst>
            <pc:docMk/>
            <pc:sldMk cId="0" sldId="259"/>
            <ac:spMk id="356" creationId="{00000000-0000-0000-0000-000000000000}"/>
          </ac:spMkLst>
        </pc:spChg>
      </pc:sldChg>
      <pc:sldChg chg="modSp">
        <pc:chgData name="Gawade, Omkar Shrikant" userId="S::oxg7237@mavs.uta.edu::2e311bda-819b-417c-8b67-b913f46db335" providerId="AD" clId="Web-{A50F2AE9-A8AF-4292-8F2B-209A0AEB1FFE}" dt="2022-02-15T01:13:55.345" v="53" actId="20577"/>
        <pc:sldMkLst>
          <pc:docMk/>
          <pc:sldMk cId="0" sldId="261"/>
        </pc:sldMkLst>
        <pc:spChg chg="mod">
          <ac:chgData name="Gawade, Omkar Shrikant" userId="S::oxg7237@mavs.uta.edu::2e311bda-819b-417c-8b67-b913f46db335" providerId="AD" clId="Web-{A50F2AE9-A8AF-4292-8F2B-209A0AEB1FFE}" dt="2022-02-15T01:13:55.345" v="53" actId="20577"/>
          <ac:spMkLst>
            <pc:docMk/>
            <pc:sldMk cId="0" sldId="261"/>
            <ac:spMk id="387" creationId="{00000000-0000-0000-0000-000000000000}"/>
          </ac:spMkLst>
        </pc:spChg>
      </pc:sldChg>
      <pc:sldChg chg="modSp">
        <pc:chgData name="Gawade, Omkar Shrikant" userId="S::oxg7237@mavs.uta.edu::2e311bda-819b-417c-8b67-b913f46db335" providerId="AD" clId="Web-{A50F2AE9-A8AF-4292-8F2B-209A0AEB1FFE}" dt="2022-02-15T01:16:26.869" v="62" actId="20577"/>
        <pc:sldMkLst>
          <pc:docMk/>
          <pc:sldMk cId="1103992981" sldId="262"/>
        </pc:sldMkLst>
        <pc:spChg chg="mod">
          <ac:chgData name="Gawade, Omkar Shrikant" userId="S::oxg7237@mavs.uta.edu::2e311bda-819b-417c-8b67-b913f46db335" providerId="AD" clId="Web-{A50F2AE9-A8AF-4292-8F2B-209A0AEB1FFE}" dt="2022-02-15T01:16:26.869" v="62" actId="20577"/>
          <ac:spMkLst>
            <pc:docMk/>
            <pc:sldMk cId="1103992981" sldId="262"/>
            <ac:spMk id="387" creationId="{00000000-0000-0000-0000-000000000000}"/>
          </ac:spMkLst>
        </pc:spChg>
      </pc:sldChg>
      <pc:sldChg chg="modSp">
        <pc:chgData name="Gawade, Omkar Shrikant" userId="S::oxg7237@mavs.uta.edu::2e311bda-819b-417c-8b67-b913f46db335" providerId="AD" clId="Web-{A50F2AE9-A8AF-4292-8F2B-209A0AEB1FFE}" dt="2022-02-15T01:28:21.969" v="87" actId="14100"/>
        <pc:sldMkLst>
          <pc:docMk/>
          <pc:sldMk cId="2835556921" sldId="269"/>
        </pc:sldMkLst>
        <pc:spChg chg="mod">
          <ac:chgData name="Gawade, Omkar Shrikant" userId="S::oxg7237@mavs.uta.edu::2e311bda-819b-417c-8b67-b913f46db335" providerId="AD" clId="Web-{A50F2AE9-A8AF-4292-8F2B-209A0AEB1FFE}" dt="2022-02-15T01:28:21.969" v="87" actId="14100"/>
          <ac:spMkLst>
            <pc:docMk/>
            <pc:sldMk cId="2835556921" sldId="269"/>
            <ac:spMk id="4" creationId="{4F7D915D-02AA-49FB-849F-CF589E4A815E}"/>
          </ac:spMkLst>
        </pc:spChg>
        <pc:spChg chg="mod">
          <ac:chgData name="Gawade, Omkar Shrikant" userId="S::oxg7237@mavs.uta.edu::2e311bda-819b-417c-8b67-b913f46db335" providerId="AD" clId="Web-{A50F2AE9-A8AF-4292-8F2B-209A0AEB1FFE}" dt="2022-02-15T01:26:37.807" v="84" actId="20577"/>
          <ac:spMkLst>
            <pc:docMk/>
            <pc:sldMk cId="2835556921" sldId="269"/>
            <ac:spMk id="5" creationId="{34A3EE11-D159-486C-972C-34D98FA0AC96}"/>
          </ac:spMkLst>
        </pc:spChg>
      </pc:sldChg>
    </pc:docChg>
  </pc:docChgLst>
  <pc:docChgLst>
    <pc:chgData name="Ghattamaneni, Tharun Sai" userId="S::txg4981@mavs.uta.edu::0cd9d9a9-0ba0-45dc-80bc-33a9583cf850" providerId="AD" clId="Web-{95082A16-5BB5-4CCB-8C3E-F45B8A8422A4}"/>
    <pc:docChg chg="addSld modSld">
      <pc:chgData name="Ghattamaneni, Tharun Sai" userId="S::txg4981@mavs.uta.edu::0cd9d9a9-0ba0-45dc-80bc-33a9583cf850" providerId="AD" clId="Web-{95082A16-5BB5-4CCB-8C3E-F45B8A8422A4}" dt="2022-02-15T06:30:52.252" v="24" actId="20577"/>
      <pc:docMkLst>
        <pc:docMk/>
      </pc:docMkLst>
      <pc:sldChg chg="addSp modSp">
        <pc:chgData name="Ghattamaneni, Tharun Sai" userId="S::txg4981@mavs.uta.edu::0cd9d9a9-0ba0-45dc-80bc-33a9583cf850" providerId="AD" clId="Web-{95082A16-5BB5-4CCB-8C3E-F45B8A8422A4}" dt="2022-02-15T06:24:56.209" v="4" actId="14100"/>
        <pc:sldMkLst>
          <pc:docMk/>
          <pc:sldMk cId="3238542649" sldId="268"/>
        </pc:sldMkLst>
        <pc:picChg chg="add mod">
          <ac:chgData name="Ghattamaneni, Tharun Sai" userId="S::txg4981@mavs.uta.edu::0cd9d9a9-0ba0-45dc-80bc-33a9583cf850" providerId="AD" clId="Web-{95082A16-5BB5-4CCB-8C3E-F45B8A8422A4}" dt="2022-02-15T06:24:56.209" v="4" actId="14100"/>
          <ac:picMkLst>
            <pc:docMk/>
            <pc:sldMk cId="3238542649" sldId="268"/>
            <ac:picMk id="6" creationId="{B4449383-FD11-4F2C-BFC5-DB01BBEBC235}"/>
          </ac:picMkLst>
        </pc:picChg>
      </pc:sldChg>
      <pc:sldChg chg="modSp new">
        <pc:chgData name="Ghattamaneni, Tharun Sai" userId="S::txg4981@mavs.uta.edu::0cd9d9a9-0ba0-45dc-80bc-33a9583cf850" providerId="AD" clId="Web-{95082A16-5BB5-4CCB-8C3E-F45B8A8422A4}" dt="2022-02-15T06:30:52.252" v="24" actId="20577"/>
        <pc:sldMkLst>
          <pc:docMk/>
          <pc:sldMk cId="902590082" sldId="285"/>
        </pc:sldMkLst>
        <pc:spChg chg="mod">
          <ac:chgData name="Ghattamaneni, Tharun Sai" userId="S::txg4981@mavs.uta.edu::0cd9d9a9-0ba0-45dc-80bc-33a9583cf850" providerId="AD" clId="Web-{95082A16-5BB5-4CCB-8C3E-F45B8A8422A4}" dt="2022-02-15T06:30:52.252" v="24" actId="20577"/>
          <ac:spMkLst>
            <pc:docMk/>
            <pc:sldMk cId="902590082" sldId="285"/>
            <ac:spMk id="5" creationId="{23D3017E-5E11-471C-B46E-86C1BE82B90F}"/>
          </ac:spMkLst>
        </pc:spChg>
      </pc:sldChg>
    </pc:docChg>
  </pc:docChgLst>
  <pc:docChgLst>
    <pc:chgData name="Kakadiya, Pruthvik Hemantbhai" userId="S::pxk1545@mavs.uta.edu::7f97318b-c502-4da8-9e11-58593a288a5d" providerId="AD" clId="Web-{3E225834-1DAB-4980-9CDE-BF2310E829D2}"/>
    <pc:docChg chg="modSld">
      <pc:chgData name="Kakadiya, Pruthvik Hemantbhai" userId="S::pxk1545@mavs.uta.edu::7f97318b-c502-4da8-9e11-58593a288a5d" providerId="AD" clId="Web-{3E225834-1DAB-4980-9CDE-BF2310E829D2}" dt="2022-02-15T05:24:42.452" v="58" actId="1076"/>
      <pc:docMkLst>
        <pc:docMk/>
      </pc:docMkLst>
      <pc:sldChg chg="modSp">
        <pc:chgData name="Kakadiya, Pruthvik Hemantbhai" userId="S::pxk1545@mavs.uta.edu::7f97318b-c502-4da8-9e11-58593a288a5d" providerId="AD" clId="Web-{3E225834-1DAB-4980-9CDE-BF2310E829D2}" dt="2022-02-15T05:24:42.452" v="58" actId="1076"/>
        <pc:sldMkLst>
          <pc:docMk/>
          <pc:sldMk cId="2493326374" sldId="282"/>
        </pc:sldMkLst>
        <pc:spChg chg="mod">
          <ac:chgData name="Kakadiya, Pruthvik Hemantbhai" userId="S::pxk1545@mavs.uta.edu::7f97318b-c502-4da8-9e11-58593a288a5d" providerId="AD" clId="Web-{3E225834-1DAB-4980-9CDE-BF2310E829D2}" dt="2022-02-15T05:24:42.452" v="58" actId="1076"/>
          <ac:spMkLst>
            <pc:docMk/>
            <pc:sldMk cId="2493326374" sldId="282"/>
            <ac:spMk id="4" creationId="{55216CF5-627F-432B-8B3E-3B1C09DC28A9}"/>
          </ac:spMkLst>
        </pc:spChg>
        <pc:spChg chg="mod">
          <ac:chgData name="Kakadiya, Pruthvik Hemantbhai" userId="S::pxk1545@mavs.uta.edu::7f97318b-c502-4da8-9e11-58593a288a5d" providerId="AD" clId="Web-{3E225834-1DAB-4980-9CDE-BF2310E829D2}" dt="2022-02-15T05:24:07.872" v="55" actId="1076"/>
          <ac:spMkLst>
            <pc:docMk/>
            <pc:sldMk cId="2493326374" sldId="282"/>
            <ac:spMk id="6" creationId="{EB2F91AA-04A6-4813-9C5A-0ACDE045AA47}"/>
          </ac:spMkLst>
        </pc:spChg>
        <pc:spChg chg="mod">
          <ac:chgData name="Kakadiya, Pruthvik Hemantbhai" userId="S::pxk1545@mavs.uta.edu::7f97318b-c502-4da8-9e11-58593a288a5d" providerId="AD" clId="Web-{3E225834-1DAB-4980-9CDE-BF2310E829D2}" dt="2022-02-15T05:23:38.261" v="51" actId="1076"/>
          <ac:spMkLst>
            <pc:docMk/>
            <pc:sldMk cId="2493326374" sldId="282"/>
            <ac:spMk id="7" creationId="{71C2F862-A684-4AD3-BF47-D20048A29A03}"/>
          </ac:spMkLst>
        </pc:spChg>
        <pc:spChg chg="mod">
          <ac:chgData name="Kakadiya, Pruthvik Hemantbhai" userId="S::pxk1545@mavs.uta.edu::7f97318b-c502-4da8-9e11-58593a288a5d" providerId="AD" clId="Web-{3E225834-1DAB-4980-9CDE-BF2310E829D2}" dt="2022-02-15T05:24:10.966" v="56" actId="1076"/>
          <ac:spMkLst>
            <pc:docMk/>
            <pc:sldMk cId="2493326374" sldId="282"/>
            <ac:spMk id="8" creationId="{97500F2D-C6B9-46B7-BC45-446ABBFF71CA}"/>
          </ac:spMkLst>
        </pc:spChg>
        <pc:spChg chg="mod">
          <ac:chgData name="Kakadiya, Pruthvik Hemantbhai" userId="S::pxk1545@mavs.uta.edu::7f97318b-c502-4da8-9e11-58593a288a5d" providerId="AD" clId="Web-{3E225834-1DAB-4980-9CDE-BF2310E829D2}" dt="2022-02-15T05:24:19.529" v="57" actId="14100"/>
          <ac:spMkLst>
            <pc:docMk/>
            <pc:sldMk cId="2493326374" sldId="282"/>
            <ac:spMk id="9" creationId="{25A4FACC-F019-4CC5-9B56-92D9053F4B59}"/>
          </ac:spMkLst>
        </pc:spChg>
      </pc:sldChg>
    </pc:docChg>
  </pc:docChgLst>
  <pc:docChgLst>
    <pc:chgData name="Ingole, Surabhi Hemant" userId="S::shi5174@mavs.uta.edu::70ad6f88-6dfe-4f63-9aa6-323c04a9264d" providerId="AD" clId="Web-{94E8F401-B600-4BA8-A950-B113A90E595A}"/>
    <pc:docChg chg="addSld delSld modSld sldOrd">
      <pc:chgData name="Ingole, Surabhi Hemant" userId="S::shi5174@mavs.uta.edu::70ad6f88-6dfe-4f63-9aa6-323c04a9264d" providerId="AD" clId="Web-{94E8F401-B600-4BA8-A950-B113A90E595A}" dt="2022-02-16T04:38:36.302" v="52"/>
      <pc:docMkLst>
        <pc:docMk/>
      </pc:docMkLst>
      <pc:sldChg chg="del">
        <pc:chgData name="Ingole, Surabhi Hemant" userId="S::shi5174@mavs.uta.edu::70ad6f88-6dfe-4f63-9aa6-323c04a9264d" providerId="AD" clId="Web-{94E8F401-B600-4BA8-A950-B113A90E595A}" dt="2022-02-16T04:38:36.302" v="52"/>
        <pc:sldMkLst>
          <pc:docMk/>
          <pc:sldMk cId="0" sldId="256"/>
        </pc:sldMkLst>
      </pc:sldChg>
      <pc:sldChg chg="addSp delSp modSp">
        <pc:chgData name="Ingole, Surabhi Hemant" userId="S::shi5174@mavs.uta.edu::70ad6f88-6dfe-4f63-9aa6-323c04a9264d" providerId="AD" clId="Web-{94E8F401-B600-4BA8-A950-B113A90E595A}" dt="2022-02-16T04:38:30.880" v="51" actId="20577"/>
        <pc:sldMkLst>
          <pc:docMk/>
          <pc:sldMk cId="0" sldId="259"/>
        </pc:sldMkLst>
        <pc:spChg chg="add del mod">
          <ac:chgData name="Ingole, Surabhi Hemant" userId="S::shi5174@mavs.uta.edu::70ad6f88-6dfe-4f63-9aa6-323c04a9264d" providerId="AD" clId="Web-{94E8F401-B600-4BA8-A950-B113A90E595A}" dt="2022-02-16T04:37:37.113" v="38"/>
          <ac:spMkLst>
            <pc:docMk/>
            <pc:sldMk cId="0" sldId="259"/>
            <ac:spMk id="3" creationId="{7397AF3F-D105-4365-906B-909CC7D8A87E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6"/>
          <ac:spMkLst>
            <pc:docMk/>
            <pc:sldMk cId="0" sldId="259"/>
            <ac:spMk id="4" creationId="{2C58948A-52D1-424B-93B5-A7E696E8036A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7"/>
          <ac:spMkLst>
            <pc:docMk/>
            <pc:sldMk cId="0" sldId="259"/>
            <ac:spMk id="6" creationId="{9BBE4142-1406-4DBC-AC62-4DB124834212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6"/>
          <ac:spMkLst>
            <pc:docMk/>
            <pc:sldMk cId="0" sldId="259"/>
            <ac:spMk id="8" creationId="{05D69790-AE8A-4AB5-9298-F4414BB750A2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5"/>
          <ac:spMkLst>
            <pc:docMk/>
            <pc:sldMk cId="0" sldId="259"/>
            <ac:spMk id="10" creationId="{9C0C0A21-6E27-4E6A-8F4F-03D8F781D8DC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4"/>
          <ac:spMkLst>
            <pc:docMk/>
            <pc:sldMk cId="0" sldId="259"/>
            <ac:spMk id="11" creationId="{56F09940-65B8-4859-9CD9-697B1D45A7D6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4"/>
          <ac:spMkLst>
            <pc:docMk/>
            <pc:sldMk cId="0" sldId="259"/>
            <ac:spMk id="13" creationId="{64A90B1A-FD8E-43AD-9082-32C76DA84999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3"/>
          <ac:spMkLst>
            <pc:docMk/>
            <pc:sldMk cId="0" sldId="259"/>
            <ac:spMk id="15" creationId="{0A13BDFB-20CA-4477-9C48-A7EEFD56F837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2"/>
          <ac:spMkLst>
            <pc:docMk/>
            <pc:sldMk cId="0" sldId="259"/>
            <ac:spMk id="17" creationId="{34DE89D9-7593-47F6-B0E5-7EE9B97D0D4B}"/>
          </ac:spMkLst>
        </pc:spChg>
        <pc:spChg chg="add del mod">
          <ac:chgData name="Ingole, Surabhi Hemant" userId="S::shi5174@mavs.uta.edu::70ad6f88-6dfe-4f63-9aa6-323c04a9264d" providerId="AD" clId="Web-{94E8F401-B600-4BA8-A950-B113A90E595A}" dt="2022-02-16T04:37:37.113" v="31"/>
          <ac:spMkLst>
            <pc:docMk/>
            <pc:sldMk cId="0" sldId="259"/>
            <ac:spMk id="19" creationId="{913A308B-3D8A-4AFD-A8EE-7ECE58B1BE1F}"/>
          </ac:spMkLst>
        </pc:spChg>
        <pc:spChg chg="add mod">
          <ac:chgData name="Ingole, Surabhi Hemant" userId="S::shi5174@mavs.uta.edu::70ad6f88-6dfe-4f63-9aa6-323c04a9264d" providerId="AD" clId="Web-{94E8F401-B600-4BA8-A950-B113A90E595A}" dt="2022-02-16T04:38:30.880" v="51" actId="20577"/>
          <ac:spMkLst>
            <pc:docMk/>
            <pc:sldMk cId="0" sldId="259"/>
            <ac:spMk id="22" creationId="{E0A1DEE5-F6F1-4F76-8410-E2293316CF29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5"/>
          <ac:spMkLst>
            <pc:docMk/>
            <pc:sldMk cId="0" sldId="259"/>
            <ac:spMk id="28" creationId="{706C782B-2C36-4A51-8F7C-A1D5925FACEC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2"/>
          <ac:spMkLst>
            <pc:docMk/>
            <pc:sldMk cId="0" sldId="259"/>
            <ac:spMk id="32" creationId="{EC329724-F14B-4DFD-BAE4-01AE4F9BBF0B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1"/>
          <ac:spMkLst>
            <pc:docMk/>
            <pc:sldMk cId="0" sldId="259"/>
            <ac:spMk id="33" creationId="{1FAB85FD-21BE-4BB6-85BB-BE5095F37683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8"/>
          <ac:spMkLst>
            <pc:docMk/>
            <pc:sldMk cId="0" sldId="259"/>
            <ac:spMk id="52" creationId="{60FEDD6A-020F-4C70-9FBE-5BFD96A1587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03" v="17"/>
          <ac:spMkLst>
            <pc:docMk/>
            <pc:sldMk cId="0" sldId="259"/>
            <ac:spMk id="55" creationId="{B181EE4F-C500-414A-8F70-2AD01806C7A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425" v="30"/>
          <ac:spMkLst>
            <pc:docMk/>
            <pc:sldMk cId="0" sldId="259"/>
            <ac:spMk id="349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378" v="29"/>
          <ac:spMkLst>
            <pc:docMk/>
            <pc:sldMk cId="0" sldId="259"/>
            <ac:spMk id="350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316" v="28"/>
          <ac:spMkLst>
            <pc:docMk/>
            <pc:sldMk cId="0" sldId="259"/>
            <ac:spMk id="351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269" v="27"/>
          <ac:spMkLst>
            <pc:docMk/>
            <pc:sldMk cId="0" sldId="259"/>
            <ac:spMk id="352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206" v="26"/>
          <ac:spMkLst>
            <pc:docMk/>
            <pc:sldMk cId="0" sldId="259"/>
            <ac:spMk id="354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159" v="25"/>
          <ac:spMkLst>
            <pc:docMk/>
            <pc:sldMk cId="0" sldId="259"/>
            <ac:spMk id="356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112" v="24"/>
          <ac:spMkLst>
            <pc:docMk/>
            <pc:sldMk cId="0" sldId="259"/>
            <ac:spMk id="357" creationId="{00000000-0000-0000-0000-000000000000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7:30.050" v="23"/>
          <ac:spMkLst>
            <pc:docMk/>
            <pc:sldMk cId="0" sldId="259"/>
            <ac:spMk id="360" creationId="{00000000-0000-0000-0000-000000000000}"/>
          </ac:spMkLst>
        </pc:spChg>
        <pc:picChg chg="add">
          <ac:chgData name="Ingole, Surabhi Hemant" userId="S::shi5174@mavs.uta.edu::70ad6f88-6dfe-4f63-9aa6-323c04a9264d" providerId="AD" clId="Web-{94E8F401-B600-4BA8-A950-B113A90E595A}" dt="2022-02-16T04:37:38.081" v="39"/>
          <ac:picMkLst>
            <pc:docMk/>
            <pc:sldMk cId="0" sldId="259"/>
            <ac:picMk id="20" creationId="{3F90E32A-B8DA-4BA5-8E08-FEE152799A15}"/>
          </ac:picMkLst>
        </pc:picChg>
        <pc:picChg chg="add del mod">
          <ac:chgData name="Ingole, Surabhi Hemant" userId="S::shi5174@mavs.uta.edu::70ad6f88-6dfe-4f63-9aa6-323c04a9264d" providerId="AD" clId="Web-{94E8F401-B600-4BA8-A950-B113A90E595A}" dt="2022-02-16T04:37:49.082" v="42"/>
          <ac:picMkLst>
            <pc:docMk/>
            <pc:sldMk cId="0" sldId="259"/>
            <ac:picMk id="21" creationId="{5676C8CE-CFA7-4700-BE3B-06092512BB59}"/>
          </ac:picMkLst>
        </pc:picChg>
        <pc:cxnChg chg="del">
          <ac:chgData name="Ingole, Surabhi Hemant" userId="S::shi5174@mavs.uta.edu::70ad6f88-6dfe-4f63-9aa6-323c04a9264d" providerId="AD" clId="Web-{94E8F401-B600-4BA8-A950-B113A90E595A}" dt="2022-02-16T04:37:30.003" v="13"/>
          <ac:cxnSpMkLst>
            <pc:docMk/>
            <pc:sldMk cId="0" sldId="259"/>
            <ac:cxnSpMk id="31" creationId="{9977D47C-2FEB-499E-9743-1C3231E6C1E7}"/>
          </ac:cxnSpMkLst>
        </pc:cxnChg>
        <pc:cxnChg chg="del">
          <ac:chgData name="Ingole, Surabhi Hemant" userId="S::shi5174@mavs.uta.edu::70ad6f88-6dfe-4f63-9aa6-323c04a9264d" providerId="AD" clId="Web-{94E8F401-B600-4BA8-A950-B113A90E595A}" dt="2022-02-16T04:37:30.003" v="22"/>
          <ac:cxnSpMkLst>
            <pc:docMk/>
            <pc:sldMk cId="0" sldId="259"/>
            <ac:cxnSpMk id="362" creationId="{00000000-0000-0000-0000-000000000000}"/>
          </ac:cxnSpMkLst>
        </pc:cxnChg>
        <pc:cxnChg chg="del">
          <ac:chgData name="Ingole, Surabhi Hemant" userId="S::shi5174@mavs.uta.edu::70ad6f88-6dfe-4f63-9aa6-323c04a9264d" providerId="AD" clId="Web-{94E8F401-B600-4BA8-A950-B113A90E595A}" dt="2022-02-16T04:37:30.003" v="21"/>
          <ac:cxnSpMkLst>
            <pc:docMk/>
            <pc:sldMk cId="0" sldId="259"/>
            <ac:cxnSpMk id="363" creationId="{00000000-0000-0000-0000-000000000000}"/>
          </ac:cxnSpMkLst>
        </pc:cxnChg>
        <pc:cxnChg chg="del">
          <ac:chgData name="Ingole, Surabhi Hemant" userId="S::shi5174@mavs.uta.edu::70ad6f88-6dfe-4f63-9aa6-323c04a9264d" providerId="AD" clId="Web-{94E8F401-B600-4BA8-A950-B113A90E595A}" dt="2022-02-16T04:37:30.003" v="20"/>
          <ac:cxnSpMkLst>
            <pc:docMk/>
            <pc:sldMk cId="0" sldId="259"/>
            <ac:cxnSpMk id="364" creationId="{00000000-0000-0000-0000-000000000000}"/>
          </ac:cxnSpMkLst>
        </pc:cxnChg>
        <pc:cxnChg chg="del">
          <ac:chgData name="Ingole, Surabhi Hemant" userId="S::shi5174@mavs.uta.edu::70ad6f88-6dfe-4f63-9aa6-323c04a9264d" providerId="AD" clId="Web-{94E8F401-B600-4BA8-A950-B113A90E595A}" dt="2022-02-16T04:37:30.003" v="19"/>
          <ac:cxnSpMkLst>
            <pc:docMk/>
            <pc:sldMk cId="0" sldId="259"/>
            <ac:cxnSpMk id="365" creationId="{00000000-0000-0000-0000-000000000000}"/>
          </ac:cxnSpMkLst>
        </pc:cxnChg>
      </pc:sldChg>
      <pc:sldChg chg="delSp new del">
        <pc:chgData name="Ingole, Surabhi Hemant" userId="S::shi5174@mavs.uta.edu::70ad6f88-6dfe-4f63-9aa6-323c04a9264d" providerId="AD" clId="Web-{94E8F401-B600-4BA8-A950-B113A90E595A}" dt="2022-02-16T04:37:17.143" v="10"/>
        <pc:sldMkLst>
          <pc:docMk/>
          <pc:sldMk cId="2597223541" sldId="287"/>
        </pc:sldMkLst>
        <pc:spChg chg="del">
          <ac:chgData name="Ingole, Surabhi Hemant" userId="S::shi5174@mavs.uta.edu::70ad6f88-6dfe-4f63-9aa6-323c04a9264d" providerId="AD" clId="Web-{94E8F401-B600-4BA8-A950-B113A90E595A}" dt="2022-02-16T04:36:57.987" v="5"/>
          <ac:spMkLst>
            <pc:docMk/>
            <pc:sldMk cId="2597223541" sldId="287"/>
            <ac:spMk id="2" creationId="{1D278A76-0420-4194-98E4-EF76406780D1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6:59.877" v="6"/>
          <ac:spMkLst>
            <pc:docMk/>
            <pc:sldMk cId="2597223541" sldId="287"/>
            <ac:spMk id="3" creationId="{C52B5E76-6CF4-4F7B-86E6-5A524682D1BD}"/>
          </ac:spMkLst>
        </pc:spChg>
        <pc:spChg chg="del">
          <ac:chgData name="Ingole, Surabhi Hemant" userId="S::shi5174@mavs.uta.edu::70ad6f88-6dfe-4f63-9aa6-323c04a9264d" providerId="AD" clId="Web-{94E8F401-B600-4BA8-A950-B113A90E595A}" dt="2022-02-16T04:36:55.596" v="4"/>
          <ac:spMkLst>
            <pc:docMk/>
            <pc:sldMk cId="2597223541" sldId="287"/>
            <ac:spMk id="4" creationId="{CF05070D-1EAA-4DA4-9D37-AEEA77F91F1D}"/>
          </ac:spMkLst>
        </pc:spChg>
      </pc:sldChg>
      <pc:sldChg chg="add del ord replId">
        <pc:chgData name="Ingole, Surabhi Hemant" userId="S::shi5174@mavs.uta.edu::70ad6f88-6dfe-4f63-9aa6-323c04a9264d" providerId="AD" clId="Web-{94E8F401-B600-4BA8-A950-B113A90E595A}" dt="2022-02-16T04:36:33.814" v="2"/>
        <pc:sldMkLst>
          <pc:docMk/>
          <pc:sldMk cId="2943691063" sldId="287"/>
        </pc:sldMkLst>
      </pc:sldChg>
      <pc:sldChg chg="add del replId">
        <pc:chgData name="Ingole, Surabhi Hemant" userId="S::shi5174@mavs.uta.edu::70ad6f88-6dfe-4f63-9aa6-323c04a9264d" providerId="AD" clId="Web-{94E8F401-B600-4BA8-A950-B113A90E595A}" dt="2022-02-16T04:37:09.971" v="8"/>
        <pc:sldMkLst>
          <pc:docMk/>
          <pc:sldMk cId="1849149953" sldId="288"/>
        </pc:sldMkLst>
      </pc:sldChg>
      <pc:sldChg chg="add replId">
        <pc:chgData name="Ingole, Surabhi Hemant" userId="S::shi5174@mavs.uta.edu::70ad6f88-6dfe-4f63-9aa6-323c04a9264d" providerId="AD" clId="Web-{94E8F401-B600-4BA8-A950-B113A90E595A}" dt="2022-02-16T04:37:13.628" v="9"/>
        <pc:sldMkLst>
          <pc:docMk/>
          <pc:sldMk cId="2066467697" sldId="288"/>
        </pc:sldMkLst>
      </pc:sldChg>
    </pc:docChg>
  </pc:docChgLst>
  <pc:docChgLst>
    <pc:chgData name="Surabhi Hemant Ingole" userId="70ad6f88-6dfe-4f63-9aa6-323c04a9264d" providerId="ADAL" clId="{95320AAA-4E56-4FD7-842B-62A1B116D12E}"/>
    <pc:docChg chg="modSld">
      <pc:chgData name="Surabhi Hemant Ingole" userId="70ad6f88-6dfe-4f63-9aa6-323c04a9264d" providerId="ADAL" clId="{95320AAA-4E56-4FD7-842B-62A1B116D12E}" dt="2022-02-16T04:42:11.164" v="2" actId="14100"/>
      <pc:docMkLst>
        <pc:docMk/>
      </pc:docMkLst>
      <pc:sldChg chg="modSp mod">
        <pc:chgData name="Surabhi Hemant Ingole" userId="70ad6f88-6dfe-4f63-9aa6-323c04a9264d" providerId="ADAL" clId="{95320AAA-4E56-4FD7-842B-62A1B116D12E}" dt="2022-02-16T04:42:11.164" v="2" actId="14100"/>
        <pc:sldMkLst>
          <pc:docMk/>
          <pc:sldMk cId="0" sldId="259"/>
        </pc:sldMkLst>
        <pc:spChg chg="mod">
          <ac:chgData name="Surabhi Hemant Ingole" userId="70ad6f88-6dfe-4f63-9aa6-323c04a9264d" providerId="ADAL" clId="{95320AAA-4E56-4FD7-842B-62A1B116D12E}" dt="2022-02-16T04:42:11.164" v="2" actId="14100"/>
          <ac:spMkLst>
            <pc:docMk/>
            <pc:sldMk cId="0" sldId="259"/>
            <ac:spMk id="22" creationId="{E0A1DEE5-F6F1-4F76-8410-E2293316CF29}"/>
          </ac:spMkLst>
        </pc:spChg>
      </pc:sldChg>
    </pc:docChg>
  </pc:docChgLst>
  <pc:docChgLst>
    <pc:chgData name="Jain, Samyak" userId="S::sxj3127@mavs.uta.edu::057e5571-890c-42d2-aa0b-ff8593191936" providerId="AD" clId="Web-{42609498-1351-4FE8-9D1A-F878A4FEBC3B}"/>
    <pc:docChg chg="modSld">
      <pc:chgData name="Jain, Samyak" userId="S::sxj3127@mavs.uta.edu::057e5571-890c-42d2-aa0b-ff8593191936" providerId="AD" clId="Web-{42609498-1351-4FE8-9D1A-F878A4FEBC3B}" dt="2022-02-15T08:18:54.876" v="3" actId="20577"/>
      <pc:docMkLst>
        <pc:docMk/>
      </pc:docMkLst>
      <pc:sldChg chg="modSp">
        <pc:chgData name="Jain, Samyak" userId="S::sxj3127@mavs.uta.edu::057e5571-890c-42d2-aa0b-ff8593191936" providerId="AD" clId="Web-{42609498-1351-4FE8-9D1A-F878A4FEBC3B}" dt="2022-02-15T08:18:54.876" v="3" actId="20577"/>
        <pc:sldMkLst>
          <pc:docMk/>
          <pc:sldMk cId="346524321" sldId="267"/>
        </pc:sldMkLst>
        <pc:spChg chg="mod">
          <ac:chgData name="Jain, Samyak" userId="S::sxj3127@mavs.uta.edu::057e5571-890c-42d2-aa0b-ff8593191936" providerId="AD" clId="Web-{42609498-1351-4FE8-9D1A-F878A4FEBC3B}" dt="2022-02-15T08:18:54.876" v="3" actId="20577"/>
          <ac:spMkLst>
            <pc:docMk/>
            <pc:sldMk cId="346524321" sldId="267"/>
            <ac:spMk id="3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D3A2-BBBD-43D4-BE88-0EB6965DFB5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32A30-BF14-4E87-A5BD-C5663B1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7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9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0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1000" y="16382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1000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319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582017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582017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387813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387813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617425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617425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847037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847037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1274033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3570133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5866267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8162367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1867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495600" y="4007667"/>
            <a:ext cx="4180000" cy="2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74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950967" y="1762533"/>
            <a:ext cx="5494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950967" y="2886667"/>
            <a:ext cx="5494400" cy="2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183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1596467" y="4356700"/>
            <a:ext cx="3702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596467" y="50012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3"/>
          </p:nvPr>
        </p:nvSpPr>
        <p:spPr>
          <a:xfrm>
            <a:off x="6893147" y="4356700"/>
            <a:ext cx="3702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6893147" y="50012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675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3968000" y="4830767"/>
            <a:ext cx="4256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205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596484" y="33841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3098067" y="4515100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9"/>
          <p:cNvSpPr txBox="1">
            <a:spLocks noGrp="1"/>
          </p:cNvSpPr>
          <p:nvPr>
            <p:ph type="subTitle" idx="1"/>
          </p:nvPr>
        </p:nvSpPr>
        <p:spPr>
          <a:xfrm>
            <a:off x="1596467" y="4803700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2"/>
          </p:nvPr>
        </p:nvSpPr>
        <p:spPr>
          <a:xfrm>
            <a:off x="6928051" y="4803700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6928051" y="33841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8394733" y="4515100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86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922900" y="8420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922900" y="1849633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7538636" y="4558117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7538633" y="3550517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4095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574333" y="19666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574333" y="29479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2574333" y="4026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2574333" y="4996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7821825" y="19666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7821825" y="29479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7821825" y="4026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7821825" y="4996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0610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145651" y="20154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1145651" y="29967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1145651" y="3770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1145651" y="4740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7815543" y="20154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7815543" y="29967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7815543" y="3770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7815543" y="4740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37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82667" y="1877467"/>
            <a:ext cx="48008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8568" y="1877467"/>
            <a:ext cx="48008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4134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6676567" y="1808467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6676567" y="2351863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6676567" y="2836400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6676567" y="3379796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6676567" y="3864317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6676567" y="4394631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6676567" y="4884733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6676567" y="5409467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667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6944433" y="1599400"/>
            <a:ext cx="4148000" cy="1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40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6944433" y="3705095"/>
            <a:ext cx="4148000" cy="2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157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3165600" y="1582200"/>
            <a:ext cx="58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65600" y="4098600"/>
            <a:ext cx="58608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455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061400" y="268133"/>
            <a:ext cx="1006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7889367" y="4208256"/>
            <a:ext cx="27556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7889367" y="3427056"/>
            <a:ext cx="27556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7889367" y="5701456"/>
            <a:ext cx="27556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7889367" y="4920256"/>
            <a:ext cx="27556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14580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1139033" y="1657033"/>
            <a:ext cx="4211600" cy="2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1139000" y="3699767"/>
            <a:ext cx="4211600" cy="1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8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1556833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1556833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 idx="2"/>
          </p:nvPr>
        </p:nvSpPr>
        <p:spPr>
          <a:xfrm>
            <a:off x="4849601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3"/>
          </p:nvPr>
        </p:nvSpPr>
        <p:spPr>
          <a:xfrm>
            <a:off x="4849601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4"/>
          </p:nvPr>
        </p:nvSpPr>
        <p:spPr>
          <a:xfrm>
            <a:off x="8142368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5"/>
          </p:nvPr>
        </p:nvSpPr>
        <p:spPr>
          <a:xfrm>
            <a:off x="8142368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7960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556833" y="26452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556833" y="33810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4849601" y="40676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4849601" y="48034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8142368" y="26452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8142368" y="33810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8715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849601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556833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556833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4849601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4849600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8142368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8142367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556833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556833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4849600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8142368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8142367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777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231367" y="2913517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2231367" y="3715517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7670701" y="13351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7670700" y="21371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7670701" y="45263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7670700" y="53283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2227633" y="13351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2227633" y="21371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2227635" y="45263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2227633" y="53283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7675829" y="2913517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7675827" y="3715517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2483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7239300" y="2683233"/>
            <a:ext cx="4001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7239300" y="3532200"/>
            <a:ext cx="40016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8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1479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6461967" y="2264484"/>
            <a:ext cx="454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6461967" y="3247684"/>
            <a:ext cx="4548400" cy="1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589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646467" y="1851833"/>
            <a:ext cx="6564800" cy="8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4646467" y="2771033"/>
            <a:ext cx="3282400" cy="25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7928867" y="2771033"/>
            <a:ext cx="3282400" cy="25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455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5825167" y="614300"/>
            <a:ext cx="5399200" cy="1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5825167" y="18829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5825167" y="2217333"/>
            <a:ext cx="5399200" cy="1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5825167" y="36417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5825167" y="3976933"/>
            <a:ext cx="5399200" cy="1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5825167" y="54013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22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945567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3588000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6230433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945551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3587984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6230417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8872867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8872851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4918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410067" y="183806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4859167" y="183806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410067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4859167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393333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4859167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8424933" y="1838067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8425000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8425000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776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968767" y="2639133"/>
            <a:ext cx="4198800" cy="16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968767" y="4333367"/>
            <a:ext cx="419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968767" y="1519700"/>
            <a:ext cx="41988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01317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61400" y="1033667"/>
            <a:ext cx="1006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3" name="Google Shape;233;p39"/>
          <p:cNvCxnSpPr/>
          <p:nvPr/>
        </p:nvCxnSpPr>
        <p:spPr>
          <a:xfrm>
            <a:off x="5746400" y="2130267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559800" y="2388367"/>
            <a:ext cx="5072400" cy="1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4023200" y="4707100"/>
            <a:ext cx="41456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33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33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33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333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333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333" b="1">
              <a:solidFill>
                <a:srgbClr val="0005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333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5732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">
  <p:cSld name="Title and bullet 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982667" y="1877467"/>
            <a:ext cx="51132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6371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907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6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437833" y="2834267"/>
            <a:ext cx="3555200" cy="2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Google Shape;30;p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0088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422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2667" y="784800"/>
            <a:ext cx="7190400" cy="26444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69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2667" y="3332433"/>
            <a:ext cx="44476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Thin"/>
              <a:buNone/>
              <a:defRPr sz="24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23033" y="1011000"/>
            <a:ext cx="0" cy="38380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0529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34333" y="2840883"/>
            <a:ext cx="4231200" cy="1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4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234335" y="2187367"/>
            <a:ext cx="2298800" cy="1122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8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34333" y="4628533"/>
            <a:ext cx="40364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Thin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723033" y="2166933"/>
            <a:ext cx="0" cy="39484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192341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82133" y="1749433"/>
            <a:ext cx="10170800" cy="4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656949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942567" y="4057065"/>
            <a:ext cx="3018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6726767" y="4057065"/>
            <a:ext cx="3018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942551" y="330485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726751" y="330485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 idx="6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004633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9" name="Google Shape;39;p6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 idx="3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6310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80433" y="2303000"/>
            <a:ext cx="7019600" cy="30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Char char="●"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1651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541000" y="1656000"/>
            <a:ext cx="9110000" cy="298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D0000"/>
              </a:solidFill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749500" y="2552000"/>
            <a:ext cx="7479200" cy="11952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6933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 idx="2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8"/>
          <p:cNvCxnSpPr/>
          <p:nvPr/>
        </p:nvCxnSpPr>
        <p:spPr>
          <a:xfrm rot="10800000">
            <a:off x="2912117" y="2490400"/>
            <a:ext cx="417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8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8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50400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220267" y="1002800"/>
            <a:ext cx="2767600" cy="2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0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0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681252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6" name="Google Shape;76;p11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447933" y="3504800"/>
            <a:ext cx="63628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idx="3" hasCustomPrompt="1"/>
          </p:nvPr>
        </p:nvSpPr>
        <p:spPr>
          <a:xfrm>
            <a:off x="2447633" y="2382400"/>
            <a:ext cx="7782800" cy="1122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9466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9" name="Google Shape;79;p11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1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81" name="Google Shape;81;p11"/>
          <p:cNvCxnSpPr/>
          <p:nvPr/>
        </p:nvCxnSpPr>
        <p:spPr>
          <a:xfrm>
            <a:off x="2447933" y="1702233"/>
            <a:ext cx="361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495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950967" y="1832800"/>
            <a:ext cx="5934400" cy="3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707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9335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8708" y="1623019"/>
            <a:ext cx="479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263600" y="2318619"/>
            <a:ext cx="3950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495500" y="2231019"/>
            <a:ext cx="768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263600" y="3019531"/>
            <a:ext cx="3616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2263600" y="4247419"/>
            <a:ext cx="3950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495467" y="4159819"/>
            <a:ext cx="768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2263600" y="4948340"/>
            <a:ext cx="36164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7550000" y="2318619"/>
            <a:ext cx="3950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6781867" y="2231019"/>
            <a:ext cx="768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7550000" y="3019531"/>
            <a:ext cx="3616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7550000" y="4247419"/>
            <a:ext cx="3950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6783275" y="4159819"/>
            <a:ext cx="768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550000" y="4948340"/>
            <a:ext cx="36164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212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815800" y="1613767"/>
            <a:ext cx="7008800" cy="2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2370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37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Thin"/>
              <a:buNone/>
              <a:defRPr>
                <a:solidFill>
                  <a:srgbClr val="FD0000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671400" y="3538223"/>
            <a:ext cx="33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4"/>
          <p:cNvSpPr txBox="1">
            <a:spLocks noGrp="1"/>
          </p:cNvSpPr>
          <p:nvPr>
            <p:ph type="title" idx="3"/>
          </p:nvPr>
        </p:nvSpPr>
        <p:spPr>
          <a:xfrm>
            <a:off x="2815800" y="4044433"/>
            <a:ext cx="70088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 Thin"/>
              <a:buNone/>
              <a:defRPr sz="24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38598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056000" y="2950405"/>
            <a:ext cx="4231200" cy="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7056001" y="2166933"/>
            <a:ext cx="2298800" cy="1122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8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8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056000" y="4607764"/>
            <a:ext cx="40364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Thin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346518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234333" y="2381867"/>
            <a:ext cx="6868800" cy="125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0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1234331" y="3635867"/>
            <a:ext cx="6868800" cy="13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723033" y="2166933"/>
            <a:ext cx="0" cy="3614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1572152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7278433" y="1943067"/>
            <a:ext cx="3902800" cy="4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7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358033" y="1943067"/>
            <a:ext cx="5628400" cy="4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7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6880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hasCustomPrompt="1"/>
          </p:nvPr>
        </p:nvSpPr>
        <p:spPr>
          <a:xfrm>
            <a:off x="2592367" y="1838600"/>
            <a:ext cx="3048000" cy="76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2592367" y="2747795"/>
            <a:ext cx="3048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2" hasCustomPrompt="1"/>
          </p:nvPr>
        </p:nvSpPr>
        <p:spPr>
          <a:xfrm>
            <a:off x="6551667" y="1838600"/>
            <a:ext cx="3044800" cy="76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6551641" y="2747795"/>
            <a:ext cx="3048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" hasCustomPrompt="1"/>
          </p:nvPr>
        </p:nvSpPr>
        <p:spPr>
          <a:xfrm>
            <a:off x="2592369" y="4023000"/>
            <a:ext cx="3044800" cy="76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5"/>
          </p:nvPr>
        </p:nvSpPr>
        <p:spPr>
          <a:xfrm>
            <a:off x="2592351" y="4932187"/>
            <a:ext cx="30480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6" hasCustomPrompt="1"/>
          </p:nvPr>
        </p:nvSpPr>
        <p:spPr>
          <a:xfrm>
            <a:off x="6551669" y="4023000"/>
            <a:ext cx="3044800" cy="76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4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7"/>
          </p:nvPr>
        </p:nvSpPr>
        <p:spPr>
          <a:xfrm>
            <a:off x="6551636" y="4932187"/>
            <a:ext cx="30480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8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 idx="9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28832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298093" y="4409532"/>
            <a:ext cx="3018000" cy="1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4586993" y="4409532"/>
            <a:ext cx="3018000" cy="1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7875893" y="4409532"/>
            <a:ext cx="3018000" cy="1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298093" y="2057521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4586993" y="2057521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7875893" y="2057521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7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>
            <a:spLocks noGrp="1"/>
          </p:cNvSpPr>
          <p:nvPr>
            <p:ph type="title" idx="8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10509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862300" y="4017633"/>
            <a:ext cx="18888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5150800" y="4017633"/>
            <a:ext cx="18896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8440100" y="4017633"/>
            <a:ext cx="18896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862300" y="3304855"/>
            <a:ext cx="188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5151200" y="3304855"/>
            <a:ext cx="188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8440100" y="3304855"/>
            <a:ext cx="188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0805092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1634700" y="1875033"/>
            <a:ext cx="2344800" cy="20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2"/>
          </p:nvPr>
        </p:nvSpPr>
        <p:spPr>
          <a:xfrm>
            <a:off x="4925600" y="1875033"/>
            <a:ext cx="2340800" cy="20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3"/>
          </p:nvPr>
        </p:nvSpPr>
        <p:spPr>
          <a:xfrm>
            <a:off x="8214500" y="1875041"/>
            <a:ext cx="2340800" cy="20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4"/>
          </p:nvPr>
        </p:nvSpPr>
        <p:spPr>
          <a:xfrm>
            <a:off x="1636700" y="4422100"/>
            <a:ext cx="2340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5"/>
          </p:nvPr>
        </p:nvSpPr>
        <p:spPr>
          <a:xfrm>
            <a:off x="4925600" y="4422100"/>
            <a:ext cx="2340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6"/>
          </p:nvPr>
        </p:nvSpPr>
        <p:spPr>
          <a:xfrm>
            <a:off x="8214500" y="4422100"/>
            <a:ext cx="2340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7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6" name="Google Shape;176;p21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1"/>
          <p:cNvSpPr txBox="1">
            <a:spLocks noGrp="1"/>
          </p:cNvSpPr>
          <p:nvPr>
            <p:ph type="title" idx="8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32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959800" y="2067133"/>
            <a:ext cx="5095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933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959800" y="2916100"/>
            <a:ext cx="50956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55213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2199567" y="3252600"/>
            <a:ext cx="21336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2"/>
          </p:nvPr>
        </p:nvSpPr>
        <p:spPr>
          <a:xfrm>
            <a:off x="5488067" y="3252600"/>
            <a:ext cx="21336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8777367" y="3252600"/>
            <a:ext cx="21336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4"/>
          </p:nvPr>
        </p:nvSpPr>
        <p:spPr>
          <a:xfrm>
            <a:off x="2199567" y="2538088"/>
            <a:ext cx="188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488467" y="2538088"/>
            <a:ext cx="2133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6"/>
          </p:nvPr>
        </p:nvSpPr>
        <p:spPr>
          <a:xfrm>
            <a:off x="8777367" y="2538088"/>
            <a:ext cx="2133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Thin"/>
              <a:buNone/>
              <a:defRPr sz="20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7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89" name="Google Shape;189;p22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2"/>
          <p:cNvSpPr txBox="1">
            <a:spLocks noGrp="1"/>
          </p:cNvSpPr>
          <p:nvPr>
            <p:ph type="title" idx="8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2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2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48582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2531167" y="2978567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2"/>
          </p:nvPr>
        </p:nvSpPr>
        <p:spPr>
          <a:xfrm>
            <a:off x="6642833" y="2978567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2531167" y="222397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4"/>
          </p:nvPr>
        </p:nvSpPr>
        <p:spPr>
          <a:xfrm>
            <a:off x="6642833" y="222397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5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3"/>
          <p:cNvSpPr txBox="1">
            <a:spLocks noGrp="1"/>
          </p:cNvSpPr>
          <p:nvPr>
            <p:ph type="subTitle" idx="6"/>
          </p:nvPr>
        </p:nvSpPr>
        <p:spPr>
          <a:xfrm>
            <a:off x="2531167" y="5339912"/>
            <a:ext cx="30180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6642833" y="5339912"/>
            <a:ext cx="30180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8"/>
          </p:nvPr>
        </p:nvSpPr>
        <p:spPr>
          <a:xfrm>
            <a:off x="2531167" y="4585321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9"/>
          </p:nvPr>
        </p:nvSpPr>
        <p:spPr>
          <a:xfrm>
            <a:off x="6642833" y="4585321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3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73167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1243600" y="2745484"/>
            <a:ext cx="3018000" cy="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2"/>
          </p:nvPr>
        </p:nvSpPr>
        <p:spPr>
          <a:xfrm>
            <a:off x="4587000" y="2745484"/>
            <a:ext cx="3018000" cy="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3"/>
          </p:nvPr>
        </p:nvSpPr>
        <p:spPr>
          <a:xfrm>
            <a:off x="1243600" y="222397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4"/>
          </p:nvPr>
        </p:nvSpPr>
        <p:spPr>
          <a:xfrm>
            <a:off x="4587000" y="222397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 idx="5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5" name="Google Shape;215;p24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subTitle" idx="6"/>
          </p:nvPr>
        </p:nvSpPr>
        <p:spPr>
          <a:xfrm>
            <a:off x="1243600" y="4855413"/>
            <a:ext cx="30180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7"/>
          </p:nvPr>
        </p:nvSpPr>
        <p:spPr>
          <a:xfrm>
            <a:off x="4587000" y="4852416"/>
            <a:ext cx="30180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8"/>
          </p:nvPr>
        </p:nvSpPr>
        <p:spPr>
          <a:xfrm>
            <a:off x="1243600" y="4333577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9"/>
          </p:nvPr>
        </p:nvSpPr>
        <p:spPr>
          <a:xfrm>
            <a:off x="4587000" y="4328160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13"/>
          </p:nvPr>
        </p:nvSpPr>
        <p:spPr>
          <a:xfrm>
            <a:off x="7930400" y="2745484"/>
            <a:ext cx="3018000" cy="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14"/>
          </p:nvPr>
        </p:nvSpPr>
        <p:spPr>
          <a:xfrm>
            <a:off x="7930400" y="2223975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5"/>
          </p:nvPr>
        </p:nvSpPr>
        <p:spPr>
          <a:xfrm>
            <a:off x="7930400" y="4852416"/>
            <a:ext cx="30180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6"/>
          </p:nvPr>
        </p:nvSpPr>
        <p:spPr>
          <a:xfrm>
            <a:off x="7930400" y="4328160"/>
            <a:ext cx="301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17"/>
          </p:nvPr>
        </p:nvSpPr>
        <p:spPr>
          <a:xfrm>
            <a:off x="1961200" y="635379"/>
            <a:ext cx="82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24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4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9917558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25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5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06212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4" name="Google Shape;234;p26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6"/>
          <p:cNvSpPr txBox="1">
            <a:spLocks noGrp="1"/>
          </p:cNvSpPr>
          <p:nvPr>
            <p:ph type="title" idx="3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6" name="Google Shape;236;p26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96473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41" name="Google Shape;241;p27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4232033" y="1878767"/>
            <a:ext cx="6854000" cy="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 idx="3" hasCustomPrompt="1"/>
          </p:nvPr>
        </p:nvSpPr>
        <p:spPr>
          <a:xfrm>
            <a:off x="4232033" y="1077100"/>
            <a:ext cx="6344000" cy="7704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4"/>
          </p:nvPr>
        </p:nvSpPr>
        <p:spPr>
          <a:xfrm>
            <a:off x="4232033" y="3676033"/>
            <a:ext cx="6854000" cy="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title" idx="5" hasCustomPrompt="1"/>
          </p:nvPr>
        </p:nvSpPr>
        <p:spPr>
          <a:xfrm>
            <a:off x="4232033" y="2874367"/>
            <a:ext cx="6344000" cy="7704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6"/>
          </p:nvPr>
        </p:nvSpPr>
        <p:spPr>
          <a:xfrm>
            <a:off x="4232033" y="5473300"/>
            <a:ext cx="6854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title" idx="7" hasCustomPrompt="1"/>
          </p:nvPr>
        </p:nvSpPr>
        <p:spPr>
          <a:xfrm>
            <a:off x="4232033" y="4671633"/>
            <a:ext cx="6344000" cy="7704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6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48" name="Google Shape;248;p27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7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623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1268833" y="2178500"/>
            <a:ext cx="40364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2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1268843" y="1348900"/>
            <a:ext cx="354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sz="37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5" name="Google Shape;255;p28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1268843" y="3622800"/>
            <a:ext cx="4036400" cy="1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57" name="Google Shape;257;p28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37868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6892633" y="2178500"/>
            <a:ext cx="4036400" cy="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2"/>
          </p:nvPr>
        </p:nvSpPr>
        <p:spPr>
          <a:xfrm>
            <a:off x="6892633" y="1348900"/>
            <a:ext cx="354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sz="37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Thin"/>
              <a:buNone/>
              <a:defRPr sz="240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 idx="3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64" name="Google Shape;264;p29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9"/>
          <p:cNvSpPr txBox="1">
            <a:spLocks noGrp="1"/>
          </p:cNvSpPr>
          <p:nvPr>
            <p:ph type="subTitle" idx="4"/>
          </p:nvPr>
        </p:nvSpPr>
        <p:spPr>
          <a:xfrm>
            <a:off x="6892633" y="3622800"/>
            <a:ext cx="4036400" cy="1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9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50991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subTitle" idx="1"/>
          </p:nvPr>
        </p:nvSpPr>
        <p:spPr>
          <a:xfrm>
            <a:off x="8023700" y="3421600"/>
            <a:ext cx="3229600" cy="140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220267" y="1002793"/>
            <a:ext cx="3746800" cy="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1" name="Google Shape;271;p30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30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971481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220267" y="1002793"/>
            <a:ext cx="3746800" cy="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4172533" y="3421600"/>
            <a:ext cx="3229600" cy="140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6" name="Google Shape;276;p31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1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685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811467" y="2541833"/>
            <a:ext cx="4180000" cy="3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90152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7053067" y="1002800"/>
            <a:ext cx="3746800" cy="2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7708367" y="3684933"/>
            <a:ext cx="3091600" cy="14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8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1" name="Google Shape;281;p32"/>
          <p:cNvCxnSpPr/>
          <p:nvPr/>
        </p:nvCxnSpPr>
        <p:spPr>
          <a:xfrm>
            <a:off x="11051367" y="1220800"/>
            <a:ext cx="2400" cy="2108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1550502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1067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title" idx="2" hasCustomPrompt="1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87" name="Google Shape;287;p33"/>
          <p:cNvCxnSpPr/>
          <p:nvPr/>
        </p:nvCxnSpPr>
        <p:spPr>
          <a:xfrm rot="10800000">
            <a:off x="321608" y="6145297"/>
            <a:ext cx="161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3"/>
          <p:cNvSpPr txBox="1">
            <a:spLocks noGrp="1"/>
          </p:cNvSpPr>
          <p:nvPr>
            <p:ph type="subTitle" idx="1"/>
          </p:nvPr>
        </p:nvSpPr>
        <p:spPr>
          <a:xfrm>
            <a:off x="4322200" y="2792384"/>
            <a:ext cx="5500800" cy="21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Char char="●"/>
              <a:defRPr sz="21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3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0" name="Google Shape;290;p33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3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7632226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subTitle" idx="1"/>
          </p:nvPr>
        </p:nvSpPr>
        <p:spPr>
          <a:xfrm>
            <a:off x="1358033" y="1943067"/>
            <a:ext cx="91128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733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950967" y="635367"/>
            <a:ext cx="9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95" name="Google Shape;295;p34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34"/>
          <p:cNvSpPr txBox="1"/>
          <p:nvPr/>
        </p:nvSpPr>
        <p:spPr>
          <a:xfrm>
            <a:off x="11253200" y="6146600"/>
            <a:ext cx="78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67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708218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ctrTitle"/>
          </p:nvPr>
        </p:nvSpPr>
        <p:spPr>
          <a:xfrm>
            <a:off x="950967" y="1543017"/>
            <a:ext cx="7219200" cy="940400"/>
          </a:xfrm>
          <a:prstGeom prst="rect">
            <a:avLst/>
          </a:prstGeom>
        </p:spPr>
        <p:txBody>
          <a:bodyPr spcFirstLastPara="1" wrap="square" lIns="91425" tIns="792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959667" y="2738503"/>
            <a:ext cx="4412400" cy="1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133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960033" y="5066500"/>
            <a:ext cx="3298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, and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2"/>
                </a:solidFill>
                <a:latin typeface="Josefin Sans Thin"/>
                <a:ea typeface="Josefin Sans Thin"/>
                <a:cs typeface="Josefin Sans Thin"/>
                <a:sym typeface="Josefin Sans Thin"/>
              </a:rPr>
              <a:t>. </a:t>
            </a:r>
            <a:endParaRPr sz="1333">
              <a:solidFill>
                <a:schemeClr val="dk2"/>
              </a:solidFill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  <p:cxnSp>
        <p:nvCxnSpPr>
          <p:cNvPr id="301" name="Google Shape;301;p35"/>
          <p:cNvCxnSpPr/>
          <p:nvPr/>
        </p:nvCxnSpPr>
        <p:spPr>
          <a:xfrm>
            <a:off x="723033" y="1011000"/>
            <a:ext cx="0" cy="39612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16419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8641467" y="-52800"/>
            <a:ext cx="3601600" cy="3383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700300" y="588667"/>
            <a:ext cx="0" cy="3614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7343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212367" y="2084400"/>
            <a:ext cx="2122000" cy="5282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1315633" y="1770200"/>
            <a:ext cx="59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8641467" y="6146600"/>
            <a:ext cx="33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9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74416" y="1576433"/>
            <a:ext cx="58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974416" y="4304567"/>
            <a:ext cx="58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2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4293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187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032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8967" y="154580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Thin"/>
              <a:buChar char="●"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●"/>
              <a:defRPr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Thin"/>
              <a:buChar char="○"/>
              <a:defRPr sz="13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Thin"/>
              <a:buChar char="■"/>
              <a:defRPr sz="12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Thin"/>
              <a:buChar char="●"/>
              <a:defRPr sz="12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Thin"/>
              <a:buChar char="○"/>
              <a:defRPr sz="12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Thin"/>
              <a:buChar char="■"/>
              <a:defRPr sz="12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1626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Rapid_application_development" TargetMode="Externa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-engineering-v-model" TargetMode="External"/><Relationship Id="rId7" Type="http://schemas.openxmlformats.org/officeDocument/2006/relationships/hyperlink" Target="https://www.tutorialspoint.com/sdlc/sdlc_waterfall_model.htm" TargetMode="External"/><Relationship Id="rId2" Type="http://schemas.openxmlformats.org/officeDocument/2006/relationships/hyperlink" Target="https://www.atlassian.com/blog/agile/agile-design-prototype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www.strategic.tech/dsdm-rad" TargetMode="External"/><Relationship Id="rId5" Type="http://schemas.openxmlformats.org/officeDocument/2006/relationships/hyperlink" Target="https://kissflow.com/low-code/rad/rapid-application-development/" TargetMode="External"/><Relationship Id="rId4" Type="http://schemas.openxmlformats.org/officeDocument/2006/relationships/hyperlink" Target="https://www.tutorialspoint.com/sdlc/sdlc_v_model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F90E32A-B8DA-4BA5-8E08-FEE15279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6" t="4353" r="29478" b="7476"/>
          <a:stretch/>
        </p:blipFill>
        <p:spPr>
          <a:xfrm>
            <a:off x="5758587" y="1081255"/>
            <a:ext cx="5394960" cy="53949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A1DEE5-F6F1-4F76-8410-E2293316CF29}"/>
              </a:ext>
            </a:extLst>
          </p:cNvPr>
          <p:cNvSpPr txBox="1"/>
          <p:nvPr/>
        </p:nvSpPr>
        <p:spPr>
          <a:xfrm>
            <a:off x="597726" y="2716906"/>
            <a:ext cx="516086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Josefin Sans"/>
                <a:ea typeface="Roboto"/>
              </a:rPr>
              <a:t>SOFTWARE</a:t>
            </a:r>
            <a:r>
              <a:rPr lang="en-US" sz="4400" b="1" dirty="0">
                <a:solidFill>
                  <a:schemeClr val="dk1"/>
                </a:solidFill>
                <a:latin typeface="Josefin Sans"/>
                <a:ea typeface="Roboto"/>
                <a:sym typeface="Roboto"/>
              </a:rPr>
              <a:t> </a:t>
            </a:r>
          </a:p>
          <a:p>
            <a:r>
              <a:rPr lang="en-US" sz="4400" b="1" dirty="0">
                <a:solidFill>
                  <a:schemeClr val="dk1"/>
                </a:solidFill>
                <a:latin typeface="Josefin Sans"/>
                <a:ea typeface="Roboto"/>
                <a:sym typeface="Roboto"/>
              </a:rPr>
              <a:t>DEVELOPMENT </a:t>
            </a:r>
          </a:p>
          <a:p>
            <a:r>
              <a:rPr lang="en-US" sz="4400" b="1" dirty="0">
                <a:solidFill>
                  <a:schemeClr val="dk1"/>
                </a:solidFill>
                <a:latin typeface="Josefin Sans"/>
                <a:ea typeface="Roboto"/>
                <a:sym typeface="Roboto"/>
              </a:rPr>
              <a:t>LIFECYCLE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3B6D58D-999F-4908-9236-6609EA6FE759}"/>
              </a:ext>
            </a:extLst>
          </p:cNvPr>
          <p:cNvSpPr/>
          <p:nvPr/>
        </p:nvSpPr>
        <p:spPr>
          <a:xfrm>
            <a:off x="1015254" y="1317935"/>
            <a:ext cx="5906800" cy="44149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BA719A-6187-4173-9BD0-9183FF26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331" y="2123544"/>
            <a:ext cx="6051805" cy="3117048"/>
          </a:xfrm>
          <a:solidFill>
            <a:schemeClr val="bg1"/>
          </a:solidFill>
        </p:spPr>
        <p:txBody>
          <a:bodyPr/>
          <a:lstStyle/>
          <a:p>
            <a:endParaRPr lang="en-US" err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17552" y="376285"/>
            <a:ext cx="9297517" cy="763600"/>
          </a:xfrm>
        </p:spPr>
        <p:txBody>
          <a:bodyPr/>
          <a:lstStyle/>
          <a:p>
            <a:r>
              <a:rPr lang="en-US" sz="3600"/>
              <a:t>Incremental Model</a:t>
            </a:r>
            <a:endParaRPr lang="en-US"/>
          </a:p>
        </p:txBody>
      </p:sp>
      <p:pic>
        <p:nvPicPr>
          <p:cNvPr id="6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B19BE74-C452-44E6-8127-9033FC2C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58" y="1864248"/>
            <a:ext cx="6540059" cy="3376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87513-FCBB-4B21-B435-C24AAF8C4EE3}"/>
              </a:ext>
            </a:extLst>
          </p:cNvPr>
          <p:cNvSpPr txBox="1"/>
          <p:nvPr/>
        </p:nvSpPr>
        <p:spPr>
          <a:xfrm>
            <a:off x="1016602" y="1506062"/>
            <a:ext cx="4639856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Josefin Sans"/>
              </a:rPr>
              <a:t>Module by module increment </a:t>
            </a:r>
            <a:endParaRPr lang="en-US" dirty="0"/>
          </a:p>
          <a:p>
            <a:endParaRPr lang="en-US" dirty="0"/>
          </a:p>
          <a:p>
            <a:r>
              <a:rPr lang="en-US" sz="1800" dirty="0">
                <a:latin typeface="Josefin Sans"/>
              </a:rPr>
              <a:t>Each module is developed individually and for every new module new functionalities are introduced. </a:t>
            </a:r>
          </a:p>
          <a:p>
            <a:endParaRPr lang="en-US" sz="1800" dirty="0">
              <a:latin typeface="Josefin Sans"/>
            </a:endParaRPr>
          </a:p>
          <a:p>
            <a:r>
              <a:rPr lang="en-US" sz="1800" dirty="0">
                <a:latin typeface="Josefin Sans"/>
              </a:rPr>
              <a:t>Requirement gathering is first and required step </a:t>
            </a:r>
            <a:endParaRPr lang="en-US" dirty="0"/>
          </a:p>
          <a:p>
            <a:endParaRPr lang="en-US" sz="1800" dirty="0">
              <a:latin typeface="Josefin Sans"/>
            </a:endParaRPr>
          </a:p>
          <a:p>
            <a:r>
              <a:rPr lang="en-US" sz="1800" dirty="0">
                <a:latin typeface="Josefin Sans"/>
              </a:rPr>
              <a:t>Maximum customer interaction</a:t>
            </a:r>
          </a:p>
          <a:p>
            <a:endParaRPr lang="en-US" sz="1800" dirty="0">
              <a:latin typeface="Josefin Sans"/>
            </a:endParaRPr>
          </a:p>
          <a:p>
            <a:r>
              <a:rPr lang="en-US" sz="1800" dirty="0">
                <a:latin typeface="Josefin Sans"/>
              </a:rPr>
              <a:t>Efficient team management.</a:t>
            </a:r>
          </a:p>
          <a:p>
            <a:endParaRPr lang="en-US" sz="1800" dirty="0"/>
          </a:p>
          <a:p>
            <a:r>
              <a:rPr lang="en-US" sz="1800" dirty="0">
                <a:latin typeface="Josefin Sans"/>
              </a:rPr>
              <a:t>Overall cost is high</a:t>
            </a:r>
          </a:p>
          <a:p>
            <a:endParaRPr lang="en-US" sz="1800" dirty="0"/>
          </a:p>
          <a:p>
            <a:endParaRPr lang="en-US" sz="1800" dirty="0">
              <a:latin typeface="Josefin Sans"/>
            </a:endParaRPr>
          </a:p>
          <a:p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4F63F57-5052-46DB-A65B-285EF1281205}"/>
              </a:ext>
            </a:extLst>
          </p:cNvPr>
          <p:cNvSpPr txBox="1">
            <a:spLocks/>
          </p:cNvSpPr>
          <p:nvPr/>
        </p:nvSpPr>
        <p:spPr>
          <a:xfrm>
            <a:off x="195633" y="6056651"/>
            <a:ext cx="850621" cy="4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2533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5333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500"/>
              <a:t>02</a:t>
            </a: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4705CC-378E-4A71-87A6-B0FBE04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</p:spPr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3B6D58D-999F-4908-9236-6609EA6FE759}"/>
              </a:ext>
            </a:extLst>
          </p:cNvPr>
          <p:cNvSpPr/>
          <p:nvPr/>
        </p:nvSpPr>
        <p:spPr>
          <a:xfrm>
            <a:off x="5704484" y="1317935"/>
            <a:ext cx="6321197" cy="44149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25A68-F4E4-4975-BDC5-1E4EDC1629F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056651"/>
            <a:ext cx="850621" cy="450482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45829" y="420781"/>
            <a:ext cx="9297517" cy="763600"/>
          </a:xfrm>
        </p:spPr>
        <p:txBody>
          <a:bodyPr/>
          <a:lstStyle/>
          <a:p>
            <a:r>
              <a:rPr lang="en-US" sz="3600"/>
              <a:t>Prototyping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1476-2FA8-4FE7-8B6F-03EAE5DDEBF9}"/>
              </a:ext>
            </a:extLst>
          </p:cNvPr>
          <p:cNvSpPr txBox="1"/>
          <p:nvPr/>
        </p:nvSpPr>
        <p:spPr>
          <a:xfrm>
            <a:off x="853211" y="1664012"/>
            <a:ext cx="6562059" cy="369331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Begins before development is underway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Can be a quick sketch on a whiteboard or a fully interactive mockup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Test partial functionalities with actual users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Type of Prototype – Paper, Wireframe, Visual Design, Code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Advantages:</a:t>
            </a:r>
          </a:p>
          <a:p>
            <a:pPr marL="285750" lvl="8" indent="-285750">
              <a:buChar char="•"/>
            </a:pPr>
            <a:r>
              <a:rPr lang="en-US" sz="1800" dirty="0">
                <a:latin typeface="Josefin Sans"/>
              </a:rPr>
              <a:t>Reduce the risk of incorrect user requirement, Good where requirement are changing, Reduce Maintenance cost, 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Disadvantages:</a:t>
            </a:r>
          </a:p>
          <a:p>
            <a:pPr marL="285750" indent="-285750">
              <a:buChar char="•"/>
            </a:pPr>
            <a:r>
              <a:rPr lang="en-US" sz="1800" dirty="0">
                <a:latin typeface="Josefin Sans"/>
              </a:rPr>
              <a:t>Costs customer money, Needs committed customer, Difficult to finish if customer withdraw, Difficult to estimate project completion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FE961144-DB22-4B45-83A3-E7C17CF4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74" y="1547931"/>
            <a:ext cx="3425455" cy="38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3B6D58D-999F-4908-9236-6609EA6FE759}"/>
              </a:ext>
            </a:extLst>
          </p:cNvPr>
          <p:cNvSpPr/>
          <p:nvPr/>
        </p:nvSpPr>
        <p:spPr>
          <a:xfrm>
            <a:off x="889974" y="1258055"/>
            <a:ext cx="6032080" cy="465260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45829" y="420781"/>
            <a:ext cx="9297517" cy="763600"/>
          </a:xfrm>
        </p:spPr>
        <p:txBody>
          <a:bodyPr/>
          <a:lstStyle/>
          <a:p>
            <a:r>
              <a:rPr lang="en-US" sz="3600"/>
              <a:t>RAD (Rapid Application Development)</a:t>
            </a:r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4202B21E-0B6C-4CDD-ACB4-5D312512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54" y="2042193"/>
            <a:ext cx="7504046" cy="30843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6B8875-DDAB-411D-8229-AD971331BC7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109202"/>
            <a:ext cx="574725" cy="397931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7C81B-1CB7-4F20-946A-BA8EFF4C242B}"/>
              </a:ext>
            </a:extLst>
          </p:cNvPr>
          <p:cNvSpPr txBox="1"/>
          <p:nvPr/>
        </p:nvSpPr>
        <p:spPr>
          <a:xfrm>
            <a:off x="983121" y="1460698"/>
            <a:ext cx="593893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spc="-15">
                <a:solidFill>
                  <a:srgbClr val="1D2B36"/>
                </a:solidFill>
                <a:latin typeface="Josefin Sans" pitchFamily="2" charset="0"/>
              </a:rPr>
              <a:t>RAD is a development model that prioritizes rapid prototyping and quick feedback over long-drawn-out development and testing cycles. </a:t>
            </a:r>
          </a:p>
          <a:p>
            <a:endParaRPr lang="en-US" sz="1800" b="1" spc="-15">
              <a:solidFill>
                <a:srgbClr val="1D2B36"/>
              </a:solidFill>
              <a:latin typeface="Josefin Sans" pitchFamily="2" charset="0"/>
              <a:cs typeface="Times New Roman"/>
            </a:endParaRPr>
          </a:p>
          <a:p>
            <a:r>
              <a:rPr lang="en-US" sz="1800" b="1">
                <a:solidFill>
                  <a:srgbClr val="1D2B36"/>
                </a:solidFill>
                <a:latin typeface="Josefin Sans" pitchFamily="2" charset="0"/>
                <a:cs typeface="Times New Roman"/>
              </a:rPr>
              <a:t>Steps in Rapid Application Development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Define the requirements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Prototype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Receive Feedback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Finalize Software</a:t>
            </a:r>
            <a:b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</a:br>
            <a:endParaRPr lang="en-US" sz="1800" spc="-15">
              <a:solidFill>
                <a:srgbClr val="1D2B36"/>
              </a:solidFill>
              <a:latin typeface="Josefin Sans" pitchFamily="2" charset="0"/>
              <a:cs typeface="Calibri"/>
            </a:endParaRPr>
          </a:p>
          <a:p>
            <a:r>
              <a:rPr lang="en-US" sz="1800" b="1">
                <a:solidFill>
                  <a:srgbClr val="1D2B36"/>
                </a:solidFill>
                <a:latin typeface="Josefin Sans" pitchFamily="2" charset="0"/>
                <a:cs typeface="Calibri Light"/>
              </a:rPr>
              <a:t>Benefits of RAD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Development time is drastically reduced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Requirements can be changed at any time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Reviews are quick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More productivity with fewer people</a:t>
            </a:r>
            <a:endParaRPr lang="en-US" sz="180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3B6D58D-999F-4908-9236-6609EA6FE759}"/>
              </a:ext>
            </a:extLst>
          </p:cNvPr>
          <p:cNvSpPr/>
          <p:nvPr/>
        </p:nvSpPr>
        <p:spPr>
          <a:xfrm>
            <a:off x="1015254" y="1317935"/>
            <a:ext cx="5906800" cy="44149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45829" y="420781"/>
            <a:ext cx="9297517" cy="763600"/>
          </a:xfrm>
        </p:spPr>
        <p:txBody>
          <a:bodyPr/>
          <a:lstStyle/>
          <a:p>
            <a:pPr algn="ctr"/>
            <a:r>
              <a:rPr lang="en-US" sz="3600"/>
              <a:t>DSDM Framework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7C81B-1CB7-4F20-946A-BA8EFF4C242B}"/>
              </a:ext>
            </a:extLst>
          </p:cNvPr>
          <p:cNvSpPr txBox="1"/>
          <p:nvPr/>
        </p:nvSpPr>
        <p:spPr>
          <a:xfrm>
            <a:off x="5943714" y="2132421"/>
            <a:ext cx="5901489" cy="31393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spc="-15">
                <a:latin typeface="Josefin Sans" pitchFamily="2" charset="0"/>
              </a:rPr>
              <a:t>DSDM is based upon the </a:t>
            </a:r>
            <a:r>
              <a:rPr lang="en-US" sz="1800" spc="-15">
                <a:latin typeface="Josefin Sans" pitchFamily="2" charset="0"/>
                <a:hlinkClick r:id="rId2"/>
              </a:rPr>
              <a:t>rapid application development</a:t>
            </a:r>
            <a:r>
              <a:rPr lang="en-US" sz="1800" spc="-15">
                <a:latin typeface="Josefin Sans" pitchFamily="2" charset="0"/>
              </a:rPr>
              <a:t> (RAD) method.  It was originally developed to provide more discipline to the RAD method</a:t>
            </a:r>
          </a:p>
          <a:p>
            <a:endParaRPr lang="en-US" sz="1800" spc="-15">
              <a:latin typeface="Josefin Sans" pitchFamily="2" charset="0"/>
            </a:endParaRPr>
          </a:p>
          <a:p>
            <a:r>
              <a:rPr lang="en-US" sz="1800" b="1" spc="-150">
                <a:latin typeface="Josefin Sans" pitchFamily="2" charset="0"/>
              </a:rPr>
              <a:t>Phases  of DSDM</a:t>
            </a:r>
            <a:br>
              <a:rPr lang="en-US" sz="1800" b="1" spc="-150">
                <a:latin typeface="Josefin Sans" pitchFamily="2" charset="0"/>
              </a:rPr>
            </a:br>
            <a:endParaRPr lang="en-US" sz="1800">
              <a:latin typeface="Josefin Sans" pitchFamily="2" charset="0"/>
            </a:endParaRP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Feasibility and business study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Functional model / prototype iteration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Design and build iteration</a:t>
            </a:r>
          </a:p>
          <a:p>
            <a:pPr marL="285750" indent="-285750">
              <a:buChar char="•"/>
            </a:pPr>
            <a:r>
              <a:rPr lang="en-US" sz="1800" spc="-15">
                <a:solidFill>
                  <a:srgbClr val="1D2B36"/>
                </a:solidFill>
                <a:latin typeface="Josefin Sans" pitchFamily="2" charset="0"/>
                <a:cs typeface="Calibri"/>
              </a:rPr>
              <a:t>Implementation</a:t>
            </a:r>
            <a:endParaRPr lang="en-US" sz="1800" spc="-15">
              <a:solidFill>
                <a:srgbClr val="1D2B36"/>
              </a:solidFill>
              <a:latin typeface="Josefi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51274-B8EC-42D2-AE53-3A0B31FD0E7F}"/>
              </a:ext>
            </a:extLst>
          </p:cNvPr>
          <p:cNvSpPr txBox="1"/>
          <p:nvPr/>
        </p:nvSpPr>
        <p:spPr>
          <a:xfrm>
            <a:off x="1014663" y="3611479"/>
            <a:ext cx="375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b="1" spc="-150">
              <a:solidFill>
                <a:srgbClr val="1D2B36"/>
              </a:solidFill>
              <a:latin typeface="Calibri Light"/>
              <a:cs typeface="Calibri Light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F624BFC9-B4E4-4A21-A325-2332DCFF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21" y="1333175"/>
            <a:ext cx="4406446" cy="436835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D536345-A276-4C01-B1EB-32A2C3DF82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109202"/>
            <a:ext cx="574725" cy="397931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19ED376-6987-4128-8369-46026569FD47}"/>
              </a:ext>
            </a:extLst>
          </p:cNvPr>
          <p:cNvSpPr/>
          <p:nvPr/>
        </p:nvSpPr>
        <p:spPr>
          <a:xfrm>
            <a:off x="5460254" y="1265383"/>
            <a:ext cx="5906800" cy="44149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049E-6939-442E-A4C5-687B1618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0C51B-2B6A-4CF4-99B4-E62CB6CB5FC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109202"/>
            <a:ext cx="574725" cy="397931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7D915D-02AA-49FB-849F-CF589E4A8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353" y="2076650"/>
            <a:ext cx="5056967" cy="2794450"/>
          </a:xfrm>
          <a:solidFill>
            <a:schemeClr val="bg1"/>
          </a:solidFill>
        </p:spPr>
        <p:txBody>
          <a:bodyPr/>
          <a:lstStyle/>
          <a:p>
            <a:r>
              <a:rPr lang="en-US" sz="1850"/>
              <a:t>Its about good practices taken to an extreme</a:t>
            </a:r>
          </a:p>
          <a:p>
            <a:r>
              <a:rPr lang="en-US" sz="1850"/>
              <a:t>Empowers developers to respond to customer requirements</a:t>
            </a:r>
          </a:p>
          <a:p>
            <a:r>
              <a:rPr lang="en-US" sz="1850"/>
              <a:t>Emphasizes teamwork</a:t>
            </a:r>
          </a:p>
          <a:p>
            <a:r>
              <a:rPr lang="en-US" sz="1850"/>
              <a:t>Focuses on customer satisfaction</a:t>
            </a:r>
          </a:p>
          <a:p>
            <a:r>
              <a:rPr lang="en-US" sz="1850"/>
              <a:t>Utilizes Pair Programming</a:t>
            </a:r>
          </a:p>
          <a:p>
            <a:r>
              <a:rPr lang="en-US" sz="1850"/>
              <a:t>Avoids long-lasting planning, implementation, testing phases</a:t>
            </a:r>
          </a:p>
          <a:p>
            <a:endParaRPr lang="en-US" sz="185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A3EE11-D159-486C-972C-34D98FA0AC9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54588" y="346333"/>
            <a:ext cx="9280000" cy="763600"/>
          </a:xfrm>
        </p:spPr>
        <p:txBody>
          <a:bodyPr/>
          <a:lstStyle/>
          <a:p>
            <a:r>
              <a:rPr lang="en-US" sz="3600"/>
              <a:t>Extreme Programming (XP)</a:t>
            </a:r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D10BE651-2B1A-4908-93A9-D7EC075B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94" y="1552763"/>
            <a:ext cx="3513958" cy="3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049E-6939-442E-A4C5-687B1618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0C51B-2B6A-4CF4-99B4-E62CB6CB5FC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109202"/>
            <a:ext cx="574725" cy="397931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A3EE11-D159-486C-972C-34D98FA0AC9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54588" y="346333"/>
            <a:ext cx="9280000" cy="763600"/>
          </a:xfrm>
        </p:spPr>
        <p:txBody>
          <a:bodyPr/>
          <a:lstStyle/>
          <a:p>
            <a:r>
              <a:rPr lang="en-US" sz="3600"/>
              <a:t>Extreme Programming (XP)</a:t>
            </a:r>
            <a:endParaRPr lang="en-US"/>
          </a:p>
        </p:txBody>
      </p:sp>
      <p:pic>
        <p:nvPicPr>
          <p:cNvPr id="10" name="Picture 9" descr="XP-values-and-principles">
            <a:extLst>
              <a:ext uri="{FF2B5EF4-FFF2-40B4-BE49-F238E27FC236}">
                <a16:creationId xmlns:a16="http://schemas.microsoft.com/office/drawing/2014/main" id="{D10EF47A-D228-45B8-A521-41E6B7FC3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" b="11152"/>
          <a:stretch/>
        </p:blipFill>
        <p:spPr bwMode="auto">
          <a:xfrm>
            <a:off x="6783646" y="1332410"/>
            <a:ext cx="5175460" cy="45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XP advantages and disadvantages">
            <a:extLst>
              <a:ext uri="{FF2B5EF4-FFF2-40B4-BE49-F238E27FC236}">
                <a16:creationId xmlns:a16="http://schemas.microsoft.com/office/drawing/2014/main" id="{CA7E9C72-785B-4069-A0E2-30E7C2693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5171" r="5911" b="19224"/>
          <a:stretch/>
        </p:blipFill>
        <p:spPr bwMode="auto">
          <a:xfrm>
            <a:off x="1187088" y="3161211"/>
            <a:ext cx="5348694" cy="2760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3">
            <a:extLst>
              <a:ext uri="{FF2B5EF4-FFF2-40B4-BE49-F238E27FC236}">
                <a16:creationId xmlns:a16="http://schemas.microsoft.com/office/drawing/2014/main" id="{DEE9D3FB-0032-4CB5-B176-6651FD4B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88" y="1332410"/>
            <a:ext cx="5081194" cy="1521581"/>
          </a:xfrm>
          <a:solidFill>
            <a:schemeClr val="bg1"/>
          </a:solidFill>
        </p:spPr>
        <p:txBody>
          <a:bodyPr/>
          <a:lstStyle/>
          <a:p>
            <a:r>
              <a:rPr lang="en-US" sz="1850"/>
              <a:t>XP follows certain Values and Principles</a:t>
            </a:r>
          </a:p>
          <a:p>
            <a:r>
              <a:rPr lang="en-US" sz="1850"/>
              <a:t>Used in highly-adaptive development, small teams and customer participation scenario</a:t>
            </a:r>
          </a:p>
        </p:txBody>
      </p:sp>
    </p:spTree>
    <p:extLst>
      <p:ext uri="{BB962C8B-B14F-4D97-AF65-F5344CB8AC3E}">
        <p14:creationId xmlns:p14="http://schemas.microsoft.com/office/powerpoint/2010/main" val="315243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47">
            <a:extLst>
              <a:ext uri="{FF2B5EF4-FFF2-40B4-BE49-F238E27FC236}">
                <a16:creationId xmlns:a16="http://schemas.microsoft.com/office/drawing/2014/main" id="{F19ED376-6987-4128-8369-46026569FD47}"/>
              </a:ext>
            </a:extLst>
          </p:cNvPr>
          <p:cNvSpPr/>
          <p:nvPr/>
        </p:nvSpPr>
        <p:spPr>
          <a:xfrm>
            <a:off x="5460254" y="1109933"/>
            <a:ext cx="5906800" cy="482495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049E-6939-442E-A4C5-687B1618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0C51B-2B6A-4CF4-99B4-E62CB6CB5F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A3EE11-D159-486C-972C-34D98FA0AC9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54588" y="346333"/>
            <a:ext cx="9280000" cy="763600"/>
          </a:xfrm>
        </p:spPr>
        <p:txBody>
          <a:bodyPr/>
          <a:lstStyle/>
          <a:p>
            <a:r>
              <a:rPr lang="en-US" sz="3600"/>
              <a:t>RUP (Rational Unified Process)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7D915D-02AA-49FB-849F-CF589E4A8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633" y="1370538"/>
            <a:ext cx="6265559" cy="4303748"/>
          </a:xfrm>
          <a:solidFill>
            <a:schemeClr val="bg1"/>
          </a:solidFill>
        </p:spPr>
        <p:txBody>
          <a:bodyPr/>
          <a:lstStyle/>
          <a:p>
            <a:pPr marL="114300" indent="0">
              <a:buNone/>
            </a:pPr>
            <a:r>
              <a:rPr lang="en-US" sz="1850"/>
              <a:t>History : RUP ( Rational Unified Process) It is an iterative software development process framework created by the Rational Software Corporation, a division of IBM since 2003.</a:t>
            </a:r>
          </a:p>
          <a:p>
            <a:pPr>
              <a:buNone/>
            </a:pPr>
            <a:r>
              <a:rPr lang="en-US" sz="1850"/>
              <a:t>It has mainly 4 project life cycle phases </a:t>
            </a:r>
            <a:br>
              <a:rPr lang="en-US" sz="1850"/>
            </a:br>
            <a:endParaRPr lang="en-US"/>
          </a:p>
          <a:p>
            <a:pPr marL="285750" indent="-285750"/>
            <a:r>
              <a:rPr lang="en-US" sz="1850"/>
              <a:t>Inception </a:t>
            </a:r>
            <a:endParaRPr lang="en-US"/>
          </a:p>
          <a:p>
            <a:pPr marL="285750" indent="-285750"/>
            <a:r>
              <a:rPr lang="en-US" sz="1850"/>
              <a:t>Elaboration </a:t>
            </a:r>
            <a:endParaRPr lang="en-US"/>
          </a:p>
          <a:p>
            <a:pPr marL="285750" indent="-285750"/>
            <a:r>
              <a:rPr lang="en-US" sz="1850"/>
              <a:t>Construction </a:t>
            </a:r>
            <a:endParaRPr lang="en-US"/>
          </a:p>
          <a:p>
            <a:pPr marL="285750" indent="-285750"/>
            <a:r>
              <a:rPr lang="en-US" sz="1850"/>
              <a:t>Transition </a:t>
            </a:r>
            <a:br>
              <a:rPr lang="en-US" sz="1850"/>
            </a:br>
            <a:endParaRPr lang="en-US"/>
          </a:p>
          <a:p>
            <a:pPr marL="0" indent="0">
              <a:buNone/>
            </a:pPr>
            <a:r>
              <a:rPr lang="en-US" sz="1850"/>
              <a:t>These life cycle phases involves 6 engineering disciplines:</a:t>
            </a:r>
            <a:br>
              <a:rPr lang="en-US" sz="1850"/>
            </a:br>
            <a:br>
              <a:rPr lang="en-US" sz="1850"/>
            </a:br>
            <a:r>
              <a:rPr lang="en-US" sz="1850"/>
              <a:t>Business Modeling, Requirements, Analysis &amp; Design, Implementation, Test and Deployment</a:t>
            </a:r>
            <a:br>
              <a:rPr lang="en-US"/>
            </a:br>
            <a:endParaRPr lang="en-US"/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AF3C9139-E345-4C92-A3FF-AD91C893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45" y="1683011"/>
            <a:ext cx="3871321" cy="32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5274-F1C1-4EEC-8D5E-16C8B877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56F9E7-6F15-4228-833B-C213A523E41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80EE3D-DB29-4974-867D-3B0069C9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183" y="1049383"/>
            <a:ext cx="9461863" cy="4733109"/>
          </a:xfrm>
          <a:noFill/>
        </p:spPr>
        <p:txBody>
          <a:bodyPr/>
          <a:lstStyle/>
          <a:p>
            <a:pPr marL="114300" indent="0">
              <a:buNone/>
            </a:pPr>
            <a:r>
              <a:rPr lang="en-US" sz="1850" dirty="0"/>
              <a:t>Pros : </a:t>
            </a:r>
            <a:br>
              <a:rPr lang="en-US" sz="1850" dirty="0"/>
            </a:br>
            <a:endParaRPr lang="en-US" dirty="0"/>
          </a:p>
          <a:p>
            <a:r>
              <a:rPr lang="en-US" sz="1850" dirty="0"/>
              <a:t>It is proactively able to resolve the project risks associated with the client’s evolving requirements requiring careful change request management</a:t>
            </a:r>
            <a:endParaRPr lang="en-US" dirty="0"/>
          </a:p>
          <a:p>
            <a:r>
              <a:rPr lang="en-US" sz="1850" dirty="0"/>
              <a:t>Less time is required for integration as the process of integration goes on throughout the software development life cycle</a:t>
            </a:r>
            <a:endParaRPr lang="en-US" dirty="0"/>
          </a:p>
          <a:p>
            <a:r>
              <a:rPr lang="en-US" sz="1850" dirty="0"/>
              <a:t>The development time required is less due to reuse of components</a:t>
            </a:r>
            <a:endParaRPr lang="en-US" dirty="0"/>
          </a:p>
          <a:p>
            <a:pPr marL="114300" indent="0">
              <a:buNone/>
            </a:pPr>
            <a:endParaRPr lang="en-US" sz="1850" dirty="0"/>
          </a:p>
          <a:p>
            <a:pPr marL="114300" indent="0">
              <a:buNone/>
            </a:pPr>
            <a:r>
              <a:rPr lang="en-US" sz="1850" dirty="0"/>
              <a:t>Cons : </a:t>
            </a:r>
            <a:br>
              <a:rPr lang="en-US" sz="1850" dirty="0"/>
            </a:br>
            <a:endParaRPr lang="en-US" dirty="0"/>
          </a:p>
          <a:p>
            <a:r>
              <a:rPr lang="en-US" sz="1850" dirty="0"/>
              <a:t>The team members need to be expert in there field to develop a software under this methodology</a:t>
            </a:r>
            <a:endParaRPr lang="en-US" dirty="0"/>
          </a:p>
          <a:p>
            <a:r>
              <a:rPr lang="en-US" sz="1850" dirty="0"/>
              <a:t>The development process is too complex and disorganized</a:t>
            </a:r>
            <a:endParaRPr lang="en-US" dirty="0"/>
          </a:p>
          <a:p>
            <a:r>
              <a:rPr lang="en-US" sz="1850" dirty="0"/>
              <a:t>On cutting edge projects which utilizes new technology, the reuse of components will not be possible. Hence the time savings one could have made will be impossible to fulfill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A8A344-875A-42B2-A38A-86AEFEFF4D3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54588" y="346333"/>
            <a:ext cx="9280000" cy="763600"/>
          </a:xfrm>
        </p:spPr>
        <p:txBody>
          <a:bodyPr/>
          <a:lstStyle/>
          <a:p>
            <a:r>
              <a:rPr lang="en-US" sz="3600"/>
              <a:t>RUP (Rational Unified Process)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C872-7AE2-904B-8C13-8BC65976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1A32D-47F7-8040-BDA8-821A08628C1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 sz="2500" b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D03F2C-47F8-3F47-84F3-57B26FA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0" y="1642712"/>
            <a:ext cx="6749453" cy="3644457"/>
          </a:xfrm>
          <a:noFill/>
        </p:spPr>
        <p:txBody>
          <a:bodyPr/>
          <a:lstStyle/>
          <a:p>
            <a:r>
              <a:rPr lang="en-US" sz="1800"/>
              <a:t>Model</a:t>
            </a:r>
            <a:r>
              <a:rPr lang="en-US" sz="1850"/>
              <a:t> Driven Architecture provides an approach for deriving value from models and architecture in support of the full life cycle of physical, organizational and I.T. systems"</a:t>
            </a:r>
            <a:endParaRPr lang="en-US"/>
          </a:p>
          <a:p>
            <a:r>
              <a:rPr lang="en-US" sz="1850"/>
              <a:t>A model is a (representation of) an abstraction of a system</a:t>
            </a:r>
          </a:p>
          <a:p>
            <a:r>
              <a:rPr lang="en-US" sz="1850"/>
              <a:t>MDA® provides value by producing models at varying levels of abstraction, from a conceptual view down to </a:t>
            </a:r>
          </a:p>
          <a:p>
            <a:pPr marL="114300" indent="0">
              <a:buNone/>
            </a:pPr>
            <a:r>
              <a:rPr lang="en-US" sz="1850"/>
              <a:t>     the smallest implementation detail</a:t>
            </a:r>
          </a:p>
          <a:p>
            <a:r>
              <a:rPr lang="en-US" sz="1850"/>
              <a:t>It describes an approach to separating business-level functionality from the technical nuances of its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336A39-189F-2F4C-9E69-0C493F03768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154616" y="510974"/>
            <a:ext cx="9280000" cy="629532"/>
          </a:xfrm>
        </p:spPr>
        <p:txBody>
          <a:bodyPr/>
          <a:lstStyle/>
          <a:p>
            <a:r>
              <a:rPr lang="en-US" sz="3600"/>
              <a:t>Model Driven Architecture</a:t>
            </a:r>
          </a:p>
        </p:txBody>
      </p:sp>
      <p:pic>
        <p:nvPicPr>
          <p:cNvPr id="8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FE4CB3A-29F1-4831-864C-92A9723C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48" y="2436259"/>
            <a:ext cx="5434149" cy="20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023F-A451-4C38-B75B-5DE041D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1980B-EE93-469F-A979-ED4B3EA2D9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F9EA7D-A09F-4155-96DE-DDD1F40D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 sz="1850"/>
          </a:p>
          <a:p>
            <a:endParaRPr lang="en-US" sz="1850"/>
          </a:p>
          <a:p>
            <a:endParaRPr lang="en-US" sz="1850"/>
          </a:p>
          <a:p>
            <a:endParaRPr lang="en-US" sz="185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401231B-B33E-49DD-B61A-564DB29C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4" y="1345737"/>
            <a:ext cx="10388488" cy="441941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96F59F20-0470-45EC-B2F8-E99B818D63FC}"/>
              </a:ext>
            </a:extLst>
          </p:cNvPr>
          <p:cNvSpPr txBox="1">
            <a:spLocks/>
          </p:cNvSpPr>
          <p:nvPr/>
        </p:nvSpPr>
        <p:spPr>
          <a:xfrm>
            <a:off x="1154616" y="510974"/>
            <a:ext cx="9280000" cy="62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/>
              <a:t>Model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125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 idx="15"/>
          </p:nvPr>
        </p:nvSpPr>
        <p:spPr>
          <a:xfrm>
            <a:off x="0" y="305302"/>
            <a:ext cx="1219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AGENDA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2263600" y="2456119"/>
            <a:ext cx="39508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495500" y="2368519"/>
            <a:ext cx="768000" cy="7912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ubTitle" idx="1"/>
          </p:nvPr>
        </p:nvSpPr>
        <p:spPr>
          <a:xfrm>
            <a:off x="2267979" y="3065065"/>
            <a:ext cx="3616400" cy="86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/>
              <a:t>What is SDLC?</a:t>
            </a:r>
          </a:p>
          <a:p>
            <a:pPr marL="0" indent="0"/>
            <a:endParaRPr lang="en-US"/>
          </a:p>
        </p:txBody>
      </p:sp>
      <p:sp>
        <p:nvSpPr>
          <p:cNvPr id="354" name="Google Shape;354;p45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1482695" y="3886078"/>
            <a:ext cx="768000" cy="7912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/>
          </p:nvPr>
        </p:nvSpPr>
        <p:spPr>
          <a:xfrm>
            <a:off x="7550000" y="2491288"/>
            <a:ext cx="4232153" cy="66843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Overview of SDLC Models</a:t>
            </a:r>
          </a:p>
        </p:txBody>
      </p:sp>
      <p:sp>
        <p:nvSpPr>
          <p:cNvPr id="357" name="Google Shape;357;p4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6781867" y="2368519"/>
            <a:ext cx="768000" cy="7912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60" name="Google Shape;360;p4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6783275" y="3923926"/>
            <a:ext cx="768000" cy="7912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cxnSp>
        <p:nvCxnSpPr>
          <p:cNvPr id="362" name="Google Shape;362;p45"/>
          <p:cNvCxnSpPr/>
          <p:nvPr/>
        </p:nvCxnSpPr>
        <p:spPr>
          <a:xfrm>
            <a:off x="1369017" y="2493193"/>
            <a:ext cx="0" cy="567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369017" y="4013431"/>
            <a:ext cx="0" cy="567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6655417" y="2493193"/>
            <a:ext cx="0" cy="567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6655417" y="4013431"/>
            <a:ext cx="0" cy="567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353;p45">
            <a:extLst>
              <a:ext uri="{FF2B5EF4-FFF2-40B4-BE49-F238E27FC236}">
                <a16:creationId xmlns:a16="http://schemas.microsoft.com/office/drawing/2014/main" id="{60FEDD6A-020F-4C70-9FBE-5BFD96A15870}"/>
              </a:ext>
            </a:extLst>
          </p:cNvPr>
          <p:cNvSpPr txBox="1">
            <a:spLocks/>
          </p:cNvSpPr>
          <p:nvPr/>
        </p:nvSpPr>
        <p:spPr>
          <a:xfrm>
            <a:off x="7549869" y="3924199"/>
            <a:ext cx="395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Our Team</a:t>
            </a:r>
          </a:p>
        </p:txBody>
      </p:sp>
      <p:sp>
        <p:nvSpPr>
          <p:cNvPr id="55" name="Google Shape;355;p45">
            <a:extLst>
              <a:ext uri="{FF2B5EF4-FFF2-40B4-BE49-F238E27FC236}">
                <a16:creationId xmlns:a16="http://schemas.microsoft.com/office/drawing/2014/main" id="{B181EE4F-C500-414A-8F70-2AD01806C7A0}"/>
              </a:ext>
            </a:extLst>
          </p:cNvPr>
          <p:cNvSpPr txBox="1">
            <a:spLocks/>
          </p:cNvSpPr>
          <p:nvPr/>
        </p:nvSpPr>
        <p:spPr>
          <a:xfrm>
            <a:off x="7549868" y="4580745"/>
            <a:ext cx="36164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</a:pPr>
            <a:r>
              <a:rPr lang="en-US"/>
              <a:t>Meet the team behind this</a:t>
            </a:r>
          </a:p>
        </p:txBody>
      </p:sp>
      <p:sp>
        <p:nvSpPr>
          <p:cNvPr id="4" name="Google Shape;352;p45">
            <a:extLst>
              <a:ext uri="{FF2B5EF4-FFF2-40B4-BE49-F238E27FC236}">
                <a16:creationId xmlns:a16="http://schemas.microsoft.com/office/drawing/2014/main" id="{2C58948A-52D1-424B-93B5-A7E696E8036A}"/>
              </a:ext>
            </a:extLst>
          </p:cNvPr>
          <p:cNvSpPr txBox="1">
            <a:spLocks/>
          </p:cNvSpPr>
          <p:nvPr/>
        </p:nvSpPr>
        <p:spPr>
          <a:xfrm>
            <a:off x="7548552" y="3064189"/>
            <a:ext cx="3616400" cy="72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buSzPts val="1100"/>
            </a:pPr>
            <a:r>
              <a:rPr lang="en-US"/>
              <a:t>Different types of SDLC models and their use</a:t>
            </a:r>
          </a:p>
          <a:p>
            <a:pPr marL="0" indent="0"/>
            <a:endParaRPr lang="en-US"/>
          </a:p>
        </p:txBody>
      </p:sp>
      <p:sp>
        <p:nvSpPr>
          <p:cNvPr id="28" name="Google Shape;353;p45">
            <a:extLst>
              <a:ext uri="{FF2B5EF4-FFF2-40B4-BE49-F238E27FC236}">
                <a16:creationId xmlns:a16="http://schemas.microsoft.com/office/drawing/2014/main" id="{706C782B-2C36-4A51-8F7C-A1D5925FACEC}"/>
              </a:ext>
            </a:extLst>
          </p:cNvPr>
          <p:cNvSpPr txBox="1">
            <a:spLocks/>
          </p:cNvSpPr>
          <p:nvPr/>
        </p:nvSpPr>
        <p:spPr>
          <a:xfrm>
            <a:off x="2190872" y="3924197"/>
            <a:ext cx="395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References</a:t>
            </a:r>
          </a:p>
        </p:txBody>
      </p:sp>
      <p:sp>
        <p:nvSpPr>
          <p:cNvPr id="11" name="Google Shape;360;p45">
            <a:hlinkClick r:id="" action="ppaction://noaction"/>
            <a:extLst>
              <a:ext uri="{FF2B5EF4-FFF2-40B4-BE49-F238E27FC236}">
                <a16:creationId xmlns:a16="http://schemas.microsoft.com/office/drawing/2014/main" id="{56F09940-65B8-4859-9CD9-697B1D45A7D6}"/>
              </a:ext>
            </a:extLst>
          </p:cNvPr>
          <p:cNvSpPr txBox="1">
            <a:spLocks/>
          </p:cNvSpPr>
          <p:nvPr/>
        </p:nvSpPr>
        <p:spPr>
          <a:xfrm>
            <a:off x="1496572" y="5197429"/>
            <a:ext cx="768000" cy="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4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05</a:t>
            </a:r>
          </a:p>
        </p:txBody>
      </p:sp>
      <p:cxnSp>
        <p:nvCxnSpPr>
          <p:cNvPr id="31" name="Google Shape;365;p45">
            <a:extLst>
              <a:ext uri="{FF2B5EF4-FFF2-40B4-BE49-F238E27FC236}">
                <a16:creationId xmlns:a16="http://schemas.microsoft.com/office/drawing/2014/main" id="{9977D47C-2FEB-499E-9743-1C3231E6C1E7}"/>
              </a:ext>
            </a:extLst>
          </p:cNvPr>
          <p:cNvCxnSpPr>
            <a:cxnSpLocks/>
          </p:cNvCxnSpPr>
          <p:nvPr/>
        </p:nvCxnSpPr>
        <p:spPr>
          <a:xfrm>
            <a:off x="1369589" y="5305327"/>
            <a:ext cx="0" cy="5676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53;p45">
            <a:extLst>
              <a:ext uri="{FF2B5EF4-FFF2-40B4-BE49-F238E27FC236}">
                <a16:creationId xmlns:a16="http://schemas.microsoft.com/office/drawing/2014/main" id="{EC329724-F14B-4DFD-BAE4-01AE4F9BBF0B}"/>
              </a:ext>
            </a:extLst>
          </p:cNvPr>
          <p:cNvSpPr txBox="1">
            <a:spLocks/>
          </p:cNvSpPr>
          <p:nvPr/>
        </p:nvSpPr>
        <p:spPr>
          <a:xfrm>
            <a:off x="2190872" y="5237990"/>
            <a:ext cx="395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3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Quiz</a:t>
            </a:r>
          </a:p>
        </p:txBody>
      </p:sp>
      <p:sp>
        <p:nvSpPr>
          <p:cNvPr id="33" name="Google Shape;355;p45">
            <a:extLst>
              <a:ext uri="{FF2B5EF4-FFF2-40B4-BE49-F238E27FC236}">
                <a16:creationId xmlns:a16="http://schemas.microsoft.com/office/drawing/2014/main" id="{1FAB85FD-21BE-4BB6-85BB-BE5095F37683}"/>
              </a:ext>
            </a:extLst>
          </p:cNvPr>
          <p:cNvSpPr txBox="1">
            <a:spLocks/>
          </p:cNvSpPr>
          <p:nvPr/>
        </p:nvSpPr>
        <p:spPr>
          <a:xfrm>
            <a:off x="2250902" y="5872641"/>
            <a:ext cx="36164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/>
              <a:t>Winner will get a Gift Card</a:t>
            </a:r>
          </a:p>
        </p:txBody>
      </p:sp>
    </p:spTree>
    <p:extLst>
      <p:ext uri="{BB962C8B-B14F-4D97-AF65-F5344CB8AC3E}">
        <p14:creationId xmlns:p14="http://schemas.microsoft.com/office/powerpoint/2010/main" val="206646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049E-6939-442E-A4C5-687B1618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References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0C51B-2B6A-4CF4-99B4-E62CB6CB5F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03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A3EE11-D159-486C-972C-34D98FA0AC9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54588" y="346333"/>
            <a:ext cx="9280000" cy="763600"/>
          </a:xfrm>
        </p:spPr>
        <p:txBody>
          <a:bodyPr/>
          <a:lstStyle/>
          <a:p>
            <a:r>
              <a:rPr lang="en-US" sz="3600"/>
              <a:t>REFERENCES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3EF29-4C67-4D12-A638-88DEB82596E3}"/>
              </a:ext>
            </a:extLst>
          </p:cNvPr>
          <p:cNvSpPr txBox="1"/>
          <p:nvPr/>
        </p:nvSpPr>
        <p:spPr>
          <a:xfrm>
            <a:off x="1454588" y="2091285"/>
            <a:ext cx="95051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Josefin Sans" pitchFamily="2" charset="0"/>
                <a:hlinkClick r:id="rId2"/>
              </a:rPr>
              <a:t>https://www.atlassian.com/blog/agile/agile-design-prototype</a:t>
            </a:r>
            <a:endParaRPr lang="en-US" sz="1800">
              <a:latin typeface="Josefin Sans" pitchFamily="2" charset="0"/>
            </a:endParaRPr>
          </a:p>
          <a:p>
            <a:r>
              <a:rPr lang="en-US" sz="1800" dirty="0">
                <a:latin typeface="Josefin Sans" pitchFamily="2" charset="0"/>
                <a:hlinkClick r:id="rId3"/>
              </a:rPr>
              <a:t>https://www.javatpoint.com/software-engineering-v-model</a:t>
            </a:r>
            <a:endParaRPr lang="en-US" sz="1800" dirty="0">
              <a:latin typeface="Josefin Sans" pitchFamily="2" charset="0"/>
            </a:endParaRPr>
          </a:p>
          <a:p>
            <a:r>
              <a:rPr lang="en-US" sz="1800" dirty="0">
                <a:latin typeface="Josefin Sans" pitchFamily="2" charset="0"/>
                <a:hlinkClick r:id="rId4"/>
              </a:rPr>
              <a:t>https://www.tutorialspoint.com/sdlc/sdlc_v_model.htm</a:t>
            </a:r>
            <a:endParaRPr lang="en-US" sz="1800" dirty="0">
              <a:latin typeface="Josefin Sans" pitchFamily="2" charset="0"/>
            </a:endParaRPr>
          </a:p>
          <a:p>
            <a:pPr>
              <a:buNone/>
            </a:pPr>
            <a:r>
              <a:rPr lang="en-US" sz="1800" dirty="0">
                <a:latin typeface="Josefin Sans" pitchFamily="2" charset="0"/>
                <a:hlinkClick r:id="rId5"/>
              </a:rPr>
              <a:t>https://kissflow.com/low-code/rad/rapid-application-development/</a:t>
            </a:r>
            <a:br>
              <a:rPr lang="en-US" sz="1800" dirty="0">
                <a:latin typeface="Josefin Sans" pitchFamily="2" charset="0"/>
              </a:rPr>
            </a:br>
            <a:r>
              <a:rPr lang="en-US" sz="1800" dirty="0">
                <a:latin typeface="Josefin Sans" pitchFamily="2" charset="0"/>
                <a:hlinkClick r:id="rId6"/>
              </a:rPr>
              <a:t>https://www.strategic.tech/dsdm-rad</a:t>
            </a:r>
            <a:br>
              <a:rPr lang="en-US" sz="1800" dirty="0">
                <a:latin typeface="Josefin Sans" pitchFamily="2" charset="0"/>
              </a:rPr>
            </a:br>
            <a:r>
              <a:rPr lang="en-US" sz="1800" dirty="0">
                <a:latin typeface="Josefin Sans" pitchFamily="2" charset="0"/>
                <a:hlinkClick r:id="rId7"/>
              </a:rPr>
              <a:t>https://www.tutorialspoint.com/sdlc/sdlc_waterfall_model.htm</a:t>
            </a:r>
            <a:br>
              <a:rPr lang="en-US" sz="1800" dirty="0">
                <a:latin typeface="Josefin Sans" pitchFamily="2" charset="0"/>
              </a:rPr>
            </a:br>
            <a:r>
              <a:rPr lang="en-US" sz="1800" dirty="0">
                <a:latin typeface="Josefin Sans" pitchFamily="2" charset="0"/>
              </a:rPr>
              <a:t>https://www.altexsoft.com/blog/business/extreme-programming-values-principles-and-practices/</a:t>
            </a:r>
          </a:p>
        </p:txBody>
      </p:sp>
    </p:spTree>
    <p:extLst>
      <p:ext uri="{BB962C8B-B14F-4D97-AF65-F5344CB8AC3E}">
        <p14:creationId xmlns:p14="http://schemas.microsoft.com/office/powerpoint/2010/main" val="272380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pPr>
              <a:buSzPts val="1100"/>
            </a:pPr>
            <a:r>
              <a:rPr lang="en-US" sz="1050"/>
              <a:t>Our Team</a:t>
            </a:r>
            <a:endParaRPr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950967" y="350867"/>
            <a:ext cx="9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OUR TEAM</a:t>
            </a:r>
            <a:endParaRPr sz="36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F2F002-4414-4846-AE2F-D40C87F9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433" y="1206853"/>
            <a:ext cx="7019600" cy="4326681"/>
          </a:xfrm>
          <a:noFill/>
        </p:spPr>
        <p:txBody>
          <a:bodyPr/>
          <a:lstStyle/>
          <a:p>
            <a:r>
              <a:rPr lang="en-US" sz="2800">
                <a:solidFill>
                  <a:schemeClr val="accent1"/>
                </a:solidFill>
              </a:rPr>
              <a:t>Gopala Krishna Hemanth </a:t>
            </a:r>
            <a:r>
              <a:rPr lang="en-US" sz="2800" err="1">
                <a:solidFill>
                  <a:schemeClr val="accent1"/>
                </a:solidFill>
              </a:rPr>
              <a:t>Erukulla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>
                <a:solidFill>
                  <a:schemeClr val="accent1"/>
                </a:solidFill>
              </a:rPr>
              <a:t>Kavya Sri </a:t>
            </a:r>
            <a:r>
              <a:rPr lang="en-US" sz="2800" err="1">
                <a:solidFill>
                  <a:schemeClr val="accent1"/>
                </a:solidFill>
              </a:rPr>
              <a:t>Garikipati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>
                <a:solidFill>
                  <a:schemeClr val="accent1"/>
                </a:solidFill>
              </a:rPr>
              <a:t>Omkar </a:t>
            </a:r>
            <a:r>
              <a:rPr lang="en-US" sz="2800" err="1">
                <a:solidFill>
                  <a:schemeClr val="accent1"/>
                </a:solidFill>
              </a:rPr>
              <a:t>Gawade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 err="1">
                <a:solidFill>
                  <a:schemeClr val="accent1"/>
                </a:solidFill>
              </a:rPr>
              <a:t>Pruthvik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 err="1">
                <a:solidFill>
                  <a:schemeClr val="accent1"/>
                </a:solidFill>
              </a:rPr>
              <a:t>Kakadiya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>
                <a:solidFill>
                  <a:schemeClr val="accent1"/>
                </a:solidFill>
              </a:rPr>
              <a:t>Samyak Jain</a:t>
            </a:r>
          </a:p>
          <a:p>
            <a:r>
              <a:rPr lang="en-US" sz="2800">
                <a:solidFill>
                  <a:schemeClr val="accent1"/>
                </a:solidFill>
              </a:rPr>
              <a:t>Shivani </a:t>
            </a:r>
            <a:r>
              <a:rPr lang="en-US" sz="2800" err="1">
                <a:solidFill>
                  <a:schemeClr val="accent1"/>
                </a:solidFill>
              </a:rPr>
              <a:t>Goyani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>
                <a:solidFill>
                  <a:schemeClr val="accent1"/>
                </a:solidFill>
              </a:rPr>
              <a:t>Surabhi </a:t>
            </a:r>
            <a:r>
              <a:rPr lang="en-US" sz="2800" err="1">
                <a:solidFill>
                  <a:schemeClr val="accent1"/>
                </a:solidFill>
              </a:rPr>
              <a:t>Ingole</a:t>
            </a:r>
            <a:endParaRPr lang="en-US" sz="2800">
              <a:solidFill>
                <a:schemeClr val="accent1"/>
              </a:solidFill>
            </a:endParaRPr>
          </a:p>
          <a:p>
            <a:r>
              <a:rPr lang="en-US" sz="2800" err="1">
                <a:solidFill>
                  <a:schemeClr val="accent1"/>
                </a:solidFill>
              </a:rPr>
              <a:t>Tharun</a:t>
            </a:r>
            <a:r>
              <a:rPr lang="en-US" sz="2800">
                <a:solidFill>
                  <a:schemeClr val="accent1"/>
                </a:solidFill>
              </a:rPr>
              <a:t> Sai </a:t>
            </a:r>
            <a:r>
              <a:rPr lang="en-US" sz="2800" err="1">
                <a:solidFill>
                  <a:schemeClr val="accent1"/>
                </a:solidFill>
              </a:rPr>
              <a:t>Ghattamaneni</a:t>
            </a:r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CA4C8D0-7E7A-4326-90E8-88256503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712" y="1762511"/>
            <a:ext cx="8073995" cy="1499918"/>
          </a:xfrm>
          <a:noFill/>
        </p:spPr>
        <p:txBody>
          <a:bodyPr/>
          <a:lstStyle/>
          <a:p>
            <a:r>
              <a:rPr lang="en-US" sz="1850" dirty="0"/>
              <a:t>Please add your full name in the nickname box.</a:t>
            </a:r>
          </a:p>
          <a:p>
            <a:r>
              <a:rPr lang="en-US" sz="1850" dirty="0"/>
              <a:t>You will have time limit to answer the question.</a:t>
            </a:r>
          </a:p>
          <a:p>
            <a:r>
              <a:rPr lang="en-US" sz="1850" dirty="0"/>
              <a:t>Answer cannot be changed </a:t>
            </a:r>
            <a:r>
              <a:rPr lang="en-US" sz="1850"/>
              <a:t>once selected.</a:t>
            </a:r>
            <a:endParaRPr lang="en-US" sz="1850" dirty="0"/>
          </a:p>
          <a:p>
            <a:r>
              <a:rPr lang="en-US" sz="1850" dirty="0"/>
              <a:t>Gift Card for the one who will be leading the quiz....!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454115C-A624-41C3-BF78-86FFDF65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22889" y="3238833"/>
            <a:ext cx="169013" cy="18540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DA46914A-7158-478B-AB87-DCAA2305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67" y="214423"/>
            <a:ext cx="2316125" cy="1547037"/>
          </a:xfrm>
          <a:prstGeom prst="rect">
            <a:avLst/>
          </a:prstGeom>
        </p:spPr>
      </p:pic>
      <p:pic>
        <p:nvPicPr>
          <p:cNvPr id="10" name="Picture 10" descr="Qr code&#10;&#10;Description automatically generated">
            <a:extLst>
              <a:ext uri="{FF2B5EF4-FFF2-40B4-BE49-F238E27FC236}">
                <a16:creationId xmlns:a16="http://schemas.microsoft.com/office/drawing/2014/main" id="{E30B0A4D-8F71-4D10-AC48-4ECCC7DC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8" y="3162079"/>
            <a:ext cx="2590800" cy="25717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08A9BCF-BAA1-416A-BAC0-0F0BEB6DA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469" y="4002997"/>
            <a:ext cx="27432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CBFB62-A5B9-48A4-91A8-29D03A1EDE8A}"/>
              </a:ext>
            </a:extLst>
          </p:cNvPr>
          <p:cNvSpPr txBox="1"/>
          <p:nvPr/>
        </p:nvSpPr>
        <p:spPr>
          <a:xfrm>
            <a:off x="1432874" y="848412"/>
            <a:ext cx="348792" cy="47039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2130C-906A-43C6-890C-7684BA002633}"/>
              </a:ext>
            </a:extLst>
          </p:cNvPr>
          <p:cNvSpPr txBox="1"/>
          <p:nvPr/>
        </p:nvSpPr>
        <p:spPr>
          <a:xfrm>
            <a:off x="2247089" y="84841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Josefin Sans" pitchFamily="2" charset="0"/>
              </a:rPr>
              <a:t>THANK YOU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A4B11-1F08-44F7-80E7-5D74BB244161}"/>
              </a:ext>
            </a:extLst>
          </p:cNvPr>
          <p:cNvSpPr txBox="1"/>
          <p:nvPr/>
        </p:nvSpPr>
        <p:spPr>
          <a:xfrm>
            <a:off x="2247089" y="29560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Josefin Sans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220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-US" sz="1050"/>
              <a:t>What is SDLC?</a:t>
            </a:r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950967" y="316808"/>
            <a:ext cx="9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INTRODUCTION</a:t>
            </a:r>
            <a:endParaRPr lang="en-US"/>
          </a:p>
        </p:txBody>
      </p:sp>
      <p:sp>
        <p:nvSpPr>
          <p:cNvPr id="5" name="Google Shape;384;p47">
            <a:extLst>
              <a:ext uri="{FF2B5EF4-FFF2-40B4-BE49-F238E27FC236}">
                <a16:creationId xmlns:a16="http://schemas.microsoft.com/office/drawing/2014/main" id="{168DAE94-9321-41D1-A73C-16331D1F85F3}"/>
              </a:ext>
            </a:extLst>
          </p:cNvPr>
          <p:cNvSpPr/>
          <p:nvPr/>
        </p:nvSpPr>
        <p:spPr>
          <a:xfrm>
            <a:off x="5460254" y="997131"/>
            <a:ext cx="5906800" cy="5081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6" name="Google Shape;387;p47">
            <a:extLst>
              <a:ext uri="{FF2B5EF4-FFF2-40B4-BE49-F238E27FC236}">
                <a16:creationId xmlns:a16="http://schemas.microsoft.com/office/drawing/2014/main" id="{FD64C4A1-75B3-4DBD-A5E9-E413FB373991}"/>
              </a:ext>
            </a:extLst>
          </p:cNvPr>
          <p:cNvSpPr txBox="1">
            <a:spLocks/>
          </p:cNvSpPr>
          <p:nvPr/>
        </p:nvSpPr>
        <p:spPr>
          <a:xfrm>
            <a:off x="824946" y="1150892"/>
            <a:ext cx="10478779" cy="4644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,Sans-Serif"/>
              <a:buChar char="•"/>
            </a:pPr>
            <a:r>
              <a:rPr lang="en-US" sz="1800" b="0" dirty="0"/>
              <a:t>It is a process followed for a software project</a:t>
            </a:r>
          </a:p>
          <a:p>
            <a:pPr marL="285750" indent="-285750">
              <a:buFont typeface="Arial,Sans-Serif"/>
              <a:buChar char="•"/>
            </a:pPr>
            <a:r>
              <a:rPr lang="en-US" sz="1800" b="0" dirty="0"/>
              <a:t>Consists of a detailed plan describing how to develop, maintain, replace and enhance specific software.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800" b="0" dirty="0"/>
              <a:t>SDLC defines a methodology for improving the quality of software and the overall development process.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There are seven stages:</a:t>
            </a:r>
            <a:br>
              <a:rPr lang="en-US" sz="1800" b="0" dirty="0"/>
            </a:b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Planning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Requirement Analysis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Design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Implementation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Testing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Deployment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Maintenance</a:t>
            </a: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US" sz="1800" b="0" dirty="0"/>
          </a:p>
          <a:p>
            <a:pPr marL="285750" indent="-285750">
              <a:buFont typeface="Arial"/>
              <a:buChar char="•"/>
            </a:pPr>
            <a:endParaRPr lang="en-US" sz="18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6823F7-6190-41E1-88EB-B554AB4568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14" t="26838" r="714" b="18050"/>
          <a:stretch/>
        </p:blipFill>
        <p:spPr>
          <a:xfrm>
            <a:off x="3535131" y="3013167"/>
            <a:ext cx="7831924" cy="2890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4;p47">
            <a:extLst>
              <a:ext uri="{FF2B5EF4-FFF2-40B4-BE49-F238E27FC236}">
                <a16:creationId xmlns:a16="http://schemas.microsoft.com/office/drawing/2014/main" id="{F4C9D331-A154-4EE9-B120-F1EE5AC1F98F}"/>
              </a:ext>
            </a:extLst>
          </p:cNvPr>
          <p:cNvSpPr/>
          <p:nvPr/>
        </p:nvSpPr>
        <p:spPr>
          <a:xfrm>
            <a:off x="5460254" y="1265383"/>
            <a:ext cx="5906800" cy="44149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 b="1">
              <a:solidFill>
                <a:srgbClr val="FD0000"/>
              </a:solidFill>
            </a:endParaRPr>
          </a:p>
        </p:txBody>
      </p:sp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195633" y="6385519"/>
            <a:ext cx="4036400" cy="3056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95633" y="6293133"/>
            <a:ext cx="2252000" cy="2140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950967" y="249040"/>
            <a:ext cx="9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/>
              <a:t>OVERVIEW OF SDLC MODELS</a:t>
            </a:r>
          </a:p>
        </p:txBody>
      </p:sp>
      <p:sp>
        <p:nvSpPr>
          <p:cNvPr id="7" name="Google Shape;387;p47">
            <a:extLst>
              <a:ext uri="{FF2B5EF4-FFF2-40B4-BE49-F238E27FC236}">
                <a16:creationId xmlns:a16="http://schemas.microsoft.com/office/drawing/2014/main" id="{CCE4D76F-0CDC-440B-A02D-FED976727B57}"/>
              </a:ext>
            </a:extLst>
          </p:cNvPr>
          <p:cNvSpPr txBox="1">
            <a:spLocks/>
          </p:cNvSpPr>
          <p:nvPr/>
        </p:nvSpPr>
        <p:spPr>
          <a:xfrm>
            <a:off x="767786" y="2101004"/>
            <a:ext cx="5254191" cy="271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Josefin Sans" pitchFamily="2" charset="0"/>
              </a:rPr>
              <a:t>Waterfall</a:t>
            </a:r>
            <a:endParaRPr lang="en-US" sz="1800" dirty="0">
              <a:latin typeface="Josefin Sans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Josefin Sans" pitchFamily="2" charset="0"/>
              </a:rPr>
              <a:t>V-Model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Josefin Sans" pitchFamily="2" charset="0"/>
              </a:rPr>
              <a:t>Agile Methodologies</a:t>
            </a:r>
            <a:endParaRPr lang="en-US" sz="1800" b="0" dirty="0">
              <a:latin typeface="Josefin Sans" pitchFamily="2" charset="0"/>
              <a:cs typeface="Arial"/>
            </a:endParaRPr>
          </a:p>
          <a:p>
            <a:pPr lvl="3"/>
            <a:r>
              <a:rPr lang="en-US" sz="1800" b="0" dirty="0">
                <a:latin typeface="Josefin Sans" pitchFamily="2" charset="0"/>
                <a:cs typeface="Arial"/>
              </a:rPr>
              <a:t> 	Incremental Development</a:t>
            </a:r>
            <a:br>
              <a:rPr lang="en-US" sz="1800" b="0" dirty="0">
                <a:latin typeface="Josefin Sans" pitchFamily="2" charset="0"/>
                <a:cs typeface="Arial"/>
              </a:rPr>
            </a:br>
            <a:r>
              <a:rPr lang="en-US" sz="1800" b="0" dirty="0">
                <a:latin typeface="Josefin Sans" pitchFamily="2" charset="0"/>
                <a:cs typeface="Arial"/>
              </a:rPr>
              <a:t> 	</a:t>
            </a:r>
            <a:r>
              <a:rPr lang="en-US" sz="1800" dirty="0">
                <a:latin typeface="Josefin Sans" pitchFamily="2" charset="0"/>
              </a:rPr>
              <a:t>Prototyping</a:t>
            </a:r>
            <a:br>
              <a:rPr lang="en-US" sz="1800" dirty="0">
                <a:latin typeface="Josefin Sans" pitchFamily="2" charset="0"/>
              </a:rPr>
            </a:br>
            <a:r>
              <a:rPr lang="en-US" sz="1800" dirty="0">
                <a:latin typeface="Josefin Sans" pitchFamily="2" charset="0"/>
              </a:rPr>
              <a:t> 	RAD</a:t>
            </a:r>
            <a:r>
              <a:rPr lang="en-US" sz="1800" b="0" dirty="0">
                <a:latin typeface="Josefin Sans" pitchFamily="2" charset="0"/>
              </a:rPr>
              <a:t> (Rapid Application Development)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Josefin Sans" pitchFamily="2" charset="0"/>
              </a:rPr>
              <a:t>Extreme Programming (XP)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Josefin Sans" pitchFamily="2" charset="0"/>
              </a:rPr>
              <a:t>Rational Unified Process (RUP)</a:t>
            </a:r>
            <a:endParaRPr lang="en-US" sz="1800" dirty="0">
              <a:latin typeface="Josefin Sans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Josefin Sans" pitchFamily="2" charset="0"/>
              </a:rPr>
              <a:t>Model Driven Architecture (MDA)</a:t>
            </a:r>
            <a:endParaRPr lang="en-US" sz="1800" dirty="0">
              <a:latin typeface="Josefi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020DE-F22E-4F7E-ACA8-468E1EF0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" t="5753" r="3158" b="7167"/>
          <a:stretch/>
        </p:blipFill>
        <p:spPr>
          <a:xfrm>
            <a:off x="5939246" y="2115125"/>
            <a:ext cx="539496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 sz="105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25A68-F4E4-4975-BDC5-1E4EDC1629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21633" y="252403"/>
            <a:ext cx="9297517" cy="763600"/>
          </a:xfrm>
        </p:spPr>
        <p:txBody>
          <a:bodyPr/>
          <a:lstStyle/>
          <a:p>
            <a:r>
              <a:rPr lang="en-US" sz="3600"/>
              <a:t>Waterfall Model</a:t>
            </a:r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B4449383-FD11-4F2C-BFC5-DB01BBEB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0" y="1019351"/>
            <a:ext cx="8137954" cy="48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4E7-71C8-497F-BBA3-B4BFC9B0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 sz="105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5DD8F-225E-4D22-85CA-1BBCC400658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D14203-3795-486A-B81B-A2C88315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56" y="2283711"/>
            <a:ext cx="5032611" cy="3694319"/>
          </a:xfrm>
          <a:noFill/>
        </p:spPr>
        <p:txBody>
          <a:bodyPr/>
          <a:lstStyle/>
          <a:p>
            <a:r>
              <a:rPr lang="en-US" sz="1850" dirty="0"/>
              <a:t>Simple and easy to understand and use</a:t>
            </a:r>
            <a:endParaRPr lang="en-US" dirty="0"/>
          </a:p>
          <a:p>
            <a:r>
              <a:rPr lang="en-US" sz="1850" dirty="0"/>
              <a:t>Easy to manage due to the rigidity of the model. </a:t>
            </a:r>
            <a:endParaRPr lang="en-US" dirty="0"/>
          </a:p>
          <a:p>
            <a:r>
              <a:rPr lang="en-US" sz="1850" dirty="0"/>
              <a:t>Each phase has specific deliverables and a review process.</a:t>
            </a:r>
          </a:p>
          <a:p>
            <a:r>
              <a:rPr lang="en-US" sz="1850" dirty="0"/>
              <a:t>Phases are processed and completed one at a time.</a:t>
            </a:r>
            <a:endParaRPr lang="en-US" dirty="0"/>
          </a:p>
          <a:p>
            <a:r>
              <a:rPr lang="en-US" sz="1850" dirty="0"/>
              <a:t>Works well for smaller projects where requirements are very well understood.</a:t>
            </a:r>
            <a:endParaRPr lang="en-US" dirty="0"/>
          </a:p>
          <a:p>
            <a:r>
              <a:rPr lang="en-US" sz="1850" dirty="0"/>
              <a:t>Process and results are well documented.</a:t>
            </a:r>
          </a:p>
          <a:p>
            <a:pPr marL="114300" indent="0" algn="just">
              <a:buNone/>
            </a:pPr>
            <a:endParaRPr lang="en-US" sz="1850" b="1" dirty="0"/>
          </a:p>
          <a:p>
            <a:endParaRPr lang="en-US" sz="18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3017E-5E11-471C-B46E-86C1BE82B90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pPr algn="just"/>
            <a:r>
              <a:rPr lang="en-US" sz="1800" b="0"/>
              <a:t>The Waterfall Model was the first Process Model to be introduced. Also referred to as a </a:t>
            </a:r>
            <a:r>
              <a:rPr lang="en-US" sz="1800"/>
              <a:t>linear-sequential life cycle model</a:t>
            </a:r>
            <a:r>
              <a:rPr lang="en-US" sz="1800" b="0"/>
              <a:t>. Each phase must be completed before the next phase can begin and there is no overlapping in the phases.</a:t>
            </a:r>
            <a:br>
              <a:rPr lang="en-US" sz="1800" b="0"/>
            </a:br>
            <a:br>
              <a:rPr lang="en-US" sz="1800" b="0"/>
            </a:br>
            <a:r>
              <a:rPr lang="en-US" sz="1800"/>
              <a:t>Advantages                                                                               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D8735-F5AD-4C9F-BC9A-A6BBA405F2A6}"/>
              </a:ext>
            </a:extLst>
          </p:cNvPr>
          <p:cNvSpPr txBox="1"/>
          <p:nvPr/>
        </p:nvSpPr>
        <p:spPr>
          <a:xfrm>
            <a:off x="6161590" y="2390171"/>
            <a:ext cx="5694743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No working software is produced until late during the life cycle.</a:t>
            </a:r>
            <a:endParaRPr lang="en-US"/>
          </a:p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High amounts of risk and uncertainty.</a:t>
            </a:r>
          </a:p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Not a good model for complex and object-oriented and long projects.</a:t>
            </a:r>
          </a:p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It is difficult to measure progress within stages.</a:t>
            </a:r>
          </a:p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Cannot accommodate changing requirements.</a:t>
            </a:r>
          </a:p>
          <a:p>
            <a:pPr marL="285750" indent="-285750">
              <a:buChar char="•"/>
            </a:pPr>
            <a:r>
              <a:rPr lang="en-US" sz="1800">
                <a:latin typeface="Josefin Sans"/>
              </a:rPr>
              <a:t>Integration is done as a "big-bang. at the very end, which doesn't allow identifying any technological or business bottleneck or challenges early.</a:t>
            </a:r>
          </a:p>
          <a:p>
            <a:pPr marL="285750" indent="-285750" algn="just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45829" y="420781"/>
            <a:ext cx="9297517" cy="763600"/>
          </a:xfrm>
        </p:spPr>
        <p:txBody>
          <a:bodyPr/>
          <a:lstStyle/>
          <a:p>
            <a:r>
              <a:rPr lang="en-US" sz="3600">
                <a:latin typeface="Josefin Sans" panose="020B0604020202020204" pitchFamily="2" charset="0"/>
              </a:rPr>
              <a:t>V-Model</a:t>
            </a:r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D4C69E73-0C4A-4E9F-95C4-F8A3C5DA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691340"/>
            <a:ext cx="5262861" cy="41763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CEC0CE-3805-458F-9B45-CB5DEA7C58AF}"/>
              </a:ext>
            </a:extLst>
          </p:cNvPr>
          <p:cNvCxnSpPr/>
          <p:nvPr/>
        </p:nvCxnSpPr>
        <p:spPr>
          <a:xfrm>
            <a:off x="3067665" y="1907458"/>
            <a:ext cx="1602658" cy="368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032540-E025-4104-98CC-43D44F172106}"/>
              </a:ext>
            </a:extLst>
          </p:cNvPr>
          <p:cNvSpPr txBox="1"/>
          <p:nvPr/>
        </p:nvSpPr>
        <p:spPr>
          <a:xfrm rot="4013643">
            <a:off x="2223496" y="3598838"/>
            <a:ext cx="234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Josefin Sans" panose="020B0604020202020204" pitchFamily="2" charset="0"/>
              </a:rPr>
              <a:t>Verification</a:t>
            </a:r>
            <a:r>
              <a:rPr lang="en-US" sz="1600" b="1">
                <a:latin typeface="Josefin Sans" panose="020B0604020202020204" pitchFamily="2" charset="0"/>
              </a:rPr>
              <a:t> Phases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5E2B12-3031-4840-A8F0-CDC959E228BF}"/>
              </a:ext>
            </a:extLst>
          </p:cNvPr>
          <p:cNvCxnSpPr>
            <a:cxnSpLocks/>
          </p:cNvCxnSpPr>
          <p:nvPr/>
        </p:nvCxnSpPr>
        <p:spPr>
          <a:xfrm flipV="1">
            <a:off x="7521679" y="1946318"/>
            <a:ext cx="1553495" cy="3776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5C9C59-87BD-479C-9632-8B319171D347}"/>
              </a:ext>
            </a:extLst>
          </p:cNvPr>
          <p:cNvSpPr txBox="1"/>
          <p:nvPr/>
        </p:nvSpPr>
        <p:spPr>
          <a:xfrm rot="17578663">
            <a:off x="7713133" y="3522927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Josefin Sans" panose="020B0604020202020204" pitchFamily="2" charset="0"/>
              </a:rPr>
              <a:t>Validation</a:t>
            </a:r>
            <a:r>
              <a:rPr lang="en-US" sz="1600" b="1">
                <a:latin typeface="Josefin Sans" panose="020B0604020202020204" pitchFamily="2" charset="0"/>
              </a:rPr>
              <a:t> Phases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C0190-1842-475E-837F-2C8943F8425C}"/>
              </a:ext>
            </a:extLst>
          </p:cNvPr>
          <p:cNvSpPr txBox="1"/>
          <p:nvPr/>
        </p:nvSpPr>
        <p:spPr>
          <a:xfrm>
            <a:off x="2718382" y="1265024"/>
            <a:ext cx="26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Josefin Sans" panose="020B0604020202020204" pitchFamily="2" charset="0"/>
              </a:rPr>
              <a:t>Developer’s Life 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E378-0B4F-405F-9D9D-0226F8AF57E0}"/>
              </a:ext>
            </a:extLst>
          </p:cNvPr>
          <p:cNvSpPr txBox="1"/>
          <p:nvPr/>
        </p:nvSpPr>
        <p:spPr>
          <a:xfrm>
            <a:off x="7030065" y="1266700"/>
            <a:ext cx="23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Josefin Sans" panose="020B0604020202020204" pitchFamily="2" charset="0"/>
              </a:rPr>
              <a:t>Tester’s Life Cycle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FD1DA-195B-446B-8322-D499E3E61C6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056651"/>
            <a:ext cx="850621" cy="450482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95D1-3268-430A-9FF7-487337FA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5216CF5-627F-432B-8B3E-3B1C09DC2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117" y="1405204"/>
            <a:ext cx="10173916" cy="503727"/>
          </a:xfrm>
          <a:noFill/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V-shaped model should be used for small to medium-sized projects </a:t>
            </a:r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</a:rPr>
              <a:t>Where requirements are clearly defined and fixed.</a:t>
            </a: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The V-Model is used when ample technical resources are available with technical expertise.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pPr marL="114300" indent="0">
              <a:buNone/>
            </a:pPr>
            <a:endParaRPr lang="en-US" dirty="0">
              <a:latin typeface="Josefin Sans" panose="020B0604020202020204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EFD29D-6569-4AB0-B312-2515FA2B072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950967" y="635367"/>
            <a:ext cx="2411665" cy="679914"/>
          </a:xfrm>
        </p:spPr>
        <p:txBody>
          <a:bodyPr/>
          <a:lstStyle/>
          <a:p>
            <a:r>
              <a:rPr lang="en-US" sz="2000" b="1" spc="10" dirty="0">
                <a:solidFill>
                  <a:srgbClr val="273239"/>
                </a:solidFill>
                <a:effectLst/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When to use?</a:t>
            </a:r>
            <a:br>
              <a:rPr lang="en-US" sz="1800" dirty="0">
                <a:effectLst/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Josefin Sans" panose="020B0604020202020204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B2F91AA-04A6-4813-9C5A-0ACDE045AA47}"/>
              </a:ext>
            </a:extLst>
          </p:cNvPr>
          <p:cNvSpPr txBox="1">
            <a:spLocks/>
          </p:cNvSpPr>
          <p:nvPr/>
        </p:nvSpPr>
        <p:spPr>
          <a:xfrm>
            <a:off x="2645413" y="2105856"/>
            <a:ext cx="2411665" cy="67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pc="10">
                <a:solidFill>
                  <a:srgbClr val="273239"/>
                </a:solidFill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br>
              <a:rPr lang="en-US" sz="1800"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latin typeface="Josefin Sans" panose="020B0604020202020204" pitchFamily="2" charset="0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71C2F862-A684-4AD3-BF47-D20048A29A03}"/>
              </a:ext>
            </a:extLst>
          </p:cNvPr>
          <p:cNvSpPr txBox="1">
            <a:spLocks/>
          </p:cNvSpPr>
          <p:nvPr/>
        </p:nvSpPr>
        <p:spPr>
          <a:xfrm>
            <a:off x="1067117" y="3426948"/>
            <a:ext cx="4709575" cy="165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Char char="●"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867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●"/>
              <a:defRPr sz="1867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○"/>
              <a:defRPr sz="13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●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○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rPr lang="en-US" sz="1800" spc="10" dirty="0">
                <a:solidFill>
                  <a:srgbClr val="273239"/>
                </a:solidFill>
                <a:ea typeface="Times New Roman" panose="02020603050405020304" pitchFamily="18" charset="0"/>
              </a:rPr>
              <a:t>Disciplined</a:t>
            </a:r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</a:rPr>
              <a:t> model and Phases are completed one at a time.</a:t>
            </a:r>
          </a:p>
          <a:p>
            <a:r>
              <a:rPr lang="en-US" sz="1800" spc="10" dirty="0">
                <a:solidFill>
                  <a:srgbClr val="273239"/>
                </a:solidFill>
                <a:ea typeface="Times New Roman" panose="02020603050405020304" pitchFamily="18" charset="0"/>
              </a:rPr>
              <a:t>Used</a:t>
            </a:r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</a:rPr>
              <a:t> for small projects where project requirements are clear.</a:t>
            </a: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Simple and easy to understand and use.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This model focuses on verification and validation activities</a:t>
            </a:r>
            <a:r>
              <a:rPr lang="en-US" sz="1800" spc="10" dirty="0">
                <a:solidFill>
                  <a:srgbClr val="273239"/>
                </a:solidFill>
                <a:ea typeface="Times New Roman" panose="02020603050405020304" pitchFamily="18" charset="0"/>
                <a:cs typeface="Times New Roman"/>
              </a:rPr>
              <a:t>. 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  <a:cs typeface="Times New Roman"/>
            </a:endParaRPr>
          </a:p>
          <a:p>
            <a:r>
              <a:rPr lang="en-US" sz="1800" spc="10" dirty="0">
                <a:solidFill>
                  <a:srgbClr val="273239"/>
                </a:solidFill>
                <a:ea typeface="Times New Roman" panose="02020603050405020304" pitchFamily="18" charset="0"/>
                <a:cs typeface="Times New Roman"/>
              </a:rPr>
              <a:t>Enables</a:t>
            </a:r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 project management to track progress accurately.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endParaRPr lang="en-US" sz="1800" dirty="0">
              <a:latin typeface="Josefin Sans" panose="020B0604020202020204" pitchFamily="2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7500F2D-C6B9-46B7-BC45-446ABBFF71CA}"/>
              </a:ext>
            </a:extLst>
          </p:cNvPr>
          <p:cNvSpPr txBox="1">
            <a:spLocks/>
          </p:cNvSpPr>
          <p:nvPr/>
        </p:nvSpPr>
        <p:spPr>
          <a:xfrm>
            <a:off x="7417940" y="2161119"/>
            <a:ext cx="2411665" cy="67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spc="10">
                <a:solidFill>
                  <a:srgbClr val="273239"/>
                </a:solidFill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br>
              <a:rPr lang="en-US" sz="1800">
                <a:latin typeface="Josefin Sans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latin typeface="Josefin Sans" panose="020B0604020202020204" pitchFamily="2" charset="0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5A4FACC-F019-4CC5-9B56-92D9053F4B59}"/>
              </a:ext>
            </a:extLst>
          </p:cNvPr>
          <p:cNvSpPr txBox="1">
            <a:spLocks/>
          </p:cNvSpPr>
          <p:nvPr/>
        </p:nvSpPr>
        <p:spPr>
          <a:xfrm>
            <a:off x="6240696" y="3254721"/>
            <a:ext cx="4799811" cy="199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Thin"/>
              <a:buChar char="●"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867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867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●"/>
              <a:defRPr sz="1867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○"/>
              <a:defRPr sz="13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●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○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Thin"/>
              <a:buChar char="■"/>
              <a:defRPr sz="1200" b="0" i="0" u="none" strike="noStrike" cap="none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High risk and uncertainty.</a:t>
            </a:r>
            <a:endParaRPr lang="en-US" sz="1800" spc="10" dirty="0">
              <a:solidFill>
                <a:srgbClr val="273239"/>
              </a:solidFill>
              <a:ea typeface="Times New Roman" panose="02020603050405020304" pitchFamily="18" charset="0"/>
              <a:cs typeface="Times New Roman"/>
            </a:endParaRP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It is not a good for complex and object-oriented projects.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It is not suitable for projects where requirements are not clear and contains high risk of changing.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</a:rPr>
              <a:t>This model does not support iteration of phases.</a:t>
            </a:r>
            <a:endParaRPr lang="en-US" sz="1800" spc="10" dirty="0">
              <a:solidFill>
                <a:srgbClr val="273239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spc="10" dirty="0">
                <a:solidFill>
                  <a:srgbClr val="273239"/>
                </a:solidFill>
                <a:effectLst/>
                <a:ea typeface="Times New Roman" panose="02020603050405020304" pitchFamily="18" charset="0"/>
                <a:cs typeface="Times New Roman"/>
              </a:rPr>
              <a:t>It does not easily handle concurrent events.</a:t>
            </a:r>
            <a:endParaRPr lang="en-US" sz="1800" dirty="0">
              <a:effectLst/>
              <a:ea typeface="Calibri" panose="020F0502020204030204" pitchFamily="34" charset="0"/>
              <a:cs typeface="Times New Roman"/>
            </a:endParaRPr>
          </a:p>
          <a:p>
            <a:endParaRPr lang="en-US" sz="1800" dirty="0">
              <a:effectLst/>
              <a:latin typeface="Josefin Sans" panose="020B06040202020202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B9399-B511-481B-8225-F91C3E264AA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5633" y="6056651"/>
            <a:ext cx="850621" cy="450482"/>
          </a:xfrm>
        </p:spPr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C485-27F0-4770-A18A-7E4856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50"/>
              <a:t>Different types of SDLC models and their use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25A68-F4E4-4975-BDC5-1E4EDC1629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500"/>
              <a:t>02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2FA26-ECC2-4ACD-98B3-C07A65C5F6D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918291" y="356304"/>
            <a:ext cx="9297517" cy="763600"/>
          </a:xfrm>
        </p:spPr>
        <p:txBody>
          <a:bodyPr/>
          <a:lstStyle/>
          <a:p>
            <a:r>
              <a:rPr lang="en-US" sz="3600"/>
              <a:t>Agile Methodologies</a:t>
            </a:r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FDCD12F6-29C7-4E0B-BBBB-602238D73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" t="11477" r="535" b="7710"/>
          <a:stretch/>
        </p:blipFill>
        <p:spPr>
          <a:xfrm>
            <a:off x="1527779" y="931817"/>
            <a:ext cx="9136442" cy="51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5957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6BC53F6FA03E4A8D84930E6F4A4170" ma:contentTypeVersion="6" ma:contentTypeDescription="Create a new document." ma:contentTypeScope="" ma:versionID="8d9d0ea5548bf13a314b5b8ca334e10a">
  <xsd:schema xmlns:xsd="http://www.w3.org/2001/XMLSchema" xmlns:xs="http://www.w3.org/2001/XMLSchema" xmlns:p="http://schemas.microsoft.com/office/2006/metadata/properties" xmlns:ns2="0326e398-6bda-4152-a6ff-46976b0f9ad5" xmlns:ns3="fadebb60-136b-41f0-9428-59e92d09d766" targetNamespace="http://schemas.microsoft.com/office/2006/metadata/properties" ma:root="true" ma:fieldsID="c2ff322261b52be970c74a3d2ddc5f48" ns2:_="" ns3:_="">
    <xsd:import namespace="0326e398-6bda-4152-a6ff-46976b0f9ad5"/>
    <xsd:import namespace="fadebb60-136b-41f0-9428-59e92d09d7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6e398-6bda-4152-a6ff-46976b0f9a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ebb60-136b-41f0-9428-59e92d09d7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21B324-ECF5-48BD-9A3D-A69D1DDE06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412E25-6513-468D-89AC-A2020FA2591B}"/>
</file>

<file path=customXml/itemProps3.xml><?xml version="1.0" encoding="utf-8"?>
<ds:datastoreItem xmlns:ds="http://schemas.openxmlformats.org/officeDocument/2006/customXml" ds:itemID="{9F5688D5-1C53-429F-B7F6-0826F80BB3CD}">
  <ds:schemaRefs>
    <ds:schemaRef ds:uri="0eb3ef35-2f21-4991-8131-3ecc1feaa3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Food Delivery App _ by Slidesgo</Template>
  <TotalTime>18</TotalTime>
  <Words>1359</Words>
  <Application>Microsoft Office PowerPoint</Application>
  <PresentationFormat>Widescreen</PresentationFormat>
  <Paragraphs>211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Advent Pro</vt:lpstr>
      <vt:lpstr>Arial</vt:lpstr>
      <vt:lpstr>Arial,Sans-Serif</vt:lpstr>
      <vt:lpstr>Calibri</vt:lpstr>
      <vt:lpstr>Calibri Light</vt:lpstr>
      <vt:lpstr>Fira Sans Extra Condensed Medium</vt:lpstr>
      <vt:lpstr>Josefin Sans</vt:lpstr>
      <vt:lpstr>Josefin Sans Thin</vt:lpstr>
      <vt:lpstr>Muli</vt:lpstr>
      <vt:lpstr>Proxima Nova</vt:lpstr>
      <vt:lpstr>Proxima Nova Semibold</vt:lpstr>
      <vt:lpstr>Roboto</vt:lpstr>
      <vt:lpstr>Roboto Condensed Light</vt:lpstr>
      <vt:lpstr>Food Delivery App by Slidesgo</vt:lpstr>
      <vt:lpstr>Slidesgo Final Pages</vt:lpstr>
      <vt:lpstr>1_Slidesgo Final Pages</vt:lpstr>
      <vt:lpstr>Macari Company Profile by Slidesgo</vt:lpstr>
      <vt:lpstr>PowerPoint Presentation</vt:lpstr>
      <vt:lpstr>AGENDA</vt:lpstr>
      <vt:lpstr>What is SDLC?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Incremental Model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Different types of SDLC models and their use</vt:lpstr>
      <vt:lpstr>References</vt:lpstr>
      <vt:lpstr>Our 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Yadav, Sandeep Satyanarayan</dc:creator>
  <cp:lastModifiedBy>Kakadiya, Pruthvik Hemantbhai</cp:lastModifiedBy>
  <cp:revision>3</cp:revision>
  <dcterms:created xsi:type="dcterms:W3CDTF">2021-09-21T04:18:26Z</dcterms:created>
  <dcterms:modified xsi:type="dcterms:W3CDTF">2022-02-17T00:07:14Z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0x010100FE6BC53F6FA03E4A8D84930E6F4A4170</vt:lpwstr>
  </property>
</Properties>
</file>