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0aa86806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0aa86806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ce4f54ad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ece4f54ad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0aa86806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0aa86806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078f23a0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078f23a0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ce4f54ad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ce4f54ad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ce4f54ad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ce4f54ad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0705533f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0705533f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ce4f54ad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ce4f54ad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kushalbhattad07@gmail.com" TargetMode="External"/><Relationship Id="rId4" Type="http://schemas.openxmlformats.org/officeDocument/2006/relationships/hyperlink" Target="https://www.linkedin.com/in/kushal-bhattad-a12b87200" TargetMode="External"/><Relationship Id="rId11" Type="http://schemas.openxmlformats.org/officeDocument/2006/relationships/image" Target="../media/image11.png"/><Relationship Id="rId10" Type="http://schemas.openxmlformats.org/officeDocument/2006/relationships/hyperlink" Target="https://www.linkedin.com/in/sohan-joshi-942949206" TargetMode="External"/><Relationship Id="rId9" Type="http://schemas.openxmlformats.org/officeDocument/2006/relationships/hyperlink" Target="mailto:sohanjoshi02@gmail.com" TargetMode="External"/><Relationship Id="rId5" Type="http://schemas.openxmlformats.org/officeDocument/2006/relationships/hyperlink" Target="mailto:gauravboob5@gmail.com" TargetMode="External"/><Relationship Id="rId6" Type="http://schemas.openxmlformats.org/officeDocument/2006/relationships/hyperlink" Target="https://www.linkedin.com/in/gaurav-boob-161ab3200" TargetMode="External"/><Relationship Id="rId7" Type="http://schemas.openxmlformats.org/officeDocument/2006/relationships/hyperlink" Target="mailto:yashp9145@gmail.com" TargetMode="External"/><Relationship Id="rId8" Type="http://schemas.openxmlformats.org/officeDocument/2006/relationships/hyperlink" Target="https://www.linkedin.com/in/yash-patil-9b4650205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5675" y="449950"/>
            <a:ext cx="2259525" cy="424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5475"/>
            <a:ext cx="4964825" cy="15404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845050" y="1350525"/>
            <a:ext cx="353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73763"/>
                </a:solidFill>
              </a:rPr>
              <a:t>~ </a:t>
            </a:r>
            <a:r>
              <a:rPr b="1" lang="en" sz="1800">
                <a:solidFill>
                  <a:srgbClr val="073763"/>
                </a:solidFill>
              </a:rPr>
              <a:t>Find your second home...</a:t>
            </a:r>
            <a:endParaRPr b="1" sz="2100">
              <a:solidFill>
                <a:srgbClr val="073763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727500" y="2571750"/>
            <a:ext cx="1921500" cy="29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Helping students choose the right hostel</a:t>
            </a:r>
            <a:endParaRPr b="1"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407200" y="279650"/>
            <a:ext cx="174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The Problem</a:t>
            </a:r>
            <a:endParaRPr b="1" sz="16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53175" y="1071550"/>
            <a:ext cx="61629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500">
                <a:solidFill>
                  <a:srgbClr val="67AFF1"/>
                </a:solidFill>
                <a:latin typeface="Roboto"/>
                <a:ea typeface="Roboto"/>
                <a:cs typeface="Roboto"/>
                <a:sym typeface="Roboto"/>
              </a:rPr>
              <a:t>Planning hostel booking is messy</a:t>
            </a:r>
            <a:r>
              <a:rPr b="1" lang="en" sz="1500">
                <a:solidFill>
                  <a:srgbClr val="A5B0FE"/>
                </a:solidFill>
              </a:rPr>
              <a:t> </a:t>
            </a:r>
            <a:r>
              <a:rPr lang="en"/>
              <a:t>-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Word, emails, hard copies, hostel documents is quite a mess . What if you can have it in one place ??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arenR"/>
            </a:pPr>
            <a:r>
              <a:rPr lang="en" sz="1500">
                <a:solidFill>
                  <a:srgbClr val="67AFF1"/>
                </a:solidFill>
                <a:latin typeface="Roboto"/>
                <a:ea typeface="Roboto"/>
                <a:cs typeface="Roboto"/>
                <a:sym typeface="Roboto"/>
              </a:rPr>
              <a:t>More choices More confusion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- 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 lots to explore in the vicinity, in the city and the country ; the number of available options are never ending.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if you can filter all the choices according to the requirement ??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arenR"/>
            </a:pPr>
            <a:r>
              <a:rPr lang="en" sz="1500">
                <a:solidFill>
                  <a:srgbClr val="67AFF1"/>
                </a:solidFill>
                <a:latin typeface="Roboto"/>
                <a:ea typeface="Roboto"/>
                <a:cs typeface="Roboto"/>
                <a:sym typeface="Roboto"/>
              </a:rPr>
              <a:t>The best still awaits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- In the hostel selection process many of them loses the best option available for them. What if you are provided with the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best option available for you ??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arenR"/>
            </a:pPr>
            <a:r>
              <a:rPr lang="en" sz="1300">
                <a:solidFill>
                  <a:srgbClr val="67AFF1"/>
                </a:solidFill>
                <a:latin typeface="Roboto"/>
                <a:ea typeface="Roboto"/>
                <a:cs typeface="Roboto"/>
                <a:sym typeface="Roboto"/>
              </a:rPr>
              <a:t>Present Situation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- 18 months of hostel shutdown students are ready to travel they are ready to be back at hostels…!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1462" y="7"/>
            <a:ext cx="243253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6875" y="1200150"/>
            <a:ext cx="2937125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2800" y="0"/>
            <a:ext cx="19812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1462" y="7"/>
            <a:ext cx="243253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" y="7"/>
            <a:ext cx="243253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850" y="194250"/>
            <a:ext cx="8608776" cy="47549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6648975" y="4630700"/>
            <a:ext cx="2557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*</a:t>
            </a:r>
            <a:r>
              <a:rPr b="1" lang="en" sz="1000"/>
              <a:t>App design yet to be finalised.</a:t>
            </a:r>
            <a:endParaRPr b="1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160200" y="240850"/>
            <a:ext cx="306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BUSINESS PLAN</a:t>
            </a:r>
            <a:endParaRPr b="1" sz="30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09275" y="887350"/>
            <a:ext cx="68001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Phase 1</a:t>
            </a:r>
            <a:r>
              <a:rPr lang="en" sz="1500"/>
              <a:t> </a:t>
            </a:r>
            <a:r>
              <a:rPr lang="en"/>
              <a:t>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 Monthly Subscription Fees (*) from Hostel Owners to post their Hostel on the platform. </a:t>
            </a:r>
            <a:endParaRPr sz="1300">
              <a:solidFill>
                <a:srgbClr val="6D9EE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Phase 2 </a:t>
            </a:r>
            <a:endParaRPr b="1" sz="15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Yearly Advance Payment (*) for showcasing maximum 3 Hostels as Featured Hostels                   in a Specific Cit</a:t>
            </a:r>
            <a:r>
              <a:rPr lang="en" sz="1200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y.</a:t>
            </a:r>
            <a:endParaRPr sz="1200">
              <a:solidFill>
                <a:srgbClr val="6D9EE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Phase 3</a:t>
            </a:r>
            <a:endParaRPr b="1" sz="15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6D9EEB"/>
                </a:solidFill>
              </a:rPr>
              <a:t>Showcasing Advertisement for associated Student Services as part of Hostel’s Detail Page (*).</a:t>
            </a:r>
            <a:endParaRPr sz="13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0" y="4789500"/>
            <a:ext cx="222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(*) value yet to be discussed.</a:t>
            </a:r>
            <a:endParaRPr b="1" sz="11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8500" y="0"/>
            <a:ext cx="1955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1462" y="7"/>
            <a:ext cx="243253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5588" y="2718688"/>
            <a:ext cx="2084275" cy="21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346150" y="466825"/>
            <a:ext cx="328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73763"/>
                </a:solidFill>
              </a:rPr>
              <a:t>PERKS OF CHOOSING HOST-AFE</a:t>
            </a:r>
            <a:endParaRPr b="1" sz="1500">
              <a:solidFill>
                <a:srgbClr val="073763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3050" y="1121225"/>
            <a:ext cx="53388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User has to just create a </a:t>
            </a:r>
            <a:r>
              <a:rPr lang="en" sz="13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host-afe account and then can </a:t>
            </a:r>
            <a:r>
              <a:rPr b="1" lang="en" sz="13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explore</a:t>
            </a:r>
            <a:r>
              <a:rPr lang="en" sz="13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the world of hostels. </a:t>
            </a:r>
            <a:endParaRPr sz="13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</a:t>
            </a:r>
            <a:endParaRPr sz="13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The special feature of host-afe will allow the users to get a </a:t>
            </a:r>
            <a:r>
              <a:rPr b="1" lang="en" sz="13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360 degree real life experience</a:t>
            </a:r>
            <a:r>
              <a:rPr lang="en" sz="13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3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of their hostel room without actual visit.</a:t>
            </a:r>
            <a:endParaRPr sz="13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Easily sort hostels on the basis of the requirements by using the </a:t>
            </a:r>
            <a:r>
              <a:rPr b="1" lang="en" sz="13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instant comparison</a:t>
            </a:r>
            <a:r>
              <a:rPr lang="en" sz="13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" sz="13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filtering feature</a:t>
            </a:r>
            <a:r>
              <a:rPr lang="en" sz="13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including</a:t>
            </a:r>
            <a:endParaRPr sz="13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Exact location.</a:t>
            </a:r>
            <a:endParaRPr sz="13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Range of prices.</a:t>
            </a:r>
            <a:endParaRPr sz="13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Number of partners.</a:t>
            </a:r>
            <a:endParaRPr sz="13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With or without mess.</a:t>
            </a:r>
            <a:endParaRPr sz="13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Availability of necessities.</a:t>
            </a:r>
            <a:endParaRPr sz="13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6428" l="0" r="0" t="0"/>
          <a:stretch/>
        </p:blipFill>
        <p:spPr>
          <a:xfrm>
            <a:off x="5676075" y="0"/>
            <a:ext cx="34679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299575" y="397650"/>
            <a:ext cx="127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73763"/>
                </a:solidFill>
              </a:rPr>
              <a:t>The Team</a:t>
            </a:r>
            <a:endParaRPr b="1" sz="1500">
              <a:solidFill>
                <a:srgbClr val="073763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450" y="1108388"/>
            <a:ext cx="1413650" cy="141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6550" y="1089063"/>
            <a:ext cx="1477650" cy="147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158150" y="2571750"/>
            <a:ext cx="116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Gaurav Boob</a:t>
            </a:r>
            <a:endParaRPr b="1" sz="12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333375" y="2817300"/>
            <a:ext cx="69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Founder</a:t>
            </a:r>
            <a:endParaRPr sz="100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1507125" y="2542900"/>
            <a:ext cx="147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Kushal Bhattad</a:t>
            </a:r>
            <a:endParaRPr b="1" sz="12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1718913" y="2754800"/>
            <a:ext cx="81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Co-founder</a:t>
            </a:r>
            <a:endParaRPr sz="100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1275" y="3281600"/>
            <a:ext cx="1413650" cy="141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1780500" y="4641950"/>
            <a:ext cx="120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Sohan Joshi</a:t>
            </a:r>
            <a:endParaRPr b="1" sz="12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1767900" y="4866600"/>
            <a:ext cx="111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UI/UX Designer</a:t>
            </a:r>
            <a:endParaRPr sz="100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277150" y="4641950"/>
            <a:ext cx="111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Yash Patil</a:t>
            </a:r>
            <a:endParaRPr b="1" sz="12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299575" y="4866600"/>
            <a:ext cx="96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Co-founder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050" y="3289426"/>
            <a:ext cx="1537475" cy="141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3548675" y="1714775"/>
            <a:ext cx="45789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56590"/>
                </a:solidFill>
              </a:rPr>
              <a:t>A wonderful idea to link India’s largest online leading chain of efficient and standardized hostel space for students according to their requirements.</a:t>
            </a:r>
            <a:endParaRPr sz="1200">
              <a:solidFill>
                <a:srgbClr val="3565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3579750" y="1108400"/>
            <a:ext cx="464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0D3E"/>
                </a:solidFill>
                <a:latin typeface="Roboto"/>
                <a:ea typeface="Roboto"/>
                <a:cs typeface="Roboto"/>
                <a:sym typeface="Roboto"/>
              </a:rPr>
              <a:t>Matching real life problem with solution...</a:t>
            </a:r>
            <a:endParaRPr b="1" sz="1600">
              <a:solidFill>
                <a:srgbClr val="190D3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3517325" y="2705150"/>
            <a:ext cx="45474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56590"/>
                </a:solidFill>
              </a:rPr>
              <a:t>Also, it’s worth noting that if you have an app for your hostel , the kind of data that the app can generate is nothing short of a goldmine. You can get a much closer view of your business performance and really understand where you can improve services. The benefits of a mobile app or a website for hotels are far too many to ignore any longer.</a:t>
            </a:r>
            <a:endParaRPr sz="1200">
              <a:solidFill>
                <a:srgbClr val="3565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/>
        </p:nvSpPr>
        <p:spPr>
          <a:xfrm>
            <a:off x="340325" y="208775"/>
            <a:ext cx="5077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CONTACT  US</a:t>
            </a:r>
            <a:endParaRPr b="1" sz="17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461850" y="862525"/>
            <a:ext cx="7340400" cy="3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Kushal Bhattad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○"/>
            </a:pPr>
            <a:r>
              <a:rPr lang="en" sz="1500" u="sng">
                <a:solidFill>
                  <a:srgbClr val="3C78D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kushalbhattad07@gmail.com</a:t>
            </a:r>
            <a:endParaRPr sz="1500">
              <a:solidFill>
                <a:srgbClr val="3C78D8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○"/>
            </a:pPr>
            <a:r>
              <a:rPr lang="en" sz="1500" u="sng">
                <a:solidFill>
                  <a:srgbClr val="3C78D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https://www.linkedin.com/in/kushal-bhattad-a12b87200</a:t>
            </a:r>
            <a:endParaRPr sz="1500">
              <a:solidFill>
                <a:srgbClr val="3C78D8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 </a:t>
            </a:r>
            <a:r>
              <a:rPr lang="en" sz="1300"/>
              <a:t>Gaurav Boob</a:t>
            </a:r>
            <a:endParaRPr sz="13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○"/>
            </a:pPr>
            <a:r>
              <a:rPr lang="en" sz="1500" u="sng">
                <a:solidFill>
                  <a:srgbClr val="3C78D8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gauravboob5@gmail.com</a:t>
            </a:r>
            <a:endParaRPr sz="1500">
              <a:solidFill>
                <a:srgbClr val="3C78D8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○"/>
            </a:pPr>
            <a:r>
              <a:rPr lang="en" sz="1500" u="sng">
                <a:solidFill>
                  <a:srgbClr val="3C78D8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https://www.linkedin.com/in/gaurav-boob-161ab3200</a:t>
            </a:r>
            <a:endParaRPr sz="1500">
              <a:solidFill>
                <a:srgbClr val="3C78D8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Yash Patil</a:t>
            </a:r>
            <a:endParaRPr sz="13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○"/>
            </a:pPr>
            <a:r>
              <a:rPr lang="en" sz="1500" u="sng">
                <a:solidFill>
                  <a:srgbClr val="3C78D8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yashp9145@gmail.com</a:t>
            </a:r>
            <a:endParaRPr sz="1500">
              <a:solidFill>
                <a:srgbClr val="3C78D8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○"/>
            </a:pPr>
            <a:r>
              <a:rPr lang="en" sz="1500" u="sng">
                <a:solidFill>
                  <a:srgbClr val="3C78D8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https://www.linkedin.com/in/yash-patil-9b4650205</a:t>
            </a:r>
            <a:endParaRPr sz="1500">
              <a:solidFill>
                <a:srgbClr val="3C78D8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Sohan Joshi</a:t>
            </a:r>
            <a:endParaRPr sz="13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○"/>
            </a:pPr>
            <a:r>
              <a:rPr lang="en" sz="1500" u="sng">
                <a:solidFill>
                  <a:srgbClr val="3C78D8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sohanjoshi02@gmail.com</a:t>
            </a:r>
            <a:endParaRPr sz="1500">
              <a:solidFill>
                <a:srgbClr val="3C78D8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○"/>
            </a:pPr>
            <a:r>
              <a:rPr lang="en" sz="1500" u="sng">
                <a:solidFill>
                  <a:srgbClr val="3C78D8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https://www.linkedin.com/in/sohan-joshi-942949206</a:t>
            </a:r>
            <a:endParaRPr sz="15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711462" y="7"/>
            <a:ext cx="243253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