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7D55-3D95-A41D-BFA7-FD4E7CA37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Gaurav Singh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E4509-D456-32C1-6294-B1927B86F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886804"/>
            <a:ext cx="8637072" cy="977621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#</a:t>
            </a:r>
            <a:r>
              <a:rPr lang="en-IN" sz="3200" cap="none" dirty="0">
                <a:solidFill>
                  <a:srgbClr val="FF0000"/>
                </a:solidFill>
              </a:rPr>
              <a:t>Task3: Payment Gateway Integration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7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E214F1-6069-4D2C-644A-16FDFCA04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267" y="880764"/>
            <a:ext cx="9609666" cy="5240635"/>
          </a:xfrm>
        </p:spPr>
      </p:pic>
    </p:spTree>
    <p:extLst>
      <p:ext uri="{BB962C8B-B14F-4D97-AF65-F5344CB8AC3E}">
        <p14:creationId xmlns:p14="http://schemas.microsoft.com/office/powerpoint/2010/main" val="3734706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142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Gaurav Singh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Gaurav Singh</dc:title>
  <dc:creator>Gaurav Singh</dc:creator>
  <cp:lastModifiedBy>Gaurav Singh</cp:lastModifiedBy>
  <cp:revision>1</cp:revision>
  <dcterms:created xsi:type="dcterms:W3CDTF">2022-12-19T10:07:47Z</dcterms:created>
  <dcterms:modified xsi:type="dcterms:W3CDTF">2022-12-19T12:30:22Z</dcterms:modified>
</cp:coreProperties>
</file>