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4A9832-9C91-46FC-A7F7-DBFFC1FAD78E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3A808CB8-02CA-427D-994A-81A46F783CD7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AAA3-D270-49A4-911A-F686787B6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21100-E8EF-44E5-A8D1-E46327081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7F891-BE83-4E8F-947D-977305A9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75B5-3E01-43ED-A62F-8A4056A4E476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80745-0C21-4F96-B149-D3500CEA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DB7D8-8263-42E9-AB64-EDFDC975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4F78-E0EE-450A-8952-745E9FFDB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54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EFA9-D9C3-4C03-82C6-296A506B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619C8-5287-4409-89E8-B504537F3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7BD6B-8491-42F9-885B-46CB9A36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75B5-3E01-43ED-A62F-8A4056A4E476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3CF3C-25C1-468B-BBFB-534FFFC6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79045-E609-40F3-BF6E-05049EB2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4F78-E0EE-450A-8952-745E9FFDB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5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D2E05-DB21-4E61-8261-6259543CC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A2B7C-6E79-46B2-A92E-A77826D63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6368-40F3-4590-AF2B-D046FF79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75B5-3E01-43ED-A62F-8A4056A4E476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EA322-6A4A-4B54-99C2-889C48DB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29F89-AA95-496B-85B5-FE6EB13F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4F78-E0EE-450A-8952-745E9FFDB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85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657E-8CBD-40E5-B4BB-4DFE05CA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20C1D-B021-43AF-A4C7-517BB1AD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1E82A-B33E-4A23-AFEC-EBC0F52C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75B5-3E01-43ED-A62F-8A4056A4E476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207BE-CDC5-4B22-ADD0-1D9C4A67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F6678-D6C9-4162-9392-B5B3C464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4F78-E0EE-450A-8952-745E9FFDB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36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4DF0D-3013-4B57-9974-6B722D9A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C03F6-1453-4203-AA4C-8339C18AE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C57B6-57D9-4600-9278-E0C5041C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75B5-3E01-43ED-A62F-8A4056A4E476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AC963-D05B-4035-AE7D-E36C1E47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DCBC4-6EAD-4973-A228-3EA9FB77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4F78-E0EE-450A-8952-745E9FFDB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64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333A-D1DC-40F9-A6CE-80E59D42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913F5-40A2-42A1-9A20-1C07ED286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2C690-B8CC-4276-A9EA-C95706853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233C1-A41D-41F2-B84C-5A39657C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75B5-3E01-43ED-A62F-8A4056A4E476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10D2B-0611-4700-8986-42ACAF42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E92E2-A581-4D6B-8E5A-DC3CFD83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4F78-E0EE-450A-8952-745E9FFDB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49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F41E-BD9C-46A4-83A7-27CB4430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190B5-A3A8-4ADC-A951-4FB1AD02D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E65FF-32E5-4587-9A3A-5CB79802C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838FF-0AC4-4DDD-82C3-82C244221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0AEC9-F3F2-4AE4-BE74-293359C69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18C4C-F73A-43E8-B8E5-78884D65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75B5-3E01-43ED-A62F-8A4056A4E476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D7CD5-7860-4928-BF80-BC96D097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366D2-8816-431B-AF23-AC49DC25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4F78-E0EE-450A-8952-745E9FFDB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6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EDF0-0A72-436B-9AE3-5C8BB67E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C5F91-7A28-4923-ABEE-D2FADCBF9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75B5-3E01-43ED-A62F-8A4056A4E476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90727-12DC-49DD-A4D9-FBCBE86C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00A20-AFF1-470E-BEA3-DD508F0A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4F78-E0EE-450A-8952-745E9FFDB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53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2DB9D-35A5-466F-A608-08A5DBEB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75B5-3E01-43ED-A62F-8A4056A4E476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C4AD1-2C7C-4998-AA8E-0AE8CA06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28424-2B12-4B3B-93ED-5C16940F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4F78-E0EE-450A-8952-745E9FFDB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3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AB2A-5C74-4B03-AB0D-985C7ED2C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7146-1EE0-484A-9574-EA5C827F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5327E-6C23-4BC5-A520-032C9F406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055DD-FB48-43E0-90E6-E92EED4A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75B5-3E01-43ED-A62F-8A4056A4E476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886EF-B0EF-4CDD-AE01-213EE84C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E5E99-B831-4AA5-AF13-2381087A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4F78-E0EE-450A-8952-745E9FFDB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98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59FB-3714-4728-A741-A2C732D5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69B66-A0CC-45DD-8DAB-7A99D5B64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1E4C0-92FC-4F5D-8DE4-988F6FEE2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94E91-5E52-4F76-9E84-ED6156C7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75B5-3E01-43ED-A62F-8A4056A4E476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C8DCC-3C81-4C9B-A3C2-B0DEDA16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D05B9-271D-438B-B48F-C5D5F959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4F78-E0EE-450A-8952-745E9FFDB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18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49E51-DB56-4957-91A1-ACBD418E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D63E-AFEF-4BA3-BE92-6BF407CE7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2A088-3374-4B4E-95A3-2F544785D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A75B5-3E01-43ED-A62F-8A4056A4E476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2B75-EC6C-4000-BFF9-D047412CF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A9DA0-9425-46A7-AE25-ED056709F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B4F78-E0EE-450A-8952-745E9FFDB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61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FBBC-9C4C-4756-99C1-1CBCDD5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Guide To Afghan/African Restaurants in 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2B728-3C3F-4770-BF62-8992F0C10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Food Blogger GAVIN’s predicted journey</a:t>
            </a:r>
          </a:p>
        </p:txBody>
      </p:sp>
    </p:spTree>
    <p:extLst>
      <p:ext uri="{BB962C8B-B14F-4D97-AF65-F5344CB8AC3E}">
        <p14:creationId xmlns:p14="http://schemas.microsoft.com/office/powerpoint/2010/main" val="290461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21A-4C41-4CDB-A420-A1DD97C8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AAC1-03F6-4158-AA2D-347EE3902CA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IN" dirty="0"/>
              <a:t>Gavin is a renounced food blogger from Ohio Canada</a:t>
            </a:r>
          </a:p>
          <a:p>
            <a:r>
              <a:rPr lang="en-IN" dirty="0"/>
              <a:t>Gavin is interested in the African and Afghan Cuisine restaurants in New York</a:t>
            </a:r>
          </a:p>
          <a:p>
            <a:r>
              <a:rPr lang="en-IN" dirty="0"/>
              <a:t>Gavin is interested in finding the Borough in NY which have the highest number of such restaurants.</a:t>
            </a:r>
          </a:p>
          <a:p>
            <a:endParaRPr lang="en-IN" dirty="0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7BD93573-6F4A-476B-AAA4-460881DAD95D}"/>
              </a:ext>
            </a:extLst>
          </p:cNvPr>
          <p:cNvSpPr/>
          <p:nvPr/>
        </p:nvSpPr>
        <p:spPr>
          <a:xfrm>
            <a:off x="2266950" y="4773612"/>
            <a:ext cx="4333875" cy="1219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African and Afghan Restaurants in New York</a:t>
            </a:r>
          </a:p>
        </p:txBody>
      </p:sp>
    </p:spTree>
    <p:extLst>
      <p:ext uri="{BB962C8B-B14F-4D97-AF65-F5344CB8AC3E}">
        <p14:creationId xmlns:p14="http://schemas.microsoft.com/office/powerpoint/2010/main" val="370995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CFA9-231D-4012-8BF6-9E5A37D8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Solution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787CD-2295-473F-90A3-BFFCA97DC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Leverage on the Data of Neighbourhoods available on net referred in lab of day2</a:t>
            </a:r>
          </a:p>
          <a:p>
            <a:r>
              <a:rPr lang="en-IN" dirty="0"/>
              <a:t>Segregation of the Neighbourhood data as per the borough through python </a:t>
            </a:r>
            <a:r>
              <a:rPr lang="en-IN" dirty="0" err="1"/>
              <a:t>dataframes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B8346-0BCB-4D22-862B-A75C279FF1FF}"/>
              </a:ext>
            </a:extLst>
          </p:cNvPr>
          <p:cNvSpPr/>
          <p:nvPr/>
        </p:nvSpPr>
        <p:spPr>
          <a:xfrm>
            <a:off x="3895725" y="3495675"/>
            <a:ext cx="3810000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Neighbourhood Data on web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731BC8-5BF2-4474-9AED-6996F6EC7A8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2002966" y="4095750"/>
            <a:ext cx="3797759" cy="66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6ED0879-0CD4-4F9B-952A-839944E66767}"/>
              </a:ext>
            </a:extLst>
          </p:cNvPr>
          <p:cNvSpPr/>
          <p:nvPr/>
        </p:nvSpPr>
        <p:spPr>
          <a:xfrm>
            <a:off x="3771900" y="4705348"/>
            <a:ext cx="1781176" cy="53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Bronox</a:t>
            </a:r>
            <a:r>
              <a:rPr lang="en-IN" dirty="0"/>
              <a:t> Neighbourhood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1FF7D2-F71B-403D-97D3-26B587CC4ABB}"/>
              </a:ext>
            </a:extLst>
          </p:cNvPr>
          <p:cNvSpPr/>
          <p:nvPr/>
        </p:nvSpPr>
        <p:spPr>
          <a:xfrm rot="31478">
            <a:off x="1163824" y="4756343"/>
            <a:ext cx="1673850" cy="48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Queens Neighbourhood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5BE59A-27A0-4E94-8184-8C9285D55D5B}"/>
              </a:ext>
            </a:extLst>
          </p:cNvPr>
          <p:cNvSpPr/>
          <p:nvPr/>
        </p:nvSpPr>
        <p:spPr>
          <a:xfrm>
            <a:off x="6638925" y="4705348"/>
            <a:ext cx="1685925" cy="52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Manhattan Neighbourhood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7E0F38-0B6F-4FA9-9AFE-390FF93066DB}"/>
              </a:ext>
            </a:extLst>
          </p:cNvPr>
          <p:cNvSpPr/>
          <p:nvPr/>
        </p:nvSpPr>
        <p:spPr>
          <a:xfrm>
            <a:off x="8762999" y="4695824"/>
            <a:ext cx="1781175" cy="53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Stalen</a:t>
            </a:r>
            <a:r>
              <a:rPr lang="en-IN" dirty="0"/>
              <a:t> </a:t>
            </a:r>
            <a:r>
              <a:rPr lang="en-IN" dirty="0" err="1"/>
              <a:t>Neighbourhoood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B660FC-A304-4F96-A5BB-1DE31B0D7087}"/>
              </a:ext>
            </a:extLst>
          </p:cNvPr>
          <p:cNvSpPr/>
          <p:nvPr/>
        </p:nvSpPr>
        <p:spPr>
          <a:xfrm>
            <a:off x="10829925" y="4695824"/>
            <a:ext cx="1209675" cy="53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brooklyn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726AB6-EE32-45D4-B269-8F0B23DB69A5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662488" y="4095750"/>
            <a:ext cx="1138237" cy="60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71B9CC-8203-4634-91C2-353AEFC4F5E0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5800725" y="4095750"/>
            <a:ext cx="1681163" cy="60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C51E9B8-6931-484C-A0A6-C4165960D5D6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5800725" y="4095750"/>
            <a:ext cx="3852862" cy="60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8B5E6B-64DB-4EDF-AAC4-F380D99278AF}"/>
              </a:ext>
            </a:extLst>
          </p:cNvPr>
          <p:cNvCxnSpPr>
            <a:stCxn id="4" idx="2"/>
            <a:endCxn id="24" idx="0"/>
          </p:cNvCxnSpPr>
          <p:nvPr/>
        </p:nvCxnSpPr>
        <p:spPr>
          <a:xfrm>
            <a:off x="5800725" y="4095750"/>
            <a:ext cx="5634038" cy="60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25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4A07-72A6-4916-A1B6-4BAF50917A0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IN" dirty="0"/>
              <a:t>Solution Details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D36F-028A-45E2-8402-6A4C99E9BE4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IN" dirty="0"/>
              <a:t>Leverage the </a:t>
            </a:r>
            <a:r>
              <a:rPr lang="en-IN" dirty="0" err="1"/>
              <a:t>FourSquare</a:t>
            </a:r>
            <a:r>
              <a:rPr lang="en-IN" dirty="0"/>
              <a:t> API to find the various venues in the neighbourhood</a:t>
            </a:r>
          </a:p>
          <a:p>
            <a:r>
              <a:rPr lang="en-IN" dirty="0"/>
              <a:t>A general function </a:t>
            </a:r>
            <a:r>
              <a:rPr lang="en-IN" dirty="0" err="1"/>
              <a:t>getnearbyvenues</a:t>
            </a:r>
            <a:r>
              <a:rPr lang="en-IN" dirty="0"/>
              <a:t> is used to fetch the venue details</a:t>
            </a:r>
          </a:p>
          <a:p>
            <a:r>
              <a:rPr lang="en-IN" dirty="0"/>
              <a:t>Function is called for each of the borough segregated neighbourhood data</a:t>
            </a:r>
          </a:p>
          <a:p>
            <a:r>
              <a:rPr lang="en-IN" dirty="0"/>
              <a:t>A python </a:t>
            </a:r>
            <a:r>
              <a:rPr lang="en-IN" dirty="0" err="1"/>
              <a:t>Dataframe</a:t>
            </a:r>
            <a:r>
              <a:rPr lang="en-IN" dirty="0"/>
              <a:t> is maintained for each of the neighbourhood venue details</a:t>
            </a:r>
          </a:p>
          <a:p>
            <a:r>
              <a:rPr lang="en-IN" dirty="0"/>
              <a:t>Data is sliced to fetch the African and Afghan </a:t>
            </a:r>
            <a:r>
              <a:rPr lang="en-IN" dirty="0" err="1"/>
              <a:t>restraunts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74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0EA0-C63D-4F17-91A9-DF50D3A9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Details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D7632-88A8-4EF5-A119-4CCB0E7C1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2640"/>
            <a:ext cx="10515600" cy="1564322"/>
          </a:xfrm>
        </p:spPr>
        <p:txBody>
          <a:bodyPr/>
          <a:lstStyle/>
          <a:p>
            <a:r>
              <a:rPr lang="en-IN" dirty="0"/>
              <a:t>A final data structure was created which gave the count of African and Afghan restaurants for each of the Borough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2AB0-9D3C-49AA-AFB0-9D63F1D49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97916"/>
              </p:ext>
            </p:extLst>
          </p:nvPr>
        </p:nvGraphicFramePr>
        <p:xfrm>
          <a:off x="2032000" y="1463040"/>
          <a:ext cx="812799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535075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416462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12783601"/>
                    </a:ext>
                  </a:extLst>
                </a:gridCol>
              </a:tblGrid>
              <a:tr h="336731">
                <a:tc>
                  <a:txBody>
                    <a:bodyPr/>
                    <a:lstStyle/>
                    <a:p>
                      <a:r>
                        <a:rPr lang="en-IN" dirty="0"/>
                        <a:t>Borough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No_African_restaurants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No_Afgahn_Restaurants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368658"/>
                  </a:ext>
                </a:extLst>
              </a:tr>
              <a:tr h="336731">
                <a:tc>
                  <a:txBody>
                    <a:bodyPr/>
                    <a:lstStyle/>
                    <a:p>
                      <a:r>
                        <a:rPr lang="en-IN" dirty="0"/>
                        <a:t>Queens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514066"/>
                  </a:ext>
                </a:extLst>
              </a:tr>
              <a:tr h="336731">
                <a:tc>
                  <a:txBody>
                    <a:bodyPr/>
                    <a:lstStyle/>
                    <a:p>
                      <a:r>
                        <a:rPr lang="en-IN" dirty="0"/>
                        <a:t>Brooklyn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660163"/>
                  </a:ext>
                </a:extLst>
              </a:tr>
              <a:tr h="336731">
                <a:tc>
                  <a:txBody>
                    <a:bodyPr/>
                    <a:lstStyle/>
                    <a:p>
                      <a:r>
                        <a:rPr lang="en-IN" dirty="0"/>
                        <a:t>Staten 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260008"/>
                  </a:ext>
                </a:extLst>
              </a:tr>
              <a:tr h="336731">
                <a:tc>
                  <a:txBody>
                    <a:bodyPr/>
                    <a:lstStyle/>
                    <a:p>
                      <a:r>
                        <a:rPr lang="en-IN" dirty="0"/>
                        <a:t>Manhattan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730698"/>
                  </a:ext>
                </a:extLst>
              </a:tr>
              <a:tr h="336731">
                <a:tc>
                  <a:txBody>
                    <a:bodyPr/>
                    <a:lstStyle/>
                    <a:p>
                      <a:r>
                        <a:rPr lang="en-IN" dirty="0"/>
                        <a:t>Bronx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124588"/>
                  </a:ext>
                </a:extLst>
              </a:tr>
              <a:tr h="33673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802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94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AFCC-F9F4-437E-AAC4-DC813A6C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4E37C-51AD-4885-8553-48AA34358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Finally Gavin has a order for visiting the various borough in the New York as he is only interested in African and Afghan Restaurants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107B27-0A1B-4968-B2DA-6472CEDD1ADD}"/>
              </a:ext>
            </a:extLst>
          </p:cNvPr>
          <p:cNvSpPr/>
          <p:nvPr/>
        </p:nvSpPr>
        <p:spPr>
          <a:xfrm>
            <a:off x="4226560" y="3190240"/>
            <a:ext cx="404368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Manhattan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D6E73-32B9-4255-B105-04AC55315790}"/>
              </a:ext>
            </a:extLst>
          </p:cNvPr>
          <p:cNvSpPr/>
          <p:nvPr/>
        </p:nvSpPr>
        <p:spPr>
          <a:xfrm>
            <a:off x="4226560" y="4196080"/>
            <a:ext cx="404368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Queens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04755-1E95-44FF-AADC-3AD1CD55C267}"/>
              </a:ext>
            </a:extLst>
          </p:cNvPr>
          <p:cNvSpPr/>
          <p:nvPr/>
        </p:nvSpPr>
        <p:spPr>
          <a:xfrm>
            <a:off x="4226560" y="5171440"/>
            <a:ext cx="404368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Bronx</a:t>
            </a:r>
          </a:p>
        </p:txBody>
      </p:sp>
    </p:spTree>
    <p:extLst>
      <p:ext uri="{BB962C8B-B14F-4D97-AF65-F5344CB8AC3E}">
        <p14:creationId xmlns:p14="http://schemas.microsoft.com/office/powerpoint/2010/main" val="160466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33CC-E533-471C-AB21-1890938E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</a:t>
            </a:r>
            <a:r>
              <a:rPr lang="en-IN" dirty="0" err="1"/>
              <a:t>Cont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5E7D-BA42-472C-A06C-6E90D9E5F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Leveraging on the </a:t>
            </a:r>
            <a:r>
              <a:rPr lang="en-IN" dirty="0" err="1"/>
              <a:t>FourSquare</a:t>
            </a:r>
            <a:r>
              <a:rPr lang="en-IN" dirty="0"/>
              <a:t> API introduced in Lab assignment 2</a:t>
            </a:r>
          </a:p>
          <a:p>
            <a:r>
              <a:rPr lang="en-IN" dirty="0"/>
              <a:t>Tips for the below 2 restaurants were also fetched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749A9F-82B8-4E0E-8A92-83133DE68847}"/>
              </a:ext>
            </a:extLst>
          </p:cNvPr>
          <p:cNvSpPr/>
          <p:nvPr/>
        </p:nvSpPr>
        <p:spPr>
          <a:xfrm>
            <a:off x="3545840" y="3429000"/>
            <a:ext cx="521208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Afghan Halal Kababs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1A0125-52AD-43B7-BA59-7219FC27215B}"/>
              </a:ext>
            </a:extLst>
          </p:cNvPr>
          <p:cNvSpPr/>
          <p:nvPr/>
        </p:nvSpPr>
        <p:spPr>
          <a:xfrm>
            <a:off x="3545840" y="4399280"/>
            <a:ext cx="5212080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African </a:t>
            </a:r>
            <a:r>
              <a:rPr lang="en-IN" dirty="0" err="1"/>
              <a:t>Kine</a:t>
            </a:r>
            <a:r>
              <a:rPr lang="en-IN" dirty="0"/>
              <a:t> </a:t>
            </a:r>
            <a:r>
              <a:rPr lang="en-IN" dirty="0" err="1"/>
              <a:t>Restautrant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51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267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Guide To Afghan/African Restaurants in NY</vt:lpstr>
      <vt:lpstr>Problem Statement</vt:lpstr>
      <vt:lpstr>Solution Details</vt:lpstr>
      <vt:lpstr>Solution Details Continued</vt:lpstr>
      <vt:lpstr>Solution Details Continued</vt:lpstr>
      <vt:lpstr>Result</vt:lpstr>
      <vt:lpstr>Result Cont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Afghan/African Restaurants in NY</dc:title>
  <dc:creator>Gaurav Saxena</dc:creator>
  <cp:lastModifiedBy>Gaurav Saxena</cp:lastModifiedBy>
  <cp:revision>7</cp:revision>
  <dcterms:created xsi:type="dcterms:W3CDTF">2019-07-21T18:34:06Z</dcterms:created>
  <dcterms:modified xsi:type="dcterms:W3CDTF">2019-07-22T18:37:04Z</dcterms:modified>
</cp:coreProperties>
</file>