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ccc2b7b-65ae-4691-aa91-1b8afa52e68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ed0f7e9facd44b6" /><Relationship Type="http://schemas.openxmlformats.org/officeDocument/2006/relationships/slideLayout" Target="/ppt/slideLayouts/slideLayout8.xml" Id="Rd5e4c426d1894e90" /><Relationship Type="http://schemas.openxmlformats.org/officeDocument/2006/relationships/hyperlink" Target="https://app.powerbi.com/groups/me/reports/9ccc2b7b-65ae-4691-aa91-1b8afa52e684/?pbi_source=PowerPoint" TargetMode="External" Id="RelId0" /><Relationship Type="http://schemas.openxmlformats.org/officeDocument/2006/relationships/image" Target="/ppt/media/image4.png" Id="imgId1694877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10/26/2022 5:41:45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10/26/2022 5:39:26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 Customers by Revenue ,Top 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9487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14325"/>
            <a:ext cx="12192000" cy="62103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