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74" r:id="rId6"/>
    <p:sldId id="260" r:id="rId7"/>
    <p:sldId id="275" r:id="rId8"/>
    <p:sldId id="288" r:id="rId9"/>
    <p:sldId id="278" r:id="rId10"/>
    <p:sldId id="277" r:id="rId11"/>
    <p:sldId id="276" r:id="rId12"/>
    <p:sldId id="279" r:id="rId13"/>
    <p:sldId id="281" r:id="rId14"/>
    <p:sldId id="280" r:id="rId15"/>
    <p:sldId id="282" r:id="rId16"/>
    <p:sldId id="284" r:id="rId17"/>
    <p:sldId id="286" r:id="rId18"/>
    <p:sldId id="285" r:id="rId19"/>
    <p:sldId id="287" r:id="rId20"/>
    <p:sldId id="272" r:id="rId21"/>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7A405C-97AD-19F1-6996-ABCC7FE80761}" v="23" dt="2024-10-10T04:03:10.415"/>
  </p1510:revLst>
</p1510:revInfo>
</file>

<file path=ppt/tableStyles.xml><?xml version="1.0" encoding="utf-8"?>
<a:tblStyleLst xmlns:a="http://schemas.openxmlformats.org/drawingml/2006/main" def="{6576541E-F237-4546-8D13-2AD0A604271A}">
  <a:tblStyle styleId="{6576541E-F237-4546-8D13-2AD0A604271A}"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55" autoAdjust="0"/>
    <p:restoredTop sz="94660"/>
  </p:normalViewPr>
  <p:slideViewPr>
    <p:cSldViewPr snapToGrid="0">
      <p:cViewPr varScale="1">
        <p:scale>
          <a:sx n="52" d="100"/>
          <a:sy n="52" d="100"/>
        </p:scale>
        <p:origin x="485" y="58"/>
      </p:cViewPr>
      <p:guideLst>
        <p:guide orient="horz" pos="344"/>
        <p:guide pos="11124"/>
        <p:guide orient="horz" pos="6344"/>
        <p:guide pos="6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Hooda" userId="df84962a381cc091" providerId="Windows Live" clId="Web-{677A405C-97AD-19F1-6996-ABCC7FE80761}"/>
    <pc:docChg chg="addSld delSld modSld sldOrd">
      <pc:chgData name="Gaurav Hooda" userId="df84962a381cc091" providerId="Windows Live" clId="Web-{677A405C-97AD-19F1-6996-ABCC7FE80761}" dt="2024-10-10T04:03:10.415" v="7"/>
      <pc:docMkLst>
        <pc:docMk/>
      </pc:docMkLst>
      <pc:sldChg chg="modSp del">
        <pc:chgData name="Gaurav Hooda" userId="df84962a381cc091" providerId="Windows Live" clId="Web-{677A405C-97AD-19F1-6996-ABCC7FE80761}" dt="2024-10-10T04:03:10.415" v="7"/>
        <pc:sldMkLst>
          <pc:docMk/>
          <pc:sldMk cId="0" sldId="261"/>
        </pc:sldMkLst>
        <pc:picChg chg="mod modCrop">
          <ac:chgData name="Gaurav Hooda" userId="df84962a381cc091" providerId="Windows Live" clId="Web-{677A405C-97AD-19F1-6996-ABCC7FE80761}" dt="2024-10-10T04:02:51.758" v="6"/>
          <ac:picMkLst>
            <pc:docMk/>
            <pc:sldMk cId="0" sldId="261"/>
            <ac:picMk id="3" creationId="{213CB035-718F-9275-678C-073769FEBE0E}"/>
          </ac:picMkLst>
        </pc:picChg>
      </pc:sldChg>
      <pc:sldChg chg="add replId">
        <pc:chgData name="Gaurav Hooda" userId="df84962a381cc091" providerId="Windows Live" clId="Web-{677A405C-97AD-19F1-6996-ABCC7FE80761}" dt="2024-10-10T04:01:52.631" v="4"/>
        <pc:sldMkLst>
          <pc:docMk/>
          <pc:sldMk cId="888055595" sldId="288"/>
        </pc:sldMkLst>
      </pc:sldChg>
      <pc:sldChg chg="modSp new del ord">
        <pc:chgData name="Gaurav Hooda" userId="df84962a381cc091" providerId="Windows Live" clId="Web-{677A405C-97AD-19F1-6996-ABCC7FE80761}" dt="2024-10-10T04:01:43.850" v="3"/>
        <pc:sldMkLst>
          <pc:docMk/>
          <pc:sldMk cId="3601070709" sldId="288"/>
        </pc:sldMkLst>
        <pc:spChg chg="mod">
          <ac:chgData name="Gaurav Hooda" userId="df84962a381cc091" providerId="Windows Live" clId="Web-{677A405C-97AD-19F1-6996-ABCC7FE80761}" dt="2024-10-10T04:01:32.380" v="2" actId="20577"/>
          <ac:spMkLst>
            <pc:docMk/>
            <pc:sldMk cId="3601070709" sldId="288"/>
            <ac:spMk id="4" creationId="{2F0A4F61-6612-4A16-49AE-6FFC388E5974}"/>
          </ac:spMkLst>
        </pc:spChg>
      </pc:sldChg>
    </pc:docChg>
  </pc:docChgLst>
  <pc:docChgLst>
    <pc:chgData clId="Web-{677A405C-97AD-19F1-6996-ABCC7FE80761}"/>
    <pc:docChg chg="modSld">
      <pc:chgData name="" userId="" providerId="" clId="Web-{677A405C-97AD-19F1-6996-ABCC7FE80761}" dt="2024-10-10T04:00:31.863" v="6" actId="20577"/>
      <pc:docMkLst>
        <pc:docMk/>
      </pc:docMkLst>
      <pc:sldChg chg="modSp">
        <pc:chgData name="" userId="" providerId="" clId="Web-{677A405C-97AD-19F1-6996-ABCC7FE80761}" dt="2024-10-10T04:00:31.863" v="6" actId="20577"/>
        <pc:sldMkLst>
          <pc:docMk/>
          <pc:sldMk cId="0" sldId="256"/>
        </pc:sldMkLst>
        <pc:spChg chg="mod">
          <ac:chgData name="" userId="" providerId="" clId="Web-{677A405C-97AD-19F1-6996-ABCC7FE80761}" dt="2024-10-10T04:00:31.863" v="6" actId="20577"/>
          <ac:spMkLst>
            <pc:docMk/>
            <pc:sldMk cId="0" sldId="256"/>
            <ac:spMk id="10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7278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900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240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23251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328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4597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87629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537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588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7552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7: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7: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4406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5: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5: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01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1240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8379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4989" b="0" i="0" u="none" strike="noStrike" cap="none">
                <a:solidFill>
                  <a:schemeClr val="dk1"/>
                </a:solidFill>
                <a:latin typeface="Calibri"/>
                <a:ea typeface="Calibri"/>
                <a:cs typeface="Calibri"/>
                <a:sym typeface="Calibri"/>
              </a:defRPr>
            </a:lvl1pPr>
            <a:lvl2pPr marR="0" lvl="1" algn="l" rtl="0">
              <a:lnSpc>
                <a:spcPct val="90000"/>
              </a:lnSpc>
              <a:spcBef>
                <a:spcPts val="780"/>
              </a:spcBef>
              <a:spcAft>
                <a:spcPts val="0"/>
              </a:spcAft>
              <a:buClr>
                <a:schemeClr val="dk1"/>
              </a:buClr>
              <a:buSzPts val="4366"/>
              <a:buFont typeface="Arial"/>
              <a:buNone/>
              <a:defRPr sz="4366" b="0" i="0" u="none" strike="noStrike" cap="none">
                <a:solidFill>
                  <a:schemeClr val="dk1"/>
                </a:solidFill>
                <a:latin typeface="Calibri"/>
                <a:ea typeface="Calibri"/>
                <a:cs typeface="Calibri"/>
                <a:sym typeface="Calibri"/>
              </a:defRPr>
            </a:lvl2pPr>
            <a:lvl3pPr marR="0" lvl="2" algn="l" rtl="0">
              <a:lnSpc>
                <a:spcPct val="90000"/>
              </a:lnSpc>
              <a:spcBef>
                <a:spcPts val="780"/>
              </a:spcBef>
              <a:spcAft>
                <a:spcPts val="0"/>
              </a:spcAft>
              <a:buClr>
                <a:schemeClr val="dk1"/>
              </a:buClr>
              <a:buSzPts val="3742"/>
              <a:buFont typeface="Arial"/>
              <a:buNone/>
              <a:defRPr sz="3741" b="0" i="0" u="none" strike="noStrike" cap="none">
                <a:solidFill>
                  <a:schemeClr val="dk1"/>
                </a:solidFill>
                <a:latin typeface="Calibri"/>
                <a:ea typeface="Calibri"/>
                <a:cs typeface="Calibri"/>
                <a:sym typeface="Calibri"/>
              </a:defRPr>
            </a:lvl3pPr>
            <a:lvl4pPr marR="0" lvl="3"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4pPr>
            <a:lvl5pPr marR="0" lvl="4"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5pPr>
            <a:lvl6pPr marR="0" lvl="5"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6pPr>
            <a:lvl7pPr marR="0" lvl="6"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7pPr>
            <a:lvl8pPr marR="0" lvl="7"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8pPr>
            <a:lvl9pPr marR="0" lvl="8" algn="l" rtl="0">
              <a:lnSpc>
                <a:spcPct val="90000"/>
              </a:lnSpc>
              <a:spcBef>
                <a:spcPts val="780"/>
              </a:spcBef>
              <a:spcAft>
                <a:spcPts val="0"/>
              </a:spcAft>
              <a:buClr>
                <a:schemeClr val="dk1"/>
              </a:buClr>
              <a:buSzPts val="3118"/>
              <a:buFont typeface="Arial"/>
              <a:buNone/>
              <a:defRPr sz="3118"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1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7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70" b="0" i="0" u="none" strike="noStrike" cap="none">
                <a:solidFill>
                  <a:srgbClr val="888888"/>
                </a:solidFill>
                <a:latin typeface="Calibri"/>
                <a:ea typeface="Calibri"/>
                <a:cs typeface="Calibri"/>
                <a:sym typeface="Calibri"/>
              </a:defRPr>
            </a:lvl1pPr>
            <a:lvl2pPr marL="0" marR="0" lvl="1" indent="0" algn="r" rtl="0">
              <a:spcBef>
                <a:spcPts val="0"/>
              </a:spcBef>
              <a:buNone/>
              <a:defRPr sz="1870" b="0" i="0" u="none" strike="noStrike" cap="none">
                <a:solidFill>
                  <a:srgbClr val="888888"/>
                </a:solidFill>
                <a:latin typeface="Calibri"/>
                <a:ea typeface="Calibri"/>
                <a:cs typeface="Calibri"/>
                <a:sym typeface="Calibri"/>
              </a:defRPr>
            </a:lvl2pPr>
            <a:lvl3pPr marL="0" marR="0" lvl="2" indent="0" algn="r" rtl="0">
              <a:spcBef>
                <a:spcPts val="0"/>
              </a:spcBef>
              <a:buNone/>
              <a:defRPr sz="1870" b="0" i="0" u="none" strike="noStrike" cap="none">
                <a:solidFill>
                  <a:srgbClr val="888888"/>
                </a:solidFill>
                <a:latin typeface="Calibri"/>
                <a:ea typeface="Calibri"/>
                <a:cs typeface="Calibri"/>
                <a:sym typeface="Calibri"/>
              </a:defRPr>
            </a:lvl3pPr>
            <a:lvl4pPr marL="0" marR="0" lvl="3" indent="0" algn="r" rtl="0">
              <a:spcBef>
                <a:spcPts val="0"/>
              </a:spcBef>
              <a:buNone/>
              <a:defRPr sz="1870" b="0" i="0" u="none" strike="noStrike" cap="none">
                <a:solidFill>
                  <a:srgbClr val="888888"/>
                </a:solidFill>
                <a:latin typeface="Calibri"/>
                <a:ea typeface="Calibri"/>
                <a:cs typeface="Calibri"/>
                <a:sym typeface="Calibri"/>
              </a:defRPr>
            </a:lvl4pPr>
            <a:lvl5pPr marL="0" marR="0" lvl="4" indent="0" algn="r" rtl="0">
              <a:spcBef>
                <a:spcPts val="0"/>
              </a:spcBef>
              <a:buNone/>
              <a:defRPr sz="1870" b="0" i="0" u="none" strike="noStrike" cap="none">
                <a:solidFill>
                  <a:srgbClr val="888888"/>
                </a:solidFill>
                <a:latin typeface="Calibri"/>
                <a:ea typeface="Calibri"/>
                <a:cs typeface="Calibri"/>
                <a:sym typeface="Calibri"/>
              </a:defRPr>
            </a:lvl5pPr>
            <a:lvl6pPr marL="0" marR="0" lvl="5" indent="0" algn="r" rtl="0">
              <a:spcBef>
                <a:spcPts val="0"/>
              </a:spcBef>
              <a:buNone/>
              <a:defRPr sz="1870" b="0" i="0" u="none" strike="noStrike" cap="none">
                <a:solidFill>
                  <a:srgbClr val="888888"/>
                </a:solidFill>
                <a:latin typeface="Calibri"/>
                <a:ea typeface="Calibri"/>
                <a:cs typeface="Calibri"/>
                <a:sym typeface="Calibri"/>
              </a:defRPr>
            </a:lvl6pPr>
            <a:lvl7pPr marL="0" marR="0" lvl="6" indent="0" algn="r" rtl="0">
              <a:spcBef>
                <a:spcPts val="0"/>
              </a:spcBef>
              <a:buNone/>
              <a:defRPr sz="1870" b="0" i="0" u="none" strike="noStrike" cap="none">
                <a:solidFill>
                  <a:srgbClr val="888888"/>
                </a:solidFill>
                <a:latin typeface="Calibri"/>
                <a:ea typeface="Calibri"/>
                <a:cs typeface="Calibri"/>
                <a:sym typeface="Calibri"/>
              </a:defRPr>
            </a:lvl7pPr>
            <a:lvl8pPr marL="0" marR="0" lvl="7" indent="0" algn="r" rtl="0">
              <a:spcBef>
                <a:spcPts val="0"/>
              </a:spcBef>
              <a:buNone/>
              <a:defRPr sz="1870" b="0" i="0" u="none" strike="noStrike" cap="none">
                <a:solidFill>
                  <a:srgbClr val="888888"/>
                </a:solidFill>
                <a:latin typeface="Calibri"/>
                <a:ea typeface="Calibri"/>
                <a:cs typeface="Calibri"/>
                <a:sym typeface="Calibri"/>
              </a:defRPr>
            </a:lvl8pPr>
            <a:lvl9pPr marL="0" marR="0" lvl="8" indent="0" algn="r" rtl="0">
              <a:spcBef>
                <a:spcPts val="0"/>
              </a:spcBef>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89" name="Google Shape;89;p13"/>
          <p:cNvGrpSpPr/>
          <p:nvPr/>
        </p:nvGrpSpPr>
        <p:grpSpPr>
          <a:xfrm>
            <a:off x="-3939" y="2099597"/>
            <a:ext cx="15071695" cy="827992"/>
            <a:chOff x="-16184" y="8640158"/>
            <a:chExt cx="4045716" cy="439420"/>
          </a:xfrm>
        </p:grpSpPr>
        <p:sp>
          <p:nvSpPr>
            <p:cNvPr id="90" name="Google Shape;90;p1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4800" dirty="0">
                  <a:solidFill>
                    <a:schemeClr val="lt1"/>
                  </a:solidFill>
                  <a:latin typeface="Calibri"/>
                  <a:ea typeface="Calibri"/>
                  <a:cs typeface="Calibri"/>
                  <a:sym typeface="Calibri"/>
                </a:rPr>
                <a:t>Netflix – Data Analysis</a:t>
              </a:r>
              <a:endParaRPr sz="1800" b="0" i="0" u="none" strike="noStrike" cap="none" dirty="0">
                <a:solidFill>
                  <a:schemeClr val="lt1"/>
                </a:solidFill>
                <a:latin typeface="Calibri"/>
                <a:ea typeface="Calibri"/>
                <a:cs typeface="Calibri"/>
                <a:sym typeface="Calibri"/>
              </a:endParaRPr>
            </a:p>
          </p:txBody>
        </p:sp>
        <p:sp>
          <p:nvSpPr>
            <p:cNvPr id="91" name="Google Shape;91;p1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2" name="Google Shape;92;p13" descr="Icon&#10;&#10;Description automatically generated with medium confidence"/>
          <p:cNvPicPr preferRelativeResize="0"/>
          <p:nvPr/>
        </p:nvPicPr>
        <p:blipFill rotWithShape="1">
          <a:blip r:embed="rId3">
            <a:alphaModFix/>
          </a:blip>
          <a:srcRect/>
          <a:stretch/>
        </p:blipFill>
        <p:spPr>
          <a:xfrm>
            <a:off x="16439356" y="581783"/>
            <a:ext cx="1863359" cy="2093878"/>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93" name="Google Shape;93;p13"/>
          <p:cNvSpPr txBox="1"/>
          <p:nvPr/>
        </p:nvSpPr>
        <p:spPr>
          <a:xfrm>
            <a:off x="208756" y="669004"/>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rgbClr val="2F5496"/>
                </a:solidFill>
                <a:latin typeface="Times New Roman"/>
                <a:cs typeface="Times New Roman"/>
                <a:sym typeface="Times New Roman"/>
              </a:rPr>
              <a:t>Gateway Institute Of Engineering And Technology</a:t>
            </a:r>
            <a:endParaRPr dirty="0"/>
          </a:p>
        </p:txBody>
      </p:sp>
      <p:grpSp>
        <p:nvGrpSpPr>
          <p:cNvPr id="94" name="Google Shape;94;p13"/>
          <p:cNvGrpSpPr/>
          <p:nvPr/>
        </p:nvGrpSpPr>
        <p:grpSpPr>
          <a:xfrm>
            <a:off x="-19844" y="4221843"/>
            <a:ext cx="4134644" cy="667645"/>
            <a:chOff x="601553" y="8642689"/>
            <a:chExt cx="3734795" cy="354323"/>
          </a:xfrm>
        </p:grpSpPr>
        <p:sp>
          <p:nvSpPr>
            <p:cNvPr id="95" name="Google Shape;95;p13"/>
            <p:cNvSpPr/>
            <p:nvPr/>
          </p:nvSpPr>
          <p:spPr>
            <a:xfrm>
              <a:off x="601553" y="8642693"/>
              <a:ext cx="3321810"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Presented by</a:t>
              </a:r>
              <a:endParaRPr sz="1800">
                <a:solidFill>
                  <a:schemeClr val="lt1"/>
                </a:solidFill>
                <a:latin typeface="Calibri"/>
                <a:ea typeface="Calibri"/>
                <a:cs typeface="Calibri"/>
                <a:sym typeface="Calibri"/>
              </a:endParaRPr>
            </a:p>
          </p:txBody>
        </p:sp>
        <p:sp>
          <p:nvSpPr>
            <p:cNvPr id="96" name="Google Shape;96;p13"/>
            <p:cNvSpPr/>
            <p:nvPr/>
          </p:nvSpPr>
          <p:spPr>
            <a:xfrm>
              <a:off x="3621605" y="8642689"/>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97" name="Google Shape;97;p13"/>
          <p:cNvGrpSpPr/>
          <p:nvPr/>
        </p:nvGrpSpPr>
        <p:grpSpPr>
          <a:xfrm>
            <a:off x="15247247" y="4245779"/>
            <a:ext cx="3782909" cy="667644"/>
            <a:chOff x="-301759" y="8642690"/>
            <a:chExt cx="4225122" cy="354322"/>
          </a:xfrm>
        </p:grpSpPr>
        <p:sp>
          <p:nvSpPr>
            <p:cNvPr id="98" name="Google Shape;98;p13"/>
            <p:cNvSpPr/>
            <p:nvPr/>
          </p:nvSpPr>
          <p:spPr>
            <a:xfrm>
              <a:off x="0" y="8642690"/>
              <a:ext cx="3923363"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r>
                <a:rPr lang="en-US" sz="3600">
                  <a:solidFill>
                    <a:schemeClr val="lt1"/>
                  </a:solidFill>
                  <a:latin typeface="Calibri"/>
                  <a:ea typeface="Calibri"/>
                  <a:cs typeface="Calibri"/>
                  <a:sym typeface="Calibri"/>
                </a:rPr>
                <a:t>	Guided by</a:t>
              </a:r>
              <a:endParaRPr sz="1800">
                <a:solidFill>
                  <a:schemeClr val="lt1"/>
                </a:solidFill>
                <a:latin typeface="Calibri"/>
                <a:ea typeface="Calibri"/>
                <a:cs typeface="Calibri"/>
                <a:sym typeface="Calibri"/>
              </a:endParaRPr>
            </a:p>
          </p:txBody>
        </p:sp>
        <p:sp>
          <p:nvSpPr>
            <p:cNvPr id="99" name="Google Shape;99;p13"/>
            <p:cNvSpPr/>
            <p:nvPr/>
          </p:nvSpPr>
          <p:spPr>
            <a:xfrm>
              <a:off x="-301759" y="8642693"/>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0" name="Google Shape;100;p13"/>
          <p:cNvSpPr txBox="1"/>
          <p:nvPr/>
        </p:nvSpPr>
        <p:spPr>
          <a:xfrm>
            <a:off x="317578" y="5257923"/>
            <a:ext cx="4419600" cy="1446509"/>
          </a:xfrm>
          <a:prstGeom prst="rect">
            <a:avLst/>
          </a:prstGeom>
          <a:noFill/>
          <a:ln>
            <a:noFill/>
          </a:ln>
        </p:spPr>
        <p:txBody>
          <a:bodyPr spcFirstLastPara="1" wrap="square" lIns="91425" tIns="45700" rIns="91425" bIns="45700" anchor="t" anchorCtr="0">
            <a:spAutoFit/>
          </a:bodyPr>
          <a:lstStyle/>
          <a:p>
            <a:r>
              <a:rPr lang="en-US" sz="2800" dirty="0">
                <a:solidFill>
                  <a:schemeClr val="dk1"/>
                </a:solidFill>
                <a:latin typeface="Calibri"/>
                <a:ea typeface="Calibri"/>
                <a:cs typeface="Calibri"/>
                <a:sym typeface="Calibri"/>
              </a:rPr>
              <a:t>Gaurav (21010001002)</a:t>
            </a:r>
          </a:p>
          <a:p>
            <a:pPr marL="0" marR="0" lvl="0" indent="0" algn="l" rtl="0">
              <a:spcBef>
                <a:spcPts val="0"/>
              </a:spcBef>
              <a:spcAft>
                <a:spcPts val="0"/>
              </a:spcAft>
              <a:buNone/>
            </a:pPr>
            <a:endParaRPr lang="en-US" sz="2800" dirty="0">
              <a:solidFill>
                <a:schemeClr val="dk1"/>
              </a:solidFill>
              <a:latin typeface="Calibri"/>
              <a:ea typeface="Calibri"/>
              <a:cs typeface="Calibri"/>
            </a:endParaRPr>
          </a:p>
          <a:p>
            <a:pPr marL="0" marR="0" lvl="0" indent="0" algn="l" rtl="0">
              <a:spcBef>
                <a:spcPts val="0"/>
              </a:spcBef>
              <a:spcAft>
                <a:spcPts val="0"/>
              </a:spcAft>
              <a:buNone/>
            </a:pP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01" name="Google Shape;101;p13"/>
          <p:cNvSpPr txBox="1"/>
          <p:nvPr/>
        </p:nvSpPr>
        <p:spPr>
          <a:xfrm>
            <a:off x="15247247" y="5481096"/>
            <a:ext cx="317330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ea typeface="Calibri"/>
                <a:cs typeface="Calibri"/>
                <a:sym typeface="Calibri"/>
              </a:rPr>
              <a:t>Mr. </a:t>
            </a:r>
            <a:r>
              <a:rPr lang="en-US" sz="2800" dirty="0" err="1">
                <a:solidFill>
                  <a:schemeClr val="dk1"/>
                </a:solidFill>
                <a:latin typeface="Calibri"/>
                <a:ea typeface="Calibri"/>
                <a:cs typeface="Calibri"/>
                <a:sym typeface="Calibri"/>
              </a:rPr>
              <a:t>Parduman</a:t>
            </a:r>
            <a:endParaRPr dirty="0"/>
          </a:p>
        </p:txBody>
      </p:sp>
      <p:sp>
        <p:nvSpPr>
          <p:cNvPr id="102" name="Google Shape;102;p13"/>
          <p:cNvSpPr txBox="1"/>
          <p:nvPr/>
        </p:nvSpPr>
        <p:spPr>
          <a:xfrm>
            <a:off x="5085556" y="6650942"/>
            <a:ext cx="8044578" cy="255450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Submitted for the partial fulfillment </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of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B.TECH</a:t>
            </a:r>
            <a:endParaRPr dirty="0"/>
          </a:p>
          <a:p>
            <a:pPr marL="0" marR="0" lvl="0" indent="0" algn="ctr" rtl="0">
              <a:spcBef>
                <a:spcPts val="0"/>
              </a:spcBef>
              <a:spcAft>
                <a:spcPts val="0"/>
              </a:spcAft>
              <a:buNone/>
            </a:pPr>
            <a:r>
              <a:rPr lang="en-US" sz="3200" dirty="0">
                <a:solidFill>
                  <a:schemeClr val="dk1"/>
                </a:solidFill>
                <a:latin typeface="Times New Roman"/>
                <a:ea typeface="Times New Roman"/>
                <a:cs typeface="Times New Roman"/>
                <a:sym typeface="Times New Roman"/>
              </a:rPr>
              <a:t>in </a:t>
            </a:r>
            <a:endParaRPr dirty="0"/>
          </a:p>
          <a:p>
            <a:pPr marL="0" marR="0" lvl="0" indent="0" algn="ctr" rtl="0">
              <a:spcBef>
                <a:spcPts val="0"/>
              </a:spcBef>
              <a:spcAft>
                <a:spcPts val="0"/>
              </a:spcAft>
              <a:buNone/>
            </a:pPr>
            <a:r>
              <a:rPr lang="en-US" sz="3200" dirty="0">
                <a:solidFill>
                  <a:schemeClr val="dk1"/>
                </a:solidFill>
                <a:latin typeface="Times New Roman"/>
                <a:cs typeface="Times New Roman"/>
                <a:sym typeface="Times New Roman"/>
              </a:rPr>
              <a:t>Computer Science</a:t>
            </a:r>
            <a:endParaRPr dirty="0"/>
          </a:p>
        </p:txBody>
      </p:sp>
      <p:grpSp>
        <p:nvGrpSpPr>
          <p:cNvPr id="103" name="Google Shape;103;p13"/>
          <p:cNvGrpSpPr/>
          <p:nvPr/>
        </p:nvGrpSpPr>
        <p:grpSpPr>
          <a:xfrm>
            <a:off x="16237" y="9568581"/>
            <a:ext cx="19010314" cy="1112119"/>
            <a:chOff x="-2" y="9568581"/>
            <a:chExt cx="19010314" cy="1112119"/>
          </a:xfrm>
        </p:grpSpPr>
        <p:grpSp>
          <p:nvGrpSpPr>
            <p:cNvPr id="104" name="Google Shape;104;p13"/>
            <p:cNvGrpSpPr/>
            <p:nvPr/>
          </p:nvGrpSpPr>
          <p:grpSpPr>
            <a:xfrm>
              <a:off x="-2" y="9568581"/>
              <a:ext cx="19010314" cy="1112119"/>
              <a:chOff x="-324645" y="2222500"/>
              <a:chExt cx="22261686" cy="1302327"/>
            </a:xfrm>
          </p:grpSpPr>
          <p:sp>
            <p:nvSpPr>
              <p:cNvPr id="105" name="Google Shape;105;p13"/>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13"/>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7" name="Google Shape;107;p13"/>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8" name="Google Shape;108;p13"/>
          <p:cNvSpPr txBox="1"/>
          <p:nvPr/>
        </p:nvSpPr>
        <p:spPr>
          <a:xfrm>
            <a:off x="15486923" y="9928984"/>
            <a:ext cx="224242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Times New Roman"/>
                <a:ea typeface="Times New Roman"/>
                <a:cs typeface="Times New Roman"/>
                <a:sym typeface="Times New Roman"/>
              </a:rPr>
              <a:t> </a:t>
            </a:r>
            <a:endParaRPr sz="2800" dirty="0">
              <a:solidFill>
                <a:schemeClr val="dk1"/>
              </a:solidFill>
              <a:latin typeface="Calibri"/>
              <a:ea typeface="Calibri"/>
              <a:cs typeface="Calibri"/>
              <a:sym typeface="Calibri"/>
            </a:endParaRPr>
          </a:p>
        </p:txBody>
      </p:sp>
      <p:pic>
        <p:nvPicPr>
          <p:cNvPr id="109" name="Google Shape;109;p13" descr="Application&#10;&#10;Description automatically generated with low confidence"/>
          <p:cNvPicPr preferRelativeResize="0"/>
          <p:nvPr/>
        </p:nvPicPr>
        <p:blipFill rotWithShape="1">
          <a:blip r:embed="rId4">
            <a:alphaModFix/>
          </a:blip>
          <a:srcRect/>
          <a:stretch/>
        </p:blipFill>
        <p:spPr>
          <a:xfrm>
            <a:off x="8253208" y="3302535"/>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110" name="Google Shape;110;p13"/>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dirty="0">
                <a:solidFill>
                  <a:schemeClr val="dk1"/>
                </a:solidFill>
                <a:latin typeface="Times New Roman"/>
                <a:ea typeface="Times New Roman"/>
                <a:cs typeface="Times New Roman"/>
                <a:sym typeface="Times New Roman"/>
              </a:rPr>
              <a:t>B.TECH (CSE)</a:t>
            </a:r>
            <a:endParaRPr dirty="0"/>
          </a:p>
        </p:txBody>
      </p:sp>
      <p:sp>
        <p:nvSpPr>
          <p:cNvPr id="111" name="Google Shape;111;p13"/>
          <p:cNvSpPr txBox="1">
            <a:spLocks noGrp="1"/>
          </p:cNvSpPr>
          <p:nvPr>
            <p:ph type="sldNum" idx="12"/>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a:t>
            </a:fld>
            <a:endParaRPr>
              <a:solidFill>
                <a:schemeClr val="lt1"/>
              </a:solidFill>
            </a:endParaRPr>
          </a:p>
        </p:txBody>
      </p:sp>
      <p:pic>
        <p:nvPicPr>
          <p:cNvPr id="3" name="Picture 2">
            <a:extLst>
              <a:ext uri="{FF2B5EF4-FFF2-40B4-BE49-F238E27FC236}">
                <a16:creationId xmlns:a16="http://schemas.microsoft.com/office/drawing/2014/main" id="{5CAACDA0-977D-CD12-6AEC-DC6B68F8CD3C}"/>
              </a:ext>
            </a:extLst>
          </p:cNvPr>
          <p:cNvPicPr>
            <a:picLocks noChangeAspect="1"/>
          </p:cNvPicPr>
          <p:nvPr/>
        </p:nvPicPr>
        <p:blipFill>
          <a:blip r:embed="rId5"/>
          <a:stretch>
            <a:fillRect/>
          </a:stretch>
        </p:blipFill>
        <p:spPr>
          <a:xfrm>
            <a:off x="8080558" y="3130606"/>
            <a:ext cx="2818500" cy="3157201"/>
          </a:xfrm>
          <a:prstGeom prst="rect">
            <a:avLst/>
          </a:prstGeom>
        </p:spPr>
      </p:pic>
      <p:pic>
        <p:nvPicPr>
          <p:cNvPr id="4" name="Picture 3">
            <a:extLst>
              <a:ext uri="{FF2B5EF4-FFF2-40B4-BE49-F238E27FC236}">
                <a16:creationId xmlns:a16="http://schemas.microsoft.com/office/drawing/2014/main" id="{4C3C4664-EEB9-572F-6CA0-880F073D395F}"/>
              </a:ext>
            </a:extLst>
          </p:cNvPr>
          <p:cNvPicPr>
            <a:picLocks noChangeAspect="1"/>
          </p:cNvPicPr>
          <p:nvPr/>
        </p:nvPicPr>
        <p:blipFill>
          <a:blip r:embed="rId6"/>
          <a:stretch>
            <a:fillRect/>
          </a:stretch>
        </p:blipFill>
        <p:spPr>
          <a:xfrm>
            <a:off x="15247247" y="444943"/>
            <a:ext cx="3752409" cy="25338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10</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10</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a:solidFill>
                    <a:schemeClr val="lt1"/>
                  </a:solidFill>
                  <a:latin typeface="Calibri"/>
                  <a:ea typeface="Calibri"/>
                  <a:cs typeface="Calibri"/>
                  <a:sym typeface="Calibri"/>
                </a:rPr>
                <a:t>METHODS</a:t>
              </a:r>
              <a:r>
                <a:rPr lang="en-US" sz="5400" b="0" i="0" u="none" strike="noStrike" cap="none" dirty="0">
                  <a:solidFill>
                    <a:schemeClr val="lt1"/>
                  </a:solidFill>
                  <a:latin typeface="Calibri"/>
                  <a:ea typeface="Calibri"/>
                  <a:cs typeface="Calibri"/>
                  <a:sym typeface="Calibri"/>
                </a:rPr>
                <a:t> USED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91280"/>
            <a:ext cx="15367819" cy="7990554"/>
          </a:xfrm>
          <a:prstGeom prst="rect">
            <a:avLst/>
          </a:prstGeom>
        </p:spPr>
      </p:pic>
    </p:spTree>
    <p:extLst>
      <p:ext uri="{BB962C8B-B14F-4D97-AF65-F5344CB8AC3E}">
        <p14:creationId xmlns:p14="http://schemas.microsoft.com/office/powerpoint/2010/main" val="905349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11</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11</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a:solidFill>
                    <a:schemeClr val="lt1"/>
                  </a:solidFill>
                  <a:latin typeface="Calibri"/>
                  <a:ea typeface="Calibri"/>
                  <a:cs typeface="Calibri"/>
                  <a:sym typeface="Calibri"/>
                </a:rPr>
                <a:t>METHODS</a:t>
              </a:r>
              <a:r>
                <a:rPr lang="en-US" sz="5400" b="0" i="0" u="none" strike="noStrike" cap="none" dirty="0">
                  <a:solidFill>
                    <a:schemeClr val="lt1"/>
                  </a:solidFill>
                  <a:latin typeface="Calibri"/>
                  <a:ea typeface="Calibri"/>
                  <a:cs typeface="Calibri"/>
                  <a:sym typeface="Calibri"/>
                </a:rPr>
                <a:t> USED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2" y="1573196"/>
            <a:ext cx="15303695" cy="8026722"/>
          </a:xfrm>
          <a:prstGeom prst="rect">
            <a:avLst/>
          </a:prstGeom>
        </p:spPr>
      </p:pic>
    </p:spTree>
    <p:extLst>
      <p:ext uri="{BB962C8B-B14F-4D97-AF65-F5344CB8AC3E}">
        <p14:creationId xmlns:p14="http://schemas.microsoft.com/office/powerpoint/2010/main" val="295798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12</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12</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37236"/>
            <a:ext cx="5685234" cy="8026722"/>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32613"/>
            <a:ext cx="13325079" cy="8026721"/>
          </a:xfrm>
          <a:prstGeom prst="rect">
            <a:avLst/>
          </a:prstGeom>
        </p:spPr>
      </p:pic>
    </p:spTree>
    <p:extLst>
      <p:ext uri="{BB962C8B-B14F-4D97-AF65-F5344CB8AC3E}">
        <p14:creationId xmlns:p14="http://schemas.microsoft.com/office/powerpoint/2010/main" val="115484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13</a:t>
            </a:fld>
            <a:endParaRPr sz="3200">
              <a:solidFill>
                <a:schemeClr val="lt1"/>
              </a:solidFill>
            </a:endParaRPr>
          </a:p>
        </p:txBody>
      </p:sp>
      <p:grpSp>
        <p:nvGrpSpPr>
          <p:cNvPr id="187" name="Google Shape;187;p18"/>
          <p:cNvGrpSpPr/>
          <p:nvPr/>
        </p:nvGrpSpPr>
        <p:grpSpPr>
          <a:xfrm>
            <a:off x="0" y="9677182"/>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13</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2" y="1573196"/>
            <a:ext cx="5650673" cy="8026722"/>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2"/>
            <a:ext cx="13325079" cy="7939217"/>
          </a:xfrm>
          <a:prstGeom prst="rect">
            <a:avLst/>
          </a:prstGeom>
        </p:spPr>
      </p:pic>
    </p:spTree>
    <p:extLst>
      <p:ext uri="{BB962C8B-B14F-4D97-AF65-F5344CB8AC3E}">
        <p14:creationId xmlns:p14="http://schemas.microsoft.com/office/powerpoint/2010/main" val="390340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14</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21711" y="974431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14</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spTree>
    <p:extLst>
      <p:ext uri="{BB962C8B-B14F-4D97-AF65-F5344CB8AC3E}">
        <p14:creationId xmlns:p14="http://schemas.microsoft.com/office/powerpoint/2010/main" val="2076237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15</a:t>
            </a:fld>
            <a:endParaRPr sz="3200">
              <a:solidFill>
                <a:schemeClr val="lt1"/>
              </a:solidFill>
            </a:endParaRPr>
          </a:p>
        </p:txBody>
      </p:sp>
      <p:grpSp>
        <p:nvGrpSpPr>
          <p:cNvPr id="187" name="Google Shape;187;p18"/>
          <p:cNvGrpSpPr/>
          <p:nvPr/>
        </p:nvGrpSpPr>
        <p:grpSpPr>
          <a:xfrm>
            <a:off x="147126" y="9568578"/>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15</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pic>
        <p:nvPicPr>
          <p:cNvPr id="5" name="Picture 4">
            <a:extLst>
              <a:ext uri="{FF2B5EF4-FFF2-40B4-BE49-F238E27FC236}">
                <a16:creationId xmlns:a16="http://schemas.microsoft.com/office/drawing/2014/main" id="{B4123C74-A48D-7B42-7DAE-7191803267AB}"/>
              </a:ext>
            </a:extLst>
          </p:cNvPr>
          <p:cNvPicPr>
            <a:picLocks noChangeAspect="1"/>
          </p:cNvPicPr>
          <p:nvPr/>
        </p:nvPicPr>
        <p:blipFill>
          <a:blip r:embed="rId5"/>
          <a:stretch>
            <a:fillRect/>
          </a:stretch>
        </p:blipFill>
        <p:spPr>
          <a:xfrm>
            <a:off x="1" y="1590981"/>
            <a:ext cx="18863186" cy="7977597"/>
          </a:xfrm>
          <a:prstGeom prst="rect">
            <a:avLst/>
          </a:prstGeom>
        </p:spPr>
      </p:pic>
      <p:sp>
        <p:nvSpPr>
          <p:cNvPr id="9" name="TextBox 8">
            <a:extLst>
              <a:ext uri="{FF2B5EF4-FFF2-40B4-BE49-F238E27FC236}">
                <a16:creationId xmlns:a16="http://schemas.microsoft.com/office/drawing/2014/main" id="{3EDB05ED-7496-C672-79CE-63E2123BF606}"/>
              </a:ext>
            </a:extLst>
          </p:cNvPr>
          <p:cNvSpPr txBox="1"/>
          <p:nvPr/>
        </p:nvSpPr>
        <p:spPr>
          <a:xfrm>
            <a:off x="468789" y="9782930"/>
            <a:ext cx="9741308" cy="707886"/>
          </a:xfrm>
          <a:prstGeom prst="rect">
            <a:avLst/>
          </a:prstGeom>
          <a:noFill/>
        </p:spPr>
        <p:txBody>
          <a:bodyPr wrap="square">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p:txBody>
      </p:sp>
    </p:spTree>
    <p:extLst>
      <p:ext uri="{BB962C8B-B14F-4D97-AF65-F5344CB8AC3E}">
        <p14:creationId xmlns:p14="http://schemas.microsoft.com/office/powerpoint/2010/main" val="200930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16</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21711" y="974431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16</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pic>
        <p:nvPicPr>
          <p:cNvPr id="9" name="Picture 8">
            <a:extLst>
              <a:ext uri="{FF2B5EF4-FFF2-40B4-BE49-F238E27FC236}">
                <a16:creationId xmlns:a16="http://schemas.microsoft.com/office/drawing/2014/main" id="{9035797B-725A-D80C-0897-B48196045490}"/>
              </a:ext>
            </a:extLst>
          </p:cNvPr>
          <p:cNvPicPr>
            <a:picLocks noChangeAspect="1"/>
          </p:cNvPicPr>
          <p:nvPr/>
        </p:nvPicPr>
        <p:blipFill>
          <a:blip r:embed="rId5"/>
          <a:stretch>
            <a:fillRect/>
          </a:stretch>
        </p:blipFill>
        <p:spPr>
          <a:xfrm>
            <a:off x="0" y="1617440"/>
            <a:ext cx="19010311" cy="8155615"/>
          </a:xfrm>
          <a:prstGeom prst="rect">
            <a:avLst/>
          </a:prstGeom>
        </p:spPr>
      </p:pic>
    </p:spTree>
    <p:extLst>
      <p:ext uri="{BB962C8B-B14F-4D97-AF65-F5344CB8AC3E}">
        <p14:creationId xmlns:p14="http://schemas.microsoft.com/office/powerpoint/2010/main" val="2170613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17</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21711" y="974431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17</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pic>
        <p:nvPicPr>
          <p:cNvPr id="5" name="Picture 4">
            <a:extLst>
              <a:ext uri="{FF2B5EF4-FFF2-40B4-BE49-F238E27FC236}">
                <a16:creationId xmlns:a16="http://schemas.microsoft.com/office/drawing/2014/main" id="{AB2C5BD1-EBD8-D434-6F5A-4ED3FE189393}"/>
              </a:ext>
            </a:extLst>
          </p:cNvPr>
          <p:cNvPicPr>
            <a:picLocks noChangeAspect="1"/>
          </p:cNvPicPr>
          <p:nvPr/>
        </p:nvPicPr>
        <p:blipFill>
          <a:blip r:embed="rId5"/>
          <a:stretch>
            <a:fillRect/>
          </a:stretch>
        </p:blipFill>
        <p:spPr>
          <a:xfrm>
            <a:off x="0" y="1590981"/>
            <a:ext cx="19010312" cy="8008937"/>
          </a:xfrm>
          <a:prstGeom prst="rect">
            <a:avLst/>
          </a:prstGeom>
        </p:spPr>
      </p:pic>
    </p:spTree>
    <p:extLst>
      <p:ext uri="{BB962C8B-B14F-4D97-AF65-F5344CB8AC3E}">
        <p14:creationId xmlns:p14="http://schemas.microsoft.com/office/powerpoint/2010/main" val="365915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18</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21711" y="974431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28983"/>
            <a:ext cx="575041" cy="37071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800">
                <a:solidFill>
                  <a:schemeClr val="lt1"/>
                </a:solidFill>
                <a:latin typeface="Calibri"/>
                <a:ea typeface="Calibri"/>
                <a:cs typeface="Calibri"/>
                <a:sym typeface="Calibri"/>
              </a:rPr>
              <a:t>18</a:t>
            </a:fld>
            <a:endParaRPr sz="28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pic>
        <p:nvPicPr>
          <p:cNvPr id="5" name="Picture 4">
            <a:extLst>
              <a:ext uri="{FF2B5EF4-FFF2-40B4-BE49-F238E27FC236}">
                <a16:creationId xmlns:a16="http://schemas.microsoft.com/office/drawing/2014/main" id="{708F0F66-977A-16A8-FFA4-DAB7B8682CBB}"/>
              </a:ext>
            </a:extLst>
          </p:cNvPr>
          <p:cNvPicPr>
            <a:picLocks noChangeAspect="1"/>
          </p:cNvPicPr>
          <p:nvPr/>
        </p:nvPicPr>
        <p:blipFill>
          <a:blip r:embed="rId5"/>
          <a:stretch>
            <a:fillRect/>
          </a:stretch>
        </p:blipFill>
        <p:spPr>
          <a:xfrm>
            <a:off x="0" y="1573196"/>
            <a:ext cx="19010312" cy="8019850"/>
          </a:xfrm>
          <a:prstGeom prst="rect">
            <a:avLst/>
          </a:prstGeom>
        </p:spPr>
      </p:pic>
    </p:spTree>
    <p:extLst>
      <p:ext uri="{BB962C8B-B14F-4D97-AF65-F5344CB8AC3E}">
        <p14:creationId xmlns:p14="http://schemas.microsoft.com/office/powerpoint/2010/main" val="2988797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19</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21711" y="974431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2400">
                <a:solidFill>
                  <a:schemeClr val="lt1"/>
                </a:solidFill>
                <a:latin typeface="Calibri"/>
                <a:ea typeface="Calibri"/>
                <a:cs typeface="Calibri"/>
                <a:sym typeface="Calibri"/>
              </a:rPr>
              <a:t>19</a:t>
            </a:fld>
            <a:endParaRPr sz="2400" dirty="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dirty="0">
                  <a:solidFill>
                    <a:schemeClr val="lt1"/>
                  </a:solidFill>
                  <a:latin typeface="Calibri"/>
                  <a:ea typeface="Calibri"/>
                  <a:cs typeface="Calibri"/>
                  <a:sym typeface="Calibri"/>
                </a:rPr>
                <a:t>5</a:t>
              </a:r>
              <a:r>
                <a:rPr lang="en-US" sz="5400" b="0" i="0" u="none" strike="noStrike" cap="none" dirty="0">
                  <a:solidFill>
                    <a:schemeClr val="lt1"/>
                  </a:solidFill>
                  <a:latin typeface="Calibri"/>
                  <a:ea typeface="Calibri"/>
                  <a:cs typeface="Calibri"/>
                  <a:sym typeface="Calibri"/>
                </a:rPr>
                <a:t>. </a:t>
              </a:r>
              <a:r>
                <a:rPr lang="en-US" sz="5400" dirty="0">
                  <a:solidFill>
                    <a:schemeClr val="lt1"/>
                  </a:solidFill>
                  <a:latin typeface="Calibri"/>
                  <a:ea typeface="Calibri"/>
                  <a:cs typeface="Calibri"/>
                  <a:sym typeface="Calibri"/>
                </a:rPr>
                <a:t>RESULTS</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0" y="1580068"/>
            <a:ext cx="5685234" cy="8012978"/>
          </a:xfrm>
          <a:prstGeom prst="rect">
            <a:avLst/>
          </a:prstGeom>
        </p:spPr>
      </p:pic>
      <p:pic>
        <p:nvPicPr>
          <p:cNvPr id="4" name="Picture 3">
            <a:extLst>
              <a:ext uri="{FF2B5EF4-FFF2-40B4-BE49-F238E27FC236}">
                <a16:creationId xmlns:a16="http://schemas.microsoft.com/office/drawing/2014/main" id="{64A3E443-EF96-DFD2-97DB-1992E77617FD}"/>
              </a:ext>
            </a:extLst>
          </p:cNvPr>
          <p:cNvPicPr>
            <a:picLocks noChangeAspect="1"/>
          </p:cNvPicPr>
          <p:nvPr/>
        </p:nvPicPr>
        <p:blipFill>
          <a:blip r:embed="rId4"/>
          <a:srcRect/>
          <a:stretch/>
        </p:blipFill>
        <p:spPr>
          <a:xfrm>
            <a:off x="5685233" y="1590983"/>
            <a:ext cx="13325079" cy="7977598"/>
          </a:xfrm>
          <a:prstGeom prst="rect">
            <a:avLst/>
          </a:prstGeom>
        </p:spPr>
      </p:pic>
      <p:pic>
        <p:nvPicPr>
          <p:cNvPr id="5" name="Picture 4">
            <a:extLst>
              <a:ext uri="{FF2B5EF4-FFF2-40B4-BE49-F238E27FC236}">
                <a16:creationId xmlns:a16="http://schemas.microsoft.com/office/drawing/2014/main" id="{708F0F66-977A-16A8-FFA4-DAB7B8682CBB}"/>
              </a:ext>
            </a:extLst>
          </p:cNvPr>
          <p:cNvPicPr>
            <a:picLocks noChangeAspect="1"/>
          </p:cNvPicPr>
          <p:nvPr/>
        </p:nvPicPr>
        <p:blipFill>
          <a:blip r:embed="rId5"/>
          <a:srcRect/>
          <a:stretch/>
        </p:blipFill>
        <p:spPr>
          <a:xfrm>
            <a:off x="-26282" y="1573196"/>
            <a:ext cx="19036594" cy="8019850"/>
          </a:xfrm>
          <a:prstGeom prst="rect">
            <a:avLst/>
          </a:prstGeom>
        </p:spPr>
      </p:pic>
    </p:spTree>
    <p:extLst>
      <p:ext uri="{BB962C8B-B14F-4D97-AF65-F5344CB8AC3E}">
        <p14:creationId xmlns:p14="http://schemas.microsoft.com/office/powerpoint/2010/main" val="3529866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2</a:t>
            </a:fld>
            <a:endParaRPr sz="3200">
              <a:solidFill>
                <a:schemeClr val="lt1"/>
              </a:solidFill>
            </a:endParaRPr>
          </a:p>
        </p:txBody>
      </p:sp>
      <p:grpSp>
        <p:nvGrpSpPr>
          <p:cNvPr id="117" name="Google Shape;117;p14"/>
          <p:cNvGrpSpPr/>
          <p:nvPr/>
        </p:nvGrpSpPr>
        <p:grpSpPr>
          <a:xfrm>
            <a:off x="-2" y="9568581"/>
            <a:ext cx="19010314" cy="1112119"/>
            <a:chOff x="-2" y="9568581"/>
            <a:chExt cx="19010314" cy="1112119"/>
          </a:xfrm>
        </p:grpSpPr>
        <p:grpSp>
          <p:nvGrpSpPr>
            <p:cNvPr id="118" name="Google Shape;118;p14"/>
            <p:cNvGrpSpPr/>
            <p:nvPr/>
          </p:nvGrpSpPr>
          <p:grpSpPr>
            <a:xfrm>
              <a:off x="-2" y="9568581"/>
              <a:ext cx="19010314" cy="1112119"/>
              <a:chOff x="-324645" y="2222500"/>
              <a:chExt cx="22261686" cy="1302327"/>
            </a:xfrm>
          </p:grpSpPr>
          <p:sp>
            <p:nvSpPr>
              <p:cNvPr id="119" name="Google Shape;119;p14"/>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14"/>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1" name="Google Shape;121;p14"/>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2" name="Google Shape;122;p14"/>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lang="en-US" dirty="0"/>
          </a:p>
        </p:txBody>
      </p:sp>
      <p:sp>
        <p:nvSpPr>
          <p:cNvPr id="124" name="Google Shape;124;p14"/>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2</a:t>
            </a:fld>
            <a:endParaRPr sz="1870">
              <a:solidFill>
                <a:schemeClr val="lt1"/>
              </a:solidFill>
              <a:latin typeface="Calibri"/>
              <a:ea typeface="Calibri"/>
              <a:cs typeface="Calibri"/>
              <a:sym typeface="Calibri"/>
            </a:endParaRPr>
          </a:p>
        </p:txBody>
      </p:sp>
      <p:grpSp>
        <p:nvGrpSpPr>
          <p:cNvPr id="125" name="Google Shape;125;p14"/>
          <p:cNvGrpSpPr/>
          <p:nvPr/>
        </p:nvGrpSpPr>
        <p:grpSpPr>
          <a:xfrm>
            <a:off x="-26281" y="745203"/>
            <a:ext cx="15071695" cy="827992"/>
            <a:chOff x="-16184" y="8640158"/>
            <a:chExt cx="4045716" cy="439420"/>
          </a:xfrm>
        </p:grpSpPr>
        <p:sp>
          <p:nvSpPr>
            <p:cNvPr id="126" name="Google Shape;126;p1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CONTENT</a:t>
              </a:r>
              <a:endParaRPr sz="2000" b="0" i="0" u="none" strike="noStrike" cap="none" dirty="0">
                <a:solidFill>
                  <a:schemeClr val="lt1"/>
                </a:solidFill>
                <a:latin typeface="Calibri"/>
                <a:ea typeface="Calibri"/>
                <a:cs typeface="Calibri"/>
                <a:sym typeface="Calibri"/>
              </a:endParaRPr>
            </a:p>
          </p:txBody>
        </p:sp>
        <p:sp>
          <p:nvSpPr>
            <p:cNvPr id="127" name="Google Shape;127;p1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14"/>
          <p:cNvSpPr txBox="1"/>
          <p:nvPr/>
        </p:nvSpPr>
        <p:spPr>
          <a:xfrm>
            <a:off x="1199356" y="1765300"/>
            <a:ext cx="11125200" cy="3939500"/>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OUTLINE</a:t>
            </a:r>
          </a:p>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PROJECT BACKGROUND</a:t>
            </a:r>
          </a:p>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DATA SET</a:t>
            </a:r>
            <a:endParaRPr lang="en-IN" sz="3600" dirty="0">
              <a:latin typeface="Calibri" panose="020F0502020204030204" pitchFamily="34" charset="0"/>
              <a:ea typeface="Calibri" panose="020F0502020204030204" pitchFamily="34" charset="0"/>
              <a:cs typeface="Calibri" panose="020F0502020204030204" pitchFamily="34" charset="0"/>
            </a:endParaRPr>
          </a:p>
          <a:p>
            <a:pPr marR="0" lvl="0" algn="l" rtl="0">
              <a:spcBef>
                <a:spcPts val="0"/>
              </a:spcBef>
              <a:spcAft>
                <a:spcPts val="0"/>
              </a:spcAft>
              <a:buClr>
                <a:schemeClr val="dk1"/>
              </a:buClr>
              <a:buSzPts val="3600"/>
            </a:pPr>
            <a:endParaRPr dirty="0"/>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METHODS USED    </a:t>
            </a:r>
          </a:p>
          <a:p>
            <a:pPr marR="0" lvl="0" algn="l" rtl="0">
              <a:spcBef>
                <a:spcPts val="0"/>
              </a:spcBef>
              <a:spcAft>
                <a:spcPts val="0"/>
              </a:spcAft>
              <a:buClr>
                <a:schemeClr val="dk1"/>
              </a:buClr>
              <a:buSzPts val="3600"/>
            </a:pPr>
            <a:endParaRPr lang="en-US" dirty="0">
              <a:solidFill>
                <a:schemeClr val="dk1"/>
              </a:solidFill>
              <a:latin typeface="Calibri"/>
              <a:ea typeface="Calibri"/>
              <a:cs typeface="Calibri"/>
              <a:sym typeface="Calibri"/>
            </a:endParaRPr>
          </a:p>
          <a:p>
            <a:pPr marL="571500" marR="0" lvl="0" indent="-571500" algn="l" rtl="0">
              <a:spcBef>
                <a:spcPts val="0"/>
              </a:spcBef>
              <a:spcAft>
                <a:spcPts val="0"/>
              </a:spcAft>
              <a:buClr>
                <a:schemeClr val="dk1"/>
              </a:buClr>
              <a:buSzPts val="3600"/>
              <a:buFont typeface="Noto Sans Symbols"/>
              <a:buChar char="✔"/>
            </a:pPr>
            <a:r>
              <a:rPr lang="en-US" sz="3600" dirty="0">
                <a:solidFill>
                  <a:schemeClr val="dk1"/>
                </a:solidFill>
                <a:latin typeface="Calibri"/>
                <a:ea typeface="Calibri"/>
                <a:cs typeface="Calibri"/>
                <a:sym typeface="Calibri"/>
              </a:rPr>
              <a:t>RESULTS</a:t>
            </a:r>
            <a:endParaRPr dirty="0"/>
          </a:p>
          <a:p>
            <a:pPr marR="0" lvl="0" algn="l" rtl="0">
              <a:spcBef>
                <a:spcPts val="0"/>
              </a:spcBef>
              <a:spcAft>
                <a:spcPts val="0"/>
              </a:spcAft>
              <a:buClr>
                <a:schemeClr val="dk1"/>
              </a:buClr>
              <a:buSzPts val="3600"/>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pic>
        <p:nvPicPr>
          <p:cNvPr id="380" name="Google Shape;380;p29"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3</a:t>
            </a:fld>
            <a:endParaRPr sz="3200">
              <a:solidFill>
                <a:schemeClr val="lt1"/>
              </a:solidFill>
            </a:endParaRPr>
          </a:p>
        </p:txBody>
      </p:sp>
      <p:grpSp>
        <p:nvGrpSpPr>
          <p:cNvPr id="134" name="Google Shape;134;p15"/>
          <p:cNvGrpSpPr/>
          <p:nvPr/>
        </p:nvGrpSpPr>
        <p:grpSpPr>
          <a:xfrm>
            <a:off x="-2" y="9568581"/>
            <a:ext cx="19010314" cy="1112119"/>
            <a:chOff x="-2" y="9568581"/>
            <a:chExt cx="19010314" cy="1112119"/>
          </a:xfrm>
        </p:grpSpPr>
        <p:grpSp>
          <p:nvGrpSpPr>
            <p:cNvPr id="135" name="Google Shape;135;p15"/>
            <p:cNvGrpSpPr/>
            <p:nvPr/>
          </p:nvGrpSpPr>
          <p:grpSpPr>
            <a:xfrm>
              <a:off x="-2" y="9568581"/>
              <a:ext cx="19010314" cy="1112119"/>
              <a:chOff x="-324645" y="2222500"/>
              <a:chExt cx="22261686" cy="1302327"/>
            </a:xfrm>
          </p:grpSpPr>
          <p:sp>
            <p:nvSpPr>
              <p:cNvPr id="136" name="Google Shape;136;p15"/>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15"/>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8" name="Google Shape;138;p15"/>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9" name="Google Shape;139;p15"/>
          <p:cNvSpPr txBox="1"/>
          <p:nvPr/>
        </p:nvSpPr>
        <p:spPr>
          <a:xfrm>
            <a:off x="665956" y="9770111"/>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41" name="Google Shape;141;p15"/>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3</a:t>
            </a:fld>
            <a:endParaRPr sz="1870">
              <a:solidFill>
                <a:schemeClr val="lt1"/>
              </a:solidFill>
              <a:latin typeface="Calibri"/>
              <a:ea typeface="Calibri"/>
              <a:cs typeface="Calibri"/>
              <a:sym typeface="Calibri"/>
            </a:endParaRPr>
          </a:p>
        </p:txBody>
      </p:sp>
      <p:grpSp>
        <p:nvGrpSpPr>
          <p:cNvPr id="142" name="Google Shape;142;p15"/>
          <p:cNvGrpSpPr/>
          <p:nvPr/>
        </p:nvGrpSpPr>
        <p:grpSpPr>
          <a:xfrm>
            <a:off x="-26281" y="745203"/>
            <a:ext cx="15071695" cy="827992"/>
            <a:chOff x="-16184" y="8640158"/>
            <a:chExt cx="4045716" cy="439420"/>
          </a:xfrm>
        </p:grpSpPr>
        <p:sp>
          <p:nvSpPr>
            <p:cNvPr id="143" name="Google Shape;143;p15"/>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1. OUTLINE</a:t>
              </a:r>
              <a:endParaRPr sz="2000" b="0" i="0" u="none" strike="noStrike" cap="none" dirty="0">
                <a:solidFill>
                  <a:schemeClr val="lt1"/>
                </a:solidFill>
                <a:latin typeface="Calibri"/>
                <a:ea typeface="Calibri"/>
                <a:cs typeface="Calibri"/>
                <a:sym typeface="Calibri"/>
              </a:endParaRPr>
            </a:p>
          </p:txBody>
        </p:sp>
        <p:sp>
          <p:nvSpPr>
            <p:cNvPr id="144" name="Google Shape;144;p15"/>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45" name="Google Shape;145;p15"/>
          <p:cNvSpPr txBox="1"/>
          <p:nvPr/>
        </p:nvSpPr>
        <p:spPr>
          <a:xfrm>
            <a:off x="2177813" y="2298700"/>
            <a:ext cx="14654685" cy="6740266"/>
          </a:xfrm>
          <a:prstGeom prst="rect">
            <a:avLst/>
          </a:prstGeom>
          <a:noFill/>
          <a:ln>
            <a:noFill/>
          </a:ln>
        </p:spPr>
        <p:txBody>
          <a:bodyPr spcFirstLastPara="1" wrap="square" lIns="91425" tIns="45700" rIns="91425" bIns="45700" anchor="t" anchorCtr="0">
            <a:spAutoFit/>
          </a:bodyPr>
          <a:lstStyle/>
          <a:p>
            <a:pPr algn="l"/>
            <a:r>
              <a:rPr lang="en-US" sz="3600" b="0" i="0" dirty="0">
                <a:solidFill>
                  <a:srgbClr val="151515"/>
                </a:solidFill>
                <a:effectLst/>
                <a:latin typeface="var(--font-inter)"/>
              </a:rPr>
              <a:t>About Netflix:</a:t>
            </a:r>
          </a:p>
          <a:p>
            <a:pPr algn="l"/>
            <a:r>
              <a:rPr lang="en-US" sz="3600" b="0" i="0" dirty="0">
                <a:solidFill>
                  <a:srgbClr val="151515"/>
                </a:solidFill>
                <a:effectLst/>
                <a:latin typeface="__Roboto_5506ec"/>
              </a:rPr>
              <a:t>Netflix is the world's leading media streaming platform, operating in nearly every country in the world. It was one of the very first players in the streaming industry when it made the transition in 2007, and the bet has paid off with hundreds of millions of subscribers around the world</a:t>
            </a:r>
          </a:p>
          <a:p>
            <a:pPr algn="l"/>
            <a:endParaRPr lang="en-US" sz="3600" b="0" i="0" dirty="0">
              <a:solidFill>
                <a:srgbClr val="151515"/>
              </a:solidFill>
              <a:effectLst/>
              <a:latin typeface="__Roboto_5506ec"/>
            </a:endParaRPr>
          </a:p>
          <a:p>
            <a:pPr algn="l"/>
            <a:r>
              <a:rPr lang="en-US" sz="3600" b="0" i="0" dirty="0">
                <a:solidFill>
                  <a:srgbClr val="151515"/>
                </a:solidFill>
                <a:effectLst/>
                <a:latin typeface="__Roboto_5506ec"/>
              </a:rPr>
              <a:t>Overview:</a:t>
            </a:r>
          </a:p>
          <a:p>
            <a:pPr algn="l"/>
            <a:r>
              <a:rPr lang="en-US" sz="3600" b="0" i="0" dirty="0">
                <a:solidFill>
                  <a:srgbClr val="151515"/>
                </a:solidFill>
                <a:effectLst/>
                <a:latin typeface="__Roboto_5506ec"/>
              </a:rPr>
              <a:t>In this we are going to perform Some exploratory Data analysis to find some hidden trends and pattern in dataset. will going to load and read the data using pandas, do some cleaning and Processing of data and will explore the dataset through visualizations and graphs using matplotlib and seaborn.</a:t>
            </a:r>
          </a:p>
          <a:p>
            <a:pPr marL="0" marR="0" lvl="0" indent="0" algn="l" rtl="0">
              <a:spcBef>
                <a:spcPts val="0"/>
              </a:spcBef>
              <a:spcAft>
                <a:spcPts val="0"/>
              </a:spcAft>
              <a:buNone/>
            </a:pPr>
            <a:endParaRPr sz="36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4</a:t>
            </a:fld>
            <a:endParaRPr sz="3200">
              <a:solidFill>
                <a:schemeClr val="lt1"/>
              </a:solidFill>
            </a:endParaRPr>
          </a:p>
        </p:txBody>
      </p:sp>
      <p:grpSp>
        <p:nvGrpSpPr>
          <p:cNvPr id="151" name="Google Shape;151;p16"/>
          <p:cNvGrpSpPr/>
          <p:nvPr/>
        </p:nvGrpSpPr>
        <p:grpSpPr>
          <a:xfrm>
            <a:off x="-2" y="965707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4</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2. PROJECT BACKGROUND</a:t>
              </a:r>
              <a:endParaRPr lang="en-US" sz="2000" dirty="0">
                <a:solidFill>
                  <a:schemeClr val="dk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4615888" cy="861734"/>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endParaRPr sz="36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3600"/>
            </a:pPr>
            <a:endParaRPr dirty="0"/>
          </a:p>
        </p:txBody>
      </p:sp>
      <p:pic>
        <p:nvPicPr>
          <p:cNvPr id="163" name="Google Shape;163;p16" descr="Application&#10;&#10;Description automatically generated with low confidence"/>
          <p:cNvPicPr preferRelativeResize="0"/>
          <p:nvPr/>
        </p:nvPicPr>
        <p:blipFill rotWithShape="1">
          <a:blip r:embed="rId3">
            <a:alphaModFix/>
          </a:blip>
          <a:srcRect/>
          <a:stretch/>
        </p:blipFill>
        <p:spPr>
          <a:xfrm>
            <a:off x="14312745" y="3365500"/>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 name="Google Shape;156;p16">
            <a:extLst>
              <a:ext uri="{FF2B5EF4-FFF2-40B4-BE49-F238E27FC236}">
                <a16:creationId xmlns:a16="http://schemas.microsoft.com/office/drawing/2014/main" id="{17BDCB3A-AB89-477F-DC21-E801D0692D3F}"/>
              </a:ext>
            </a:extLst>
          </p:cNvPr>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350DCA8A-CC8A-341E-2406-F56398063484}"/>
              </a:ext>
            </a:extLst>
          </p:cNvPr>
          <p:cNvPicPr>
            <a:picLocks noChangeAspect="1"/>
          </p:cNvPicPr>
          <p:nvPr/>
        </p:nvPicPr>
        <p:blipFill rotWithShape="1">
          <a:blip r:embed="rId4"/>
          <a:srcRect l="5620" t="5836" r="5694" b="8973"/>
          <a:stretch/>
        </p:blipFill>
        <p:spPr>
          <a:xfrm>
            <a:off x="0" y="1602693"/>
            <a:ext cx="14155442" cy="7393824"/>
          </a:xfrm>
          <a:prstGeom prst="rect">
            <a:avLst/>
          </a:prstGeom>
        </p:spPr>
      </p:pic>
      <p:pic>
        <p:nvPicPr>
          <p:cNvPr id="6" name="Picture 5">
            <a:extLst>
              <a:ext uri="{FF2B5EF4-FFF2-40B4-BE49-F238E27FC236}">
                <a16:creationId xmlns:a16="http://schemas.microsoft.com/office/drawing/2014/main" id="{4D0D168F-6CB6-F87C-E751-C98CC2E5C53C}"/>
              </a:ext>
            </a:extLst>
          </p:cNvPr>
          <p:cNvPicPr>
            <a:picLocks noChangeAspect="1"/>
          </p:cNvPicPr>
          <p:nvPr/>
        </p:nvPicPr>
        <p:blipFill>
          <a:blip r:embed="rId5"/>
          <a:stretch>
            <a:fillRect/>
          </a:stretch>
        </p:blipFill>
        <p:spPr>
          <a:xfrm>
            <a:off x="14155442" y="3225994"/>
            <a:ext cx="2818500" cy="315720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5</a:t>
            </a:fld>
            <a:endParaRPr sz="3200">
              <a:solidFill>
                <a:schemeClr val="lt1"/>
              </a:solidFill>
            </a:endParaRPr>
          </a:p>
        </p:txBody>
      </p:sp>
      <p:grpSp>
        <p:nvGrpSpPr>
          <p:cNvPr id="151" name="Google Shape;151;p16"/>
          <p:cNvGrpSpPr/>
          <p:nvPr/>
        </p:nvGrpSpPr>
        <p:grpSpPr>
          <a:xfrm>
            <a:off x="-2" y="9657071"/>
            <a:ext cx="19010314" cy="1112119"/>
            <a:chOff x="-2" y="9568581"/>
            <a:chExt cx="19010314" cy="1112119"/>
          </a:xfrm>
        </p:grpSpPr>
        <p:grpSp>
          <p:nvGrpSpPr>
            <p:cNvPr id="152" name="Google Shape;152;p16"/>
            <p:cNvGrpSpPr/>
            <p:nvPr/>
          </p:nvGrpSpPr>
          <p:grpSpPr>
            <a:xfrm>
              <a:off x="-2" y="9568581"/>
              <a:ext cx="19010314" cy="1112119"/>
              <a:chOff x="-324645" y="2222500"/>
              <a:chExt cx="22261686" cy="1302327"/>
            </a:xfrm>
          </p:grpSpPr>
          <p:sp>
            <p:nvSpPr>
              <p:cNvPr id="153" name="Google Shape;153;p16"/>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16"/>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5" name="Google Shape;155;p16"/>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58" name="Google Shape;158;p16"/>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5</a:t>
            </a:fld>
            <a:endParaRPr sz="1870">
              <a:solidFill>
                <a:schemeClr val="lt1"/>
              </a:solidFill>
              <a:latin typeface="Calibri"/>
              <a:ea typeface="Calibri"/>
              <a:cs typeface="Calibri"/>
              <a:sym typeface="Calibri"/>
            </a:endParaRPr>
          </a:p>
        </p:txBody>
      </p:sp>
      <p:grpSp>
        <p:nvGrpSpPr>
          <p:cNvPr id="159" name="Google Shape;159;p16"/>
          <p:cNvGrpSpPr/>
          <p:nvPr/>
        </p:nvGrpSpPr>
        <p:grpSpPr>
          <a:xfrm>
            <a:off x="-26281" y="774700"/>
            <a:ext cx="15071695" cy="827992"/>
            <a:chOff x="-16184" y="8640158"/>
            <a:chExt cx="4045716" cy="439420"/>
          </a:xfrm>
        </p:grpSpPr>
        <p:sp>
          <p:nvSpPr>
            <p:cNvPr id="160" name="Google Shape;160;p1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r>
                <a:rPr lang="en-US" sz="5400" b="0" i="0" u="none" strike="noStrike" cap="none" dirty="0">
                  <a:solidFill>
                    <a:schemeClr val="lt1"/>
                  </a:solidFill>
                  <a:latin typeface="Calibri"/>
                  <a:ea typeface="Calibri"/>
                  <a:cs typeface="Calibri"/>
                  <a:sym typeface="Calibri"/>
                </a:rPr>
                <a:t>2. PROJECT BACKGROUND</a:t>
              </a:r>
              <a:endParaRPr lang="en-US" sz="2000" dirty="0">
                <a:solidFill>
                  <a:schemeClr val="dk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61" name="Google Shape;161;p1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62" name="Google Shape;162;p16"/>
          <p:cNvSpPr txBox="1"/>
          <p:nvPr/>
        </p:nvSpPr>
        <p:spPr>
          <a:xfrm>
            <a:off x="1199356" y="2070100"/>
            <a:ext cx="14615888" cy="861734"/>
          </a:xfrm>
          <a:prstGeom prst="rect">
            <a:avLst/>
          </a:prstGeom>
          <a:noFill/>
          <a:ln>
            <a:noFill/>
          </a:ln>
        </p:spPr>
        <p:txBody>
          <a:bodyPr spcFirstLastPara="1" wrap="square" lIns="91425" tIns="45700" rIns="91425" bIns="45700" anchor="t" anchorCtr="0">
            <a:spAutoFit/>
          </a:bodyPr>
          <a:lstStyle/>
          <a:p>
            <a:pPr marL="571500" marR="0" lvl="0" indent="-342900" algn="l" rtl="0">
              <a:spcBef>
                <a:spcPts val="0"/>
              </a:spcBef>
              <a:spcAft>
                <a:spcPts val="0"/>
              </a:spcAft>
              <a:buClr>
                <a:schemeClr val="dk1"/>
              </a:buClr>
              <a:buSzPts val="3600"/>
              <a:buFont typeface="Noto Sans Symbols"/>
              <a:buNone/>
            </a:pPr>
            <a:endParaRPr sz="3600" dirty="0">
              <a:solidFill>
                <a:schemeClr val="dk1"/>
              </a:solidFill>
              <a:latin typeface="Calibri"/>
              <a:ea typeface="Calibri"/>
              <a:cs typeface="Calibri"/>
              <a:sym typeface="Calibri"/>
            </a:endParaRPr>
          </a:p>
          <a:p>
            <a:pPr marR="0" lvl="0" algn="l" rtl="0">
              <a:spcBef>
                <a:spcPts val="0"/>
              </a:spcBef>
              <a:spcAft>
                <a:spcPts val="0"/>
              </a:spcAft>
              <a:buClr>
                <a:schemeClr val="dk1"/>
              </a:buClr>
              <a:buSzPts val="3600"/>
            </a:pPr>
            <a:endParaRPr dirty="0"/>
          </a:p>
        </p:txBody>
      </p:sp>
      <p:pic>
        <p:nvPicPr>
          <p:cNvPr id="163" name="Google Shape;163;p16" descr="Application&#10;&#10;Description automatically generated with low confidence"/>
          <p:cNvPicPr preferRelativeResize="0"/>
          <p:nvPr/>
        </p:nvPicPr>
        <p:blipFill rotWithShape="1">
          <a:blip r:embed="rId3">
            <a:alphaModFix/>
          </a:blip>
          <a:srcRect/>
          <a:stretch/>
        </p:blipFill>
        <p:spPr>
          <a:xfrm>
            <a:off x="14312745" y="3365500"/>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sp>
        <p:nvSpPr>
          <p:cNvPr id="3" name="Google Shape;156;p16">
            <a:extLst>
              <a:ext uri="{FF2B5EF4-FFF2-40B4-BE49-F238E27FC236}">
                <a16:creationId xmlns:a16="http://schemas.microsoft.com/office/drawing/2014/main" id="{17BDCB3A-AB89-477F-DC21-E801D0692D3F}"/>
              </a:ext>
            </a:extLst>
          </p:cNvPr>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350DCA8A-CC8A-341E-2406-F56398063484}"/>
              </a:ext>
            </a:extLst>
          </p:cNvPr>
          <p:cNvPicPr>
            <a:picLocks noChangeAspect="1"/>
          </p:cNvPicPr>
          <p:nvPr/>
        </p:nvPicPr>
        <p:blipFill rotWithShape="1">
          <a:blip r:embed="rId4"/>
          <a:srcRect l="5613" t="5388" r="5390" b="9135"/>
          <a:stretch/>
        </p:blipFill>
        <p:spPr>
          <a:xfrm>
            <a:off x="-26281" y="1602692"/>
            <a:ext cx="14103954" cy="7334831"/>
          </a:xfrm>
          <a:prstGeom prst="rect">
            <a:avLst/>
          </a:prstGeom>
        </p:spPr>
      </p:pic>
      <p:pic>
        <p:nvPicPr>
          <p:cNvPr id="2" name="Picture 1">
            <a:extLst>
              <a:ext uri="{FF2B5EF4-FFF2-40B4-BE49-F238E27FC236}">
                <a16:creationId xmlns:a16="http://schemas.microsoft.com/office/drawing/2014/main" id="{40FDCFA9-122C-CA26-4DE5-6FD210811609}"/>
              </a:ext>
            </a:extLst>
          </p:cNvPr>
          <p:cNvPicPr>
            <a:picLocks noChangeAspect="1"/>
          </p:cNvPicPr>
          <p:nvPr/>
        </p:nvPicPr>
        <p:blipFill>
          <a:blip r:embed="rId5"/>
          <a:stretch>
            <a:fillRect/>
          </a:stretch>
        </p:blipFill>
        <p:spPr>
          <a:xfrm>
            <a:off x="14077673" y="3225994"/>
            <a:ext cx="2818500" cy="3157201"/>
          </a:xfrm>
          <a:prstGeom prst="rect">
            <a:avLst/>
          </a:prstGeom>
        </p:spPr>
      </p:pic>
    </p:spTree>
    <p:extLst>
      <p:ext uri="{BB962C8B-B14F-4D97-AF65-F5344CB8AC3E}">
        <p14:creationId xmlns:p14="http://schemas.microsoft.com/office/powerpoint/2010/main" val="3288104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6</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Times New Roman"/>
                <a:ea typeface="Times New Roman"/>
                <a:cs typeface="Times New Roman"/>
                <a:sym typeface="Times New Roman"/>
              </a:rPr>
              <a:t>Title of project</a:t>
            </a:r>
            <a:endParaRPr/>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6</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45203"/>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a:t>
              </a:r>
              <a:r>
                <a:rPr lang="en-US" sz="5400" dirty="0">
                  <a:solidFill>
                    <a:schemeClr val="lt1"/>
                  </a:solidFill>
                  <a:latin typeface="Calibri"/>
                  <a:ea typeface="Calibri"/>
                  <a:cs typeface="Calibri"/>
                  <a:sym typeface="Calibri"/>
                </a:rPr>
                <a:t>DATASETS</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81" name="Google Shape;181;p17" descr="Application&#10;&#10;Description automatically generated with low confidence"/>
          <p:cNvPicPr preferRelativeResize="0"/>
          <p:nvPr/>
        </p:nvPicPr>
        <p:blipFill rotWithShape="1">
          <a:blip r:embed="rId3">
            <a:alphaModFix/>
          </a:blip>
          <a:srcRect/>
          <a:stretch/>
        </p:blipFill>
        <p:spPr>
          <a:xfrm>
            <a:off x="14312745" y="3365500"/>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3" name="Picture 2">
            <a:extLst>
              <a:ext uri="{FF2B5EF4-FFF2-40B4-BE49-F238E27FC236}">
                <a16:creationId xmlns:a16="http://schemas.microsoft.com/office/drawing/2014/main" id="{ADDCBACB-6793-2C52-02BF-33E0A6F2678D}"/>
              </a:ext>
            </a:extLst>
          </p:cNvPr>
          <p:cNvPicPr>
            <a:picLocks noChangeAspect="1"/>
          </p:cNvPicPr>
          <p:nvPr/>
        </p:nvPicPr>
        <p:blipFill>
          <a:blip r:embed="rId4"/>
          <a:srcRect/>
          <a:stretch/>
        </p:blipFill>
        <p:spPr>
          <a:xfrm>
            <a:off x="-13141" y="1558127"/>
            <a:ext cx="14325886" cy="7997204"/>
          </a:xfrm>
          <a:prstGeom prst="rect">
            <a:avLst/>
          </a:prstGeom>
        </p:spPr>
      </p:pic>
      <p:pic>
        <p:nvPicPr>
          <p:cNvPr id="4" name="Picture 3">
            <a:extLst>
              <a:ext uri="{FF2B5EF4-FFF2-40B4-BE49-F238E27FC236}">
                <a16:creationId xmlns:a16="http://schemas.microsoft.com/office/drawing/2014/main" id="{2FE239D6-5F18-0862-BBDB-AF77F513E400}"/>
              </a:ext>
            </a:extLst>
          </p:cNvPr>
          <p:cNvPicPr>
            <a:picLocks noChangeAspect="1"/>
          </p:cNvPicPr>
          <p:nvPr/>
        </p:nvPicPr>
        <p:blipFill>
          <a:blip r:embed="rId5"/>
          <a:stretch>
            <a:fillRect/>
          </a:stretch>
        </p:blipFill>
        <p:spPr>
          <a:xfrm>
            <a:off x="14312745" y="3319485"/>
            <a:ext cx="2818500" cy="315720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7</a:t>
            </a:fld>
            <a:endParaRPr sz="3200">
              <a:solidFill>
                <a:schemeClr val="lt1"/>
              </a:solidFill>
            </a:endParaRPr>
          </a:p>
        </p:txBody>
      </p:sp>
      <p:grpSp>
        <p:nvGrpSpPr>
          <p:cNvPr id="169" name="Google Shape;169;p17"/>
          <p:cNvGrpSpPr/>
          <p:nvPr/>
        </p:nvGrpSpPr>
        <p:grpSpPr>
          <a:xfrm>
            <a:off x="-2" y="9568581"/>
            <a:ext cx="19010314" cy="1112119"/>
            <a:chOff x="-2" y="9568581"/>
            <a:chExt cx="19010314" cy="1112119"/>
          </a:xfrm>
        </p:grpSpPr>
        <p:grpSp>
          <p:nvGrpSpPr>
            <p:cNvPr id="170" name="Google Shape;170;p17"/>
            <p:cNvGrpSpPr/>
            <p:nvPr/>
          </p:nvGrpSpPr>
          <p:grpSpPr>
            <a:xfrm>
              <a:off x="-2" y="9568581"/>
              <a:ext cx="19010314" cy="1112119"/>
              <a:chOff x="-324645" y="2222500"/>
              <a:chExt cx="22261686" cy="1302327"/>
            </a:xfrm>
          </p:grpSpPr>
          <p:sp>
            <p:nvSpPr>
              <p:cNvPr id="171" name="Google Shape;171;p17"/>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
            <p:nvSpPr>
              <p:cNvPr id="172" name="Google Shape;172;p17"/>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3" name="Google Shape;173;p17"/>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74" name="Google Shape;174;p17"/>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76" name="Google Shape;176;p17"/>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7</a:t>
            </a:fld>
            <a:endParaRPr sz="1870">
              <a:solidFill>
                <a:schemeClr val="lt1"/>
              </a:solidFill>
              <a:latin typeface="Calibri"/>
              <a:ea typeface="Calibri"/>
              <a:cs typeface="Calibri"/>
              <a:sym typeface="Calibri"/>
            </a:endParaRPr>
          </a:p>
        </p:txBody>
      </p:sp>
      <p:grpSp>
        <p:nvGrpSpPr>
          <p:cNvPr id="177" name="Google Shape;177;p17"/>
          <p:cNvGrpSpPr/>
          <p:nvPr/>
        </p:nvGrpSpPr>
        <p:grpSpPr>
          <a:xfrm>
            <a:off x="-26281" y="745203"/>
            <a:ext cx="15071695" cy="827992"/>
            <a:chOff x="-16184" y="8640158"/>
            <a:chExt cx="4045716" cy="439420"/>
          </a:xfrm>
        </p:grpSpPr>
        <p:sp>
          <p:nvSpPr>
            <p:cNvPr id="178" name="Google Shape;178;p17"/>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3. </a:t>
              </a:r>
              <a:r>
                <a:rPr lang="en-US" sz="5400" dirty="0">
                  <a:solidFill>
                    <a:schemeClr val="lt1"/>
                  </a:solidFill>
                  <a:latin typeface="Calibri"/>
                  <a:ea typeface="Calibri"/>
                  <a:cs typeface="Calibri"/>
                  <a:sym typeface="Calibri"/>
                </a:rPr>
                <a:t>DATASETS</a:t>
              </a:r>
              <a:endParaRPr dirty="0"/>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79" name="Google Shape;179;p17"/>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181" name="Google Shape;181;p17" descr="Application&#10;&#10;Description automatically generated with low confidence"/>
          <p:cNvPicPr preferRelativeResize="0"/>
          <p:nvPr/>
        </p:nvPicPr>
        <p:blipFill rotWithShape="1">
          <a:blip r:embed="rId3">
            <a:alphaModFix/>
          </a:blip>
          <a:srcRect/>
          <a:stretch/>
        </p:blipFill>
        <p:spPr>
          <a:xfrm>
            <a:off x="14592965" y="4002993"/>
            <a:ext cx="2503895" cy="2878190"/>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3" name="Picture 2">
            <a:extLst>
              <a:ext uri="{FF2B5EF4-FFF2-40B4-BE49-F238E27FC236}">
                <a16:creationId xmlns:a16="http://schemas.microsoft.com/office/drawing/2014/main" id="{ADDCBACB-6793-2C52-02BF-33E0A6F2678D}"/>
              </a:ext>
            </a:extLst>
          </p:cNvPr>
          <p:cNvPicPr>
            <a:picLocks noChangeAspect="1"/>
          </p:cNvPicPr>
          <p:nvPr/>
        </p:nvPicPr>
        <p:blipFill>
          <a:blip r:embed="rId4"/>
          <a:srcRect/>
          <a:stretch/>
        </p:blipFill>
        <p:spPr>
          <a:xfrm>
            <a:off x="0" y="1572286"/>
            <a:ext cx="14271568" cy="7997204"/>
          </a:xfrm>
          <a:prstGeom prst="rect">
            <a:avLst/>
          </a:prstGeom>
        </p:spPr>
      </p:pic>
      <p:pic>
        <p:nvPicPr>
          <p:cNvPr id="2" name="Picture 1">
            <a:extLst>
              <a:ext uri="{FF2B5EF4-FFF2-40B4-BE49-F238E27FC236}">
                <a16:creationId xmlns:a16="http://schemas.microsoft.com/office/drawing/2014/main" id="{63CEA632-7089-EF63-FB35-76159A0703FE}"/>
              </a:ext>
            </a:extLst>
          </p:cNvPr>
          <p:cNvPicPr>
            <a:picLocks noChangeAspect="1"/>
          </p:cNvPicPr>
          <p:nvPr/>
        </p:nvPicPr>
        <p:blipFill>
          <a:blip r:embed="rId5"/>
          <a:stretch>
            <a:fillRect/>
          </a:stretch>
        </p:blipFill>
        <p:spPr>
          <a:xfrm>
            <a:off x="14297849" y="3863487"/>
            <a:ext cx="2818500" cy="3157201"/>
          </a:xfrm>
          <a:prstGeom prst="rect">
            <a:avLst/>
          </a:prstGeom>
        </p:spPr>
      </p:pic>
    </p:spTree>
    <p:extLst>
      <p:ext uri="{BB962C8B-B14F-4D97-AF65-F5344CB8AC3E}">
        <p14:creationId xmlns:p14="http://schemas.microsoft.com/office/powerpoint/2010/main" val="199154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8</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503724" y="9776521"/>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8</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a:solidFill>
                    <a:schemeClr val="lt1"/>
                  </a:solidFill>
                  <a:latin typeface="Calibri"/>
                  <a:ea typeface="Calibri"/>
                  <a:cs typeface="Calibri"/>
                  <a:sym typeface="Calibri"/>
                </a:rPr>
                <a:t>METHODS</a:t>
              </a:r>
              <a:r>
                <a:rPr lang="en-US" sz="5400" b="0" i="0" u="none" strike="noStrike" cap="none" dirty="0">
                  <a:solidFill>
                    <a:schemeClr val="lt1"/>
                  </a:solidFill>
                  <a:latin typeface="Calibri"/>
                  <a:ea typeface="Calibri"/>
                  <a:cs typeface="Calibri"/>
                  <a:sym typeface="Calibri"/>
                </a:rPr>
                <a:t> USED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tretch>
            <a:fillRect/>
          </a:stretch>
        </p:blipFill>
        <p:spPr>
          <a:xfrm>
            <a:off x="0" y="1573196"/>
            <a:ext cx="15367819" cy="8026722"/>
          </a:xfrm>
          <a:prstGeom prst="rect">
            <a:avLst/>
          </a:prstGeom>
        </p:spPr>
      </p:pic>
    </p:spTree>
    <p:extLst>
      <p:ext uri="{BB962C8B-B14F-4D97-AF65-F5344CB8AC3E}">
        <p14:creationId xmlns:p14="http://schemas.microsoft.com/office/powerpoint/2010/main" val="888055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3200">
                <a:solidFill>
                  <a:schemeClr val="lt1"/>
                </a:solidFill>
              </a:rPr>
              <a:t>9</a:t>
            </a:fld>
            <a:endParaRPr sz="3200">
              <a:solidFill>
                <a:schemeClr val="lt1"/>
              </a:solidFill>
            </a:endParaRPr>
          </a:p>
        </p:txBody>
      </p:sp>
      <p:grpSp>
        <p:nvGrpSpPr>
          <p:cNvPr id="187" name="Google Shape;187;p18"/>
          <p:cNvGrpSpPr/>
          <p:nvPr/>
        </p:nvGrpSpPr>
        <p:grpSpPr>
          <a:xfrm>
            <a:off x="-2" y="9568581"/>
            <a:ext cx="19010314" cy="1112119"/>
            <a:chOff x="-2" y="9568581"/>
            <a:chExt cx="19010314" cy="1112119"/>
          </a:xfrm>
        </p:grpSpPr>
        <p:grpSp>
          <p:nvGrpSpPr>
            <p:cNvPr id="188" name="Google Shape;188;p18"/>
            <p:cNvGrpSpPr/>
            <p:nvPr/>
          </p:nvGrpSpPr>
          <p:grpSpPr>
            <a:xfrm>
              <a:off x="-2" y="9568581"/>
              <a:ext cx="19010314" cy="1112119"/>
              <a:chOff x="-324645" y="2222500"/>
              <a:chExt cx="22261686" cy="1302327"/>
            </a:xfrm>
          </p:grpSpPr>
          <p:sp>
            <p:nvSpPr>
              <p:cNvPr id="189" name="Google Shape;189;p18"/>
              <p:cNvSpPr/>
              <p:nvPr/>
            </p:nvSpPr>
            <p:spPr>
              <a:xfrm>
                <a:off x="-324645" y="2222500"/>
                <a:ext cx="17644827" cy="1302327"/>
              </a:xfrm>
              <a:custGeom>
                <a:avLst/>
                <a:gdLst/>
                <a:ahLst/>
                <a:cxnLst/>
                <a:rect l="l" t="t" r="r" b="b"/>
                <a:pathLst>
                  <a:path w="1892300" h="440055" extrusionOk="0">
                    <a:moveTo>
                      <a:pt x="0" y="439737"/>
                    </a:moveTo>
                    <a:lnTo>
                      <a:pt x="1892300" y="439737"/>
                    </a:lnTo>
                    <a:lnTo>
                      <a:pt x="1892300" y="0"/>
                    </a:lnTo>
                    <a:lnTo>
                      <a:pt x="0" y="0"/>
                    </a:lnTo>
                    <a:lnTo>
                      <a:pt x="0" y="439737"/>
                    </a:lnTo>
                    <a:close/>
                  </a:path>
                </a:pathLst>
              </a:custGeom>
              <a:solidFill>
                <a:srgbClr val="FFF2C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8"/>
              <p:cNvSpPr/>
              <p:nvPr/>
            </p:nvSpPr>
            <p:spPr>
              <a:xfrm>
                <a:off x="20621789" y="2222500"/>
                <a:ext cx="1315252" cy="1302327"/>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F8200"/>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1" name="Google Shape;191;p18"/>
            <p:cNvSpPr/>
            <p:nvPr/>
          </p:nvSpPr>
          <p:spPr>
            <a:xfrm>
              <a:off x="15067756" y="9568581"/>
              <a:ext cx="2819400" cy="1112119"/>
            </a:xfrm>
            <a:custGeom>
              <a:avLst/>
              <a:gdLst/>
              <a:ahLst/>
              <a:cxnLst/>
              <a:rect l="l" t="t" r="r" b="b"/>
              <a:pathLst>
                <a:path w="1883409" h="440055" extrusionOk="0">
                  <a:moveTo>
                    <a:pt x="0" y="0"/>
                  </a:moveTo>
                  <a:lnTo>
                    <a:pt x="0" y="439737"/>
                  </a:lnTo>
                  <a:lnTo>
                    <a:pt x="1883155" y="439737"/>
                  </a:lnTo>
                  <a:lnTo>
                    <a:pt x="1883155" y="0"/>
                  </a:lnTo>
                  <a:lnTo>
                    <a:pt x="0" y="0"/>
                  </a:lnTo>
                  <a:close/>
                </a:path>
              </a:pathLst>
            </a:custGeom>
            <a:solidFill>
              <a:srgbClr val="FEE599"/>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18"/>
          <p:cNvSpPr txBox="1"/>
          <p:nvPr/>
        </p:nvSpPr>
        <p:spPr>
          <a:xfrm>
            <a:off x="665956" y="9771598"/>
            <a:ext cx="11277600" cy="923289"/>
          </a:xfrm>
          <a:prstGeom prst="rect">
            <a:avLst/>
          </a:prstGeom>
          <a:noFill/>
          <a:ln>
            <a:noFill/>
          </a:ln>
        </p:spPr>
        <p:txBody>
          <a:bodyPr spcFirstLastPara="1" wrap="square" lIns="91425" tIns="45700" rIns="91425" bIns="45700" anchor="t" anchorCtr="0">
            <a:spAutoFit/>
          </a:bodyPr>
          <a:lstStyle/>
          <a:p>
            <a:r>
              <a:rPr lang="en-US" sz="4000" dirty="0">
                <a:solidFill>
                  <a:schemeClr val="tx1"/>
                </a:solidFill>
                <a:latin typeface="Calibri"/>
                <a:ea typeface="Calibri"/>
                <a:cs typeface="Calibri"/>
                <a:sym typeface="Calibri"/>
              </a:rPr>
              <a:t>Netflix – Data Analysis</a:t>
            </a:r>
            <a:endParaRPr lang="en-US" sz="4000" b="0" i="0" u="none" strike="noStrike" cap="none" dirty="0">
              <a:solidFill>
                <a:schemeClr val="tx1"/>
              </a:solidFill>
              <a:latin typeface="Calibri"/>
              <a:ea typeface="Calibri"/>
              <a:cs typeface="Calibri"/>
              <a:sym typeface="Calibri"/>
            </a:endParaRPr>
          </a:p>
          <a:p>
            <a:pPr marL="0" marR="0" lvl="0" indent="0" algn="l" rtl="0">
              <a:spcBef>
                <a:spcPts val="0"/>
              </a:spcBef>
              <a:spcAft>
                <a:spcPts val="0"/>
              </a:spcAft>
              <a:buNone/>
            </a:pPr>
            <a:endParaRPr dirty="0"/>
          </a:p>
        </p:txBody>
      </p:sp>
      <p:sp>
        <p:nvSpPr>
          <p:cNvPr id="194" name="Google Shape;194;p18"/>
          <p:cNvSpPr txBox="1"/>
          <p:nvPr/>
        </p:nvSpPr>
        <p:spPr>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3200">
                <a:solidFill>
                  <a:schemeClr val="lt1"/>
                </a:solidFill>
                <a:latin typeface="Calibri"/>
                <a:ea typeface="Calibri"/>
                <a:cs typeface="Calibri"/>
                <a:sym typeface="Calibri"/>
              </a:rPr>
              <a:t>9</a:t>
            </a:fld>
            <a:endParaRPr sz="1870">
              <a:solidFill>
                <a:schemeClr val="lt1"/>
              </a:solidFill>
              <a:latin typeface="Calibri"/>
              <a:ea typeface="Calibri"/>
              <a:cs typeface="Calibri"/>
              <a:sym typeface="Calibri"/>
            </a:endParaRPr>
          </a:p>
        </p:txBody>
      </p:sp>
      <p:grpSp>
        <p:nvGrpSpPr>
          <p:cNvPr id="195" name="Google Shape;195;p18"/>
          <p:cNvGrpSpPr/>
          <p:nvPr/>
        </p:nvGrpSpPr>
        <p:grpSpPr>
          <a:xfrm>
            <a:off x="-26281" y="745204"/>
            <a:ext cx="15071695" cy="827992"/>
            <a:chOff x="-16184" y="8640158"/>
            <a:chExt cx="4045716" cy="439420"/>
          </a:xfrm>
        </p:grpSpPr>
        <p:sp>
          <p:nvSpPr>
            <p:cNvPr id="196" name="Google Shape;196;p1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pPr>
              <a:r>
                <a:rPr lang="en-US" sz="5400" b="0" i="0" u="none" strike="noStrike" cap="none" dirty="0">
                  <a:solidFill>
                    <a:schemeClr val="lt1"/>
                  </a:solidFill>
                  <a:latin typeface="Calibri"/>
                  <a:ea typeface="Calibri"/>
                  <a:cs typeface="Calibri"/>
                  <a:sym typeface="Calibri"/>
                </a:rPr>
                <a:t>4. </a:t>
              </a:r>
              <a:r>
                <a:rPr lang="en-US" sz="5400" dirty="0">
                  <a:solidFill>
                    <a:schemeClr val="lt1"/>
                  </a:solidFill>
                  <a:latin typeface="Calibri"/>
                  <a:ea typeface="Calibri"/>
                  <a:cs typeface="Calibri"/>
                  <a:sym typeface="Calibri"/>
                </a:rPr>
                <a:t>METHODS</a:t>
              </a:r>
              <a:r>
                <a:rPr lang="en-US" sz="5400" b="0" i="0" u="none" strike="noStrike" cap="none" dirty="0">
                  <a:solidFill>
                    <a:schemeClr val="lt1"/>
                  </a:solidFill>
                  <a:latin typeface="Calibri"/>
                  <a:ea typeface="Calibri"/>
                  <a:cs typeface="Calibri"/>
                  <a:sym typeface="Calibri"/>
                </a:rPr>
                <a:t> USED</a:t>
              </a:r>
              <a:endParaRPr dirty="0"/>
            </a:p>
            <a:p>
              <a:pPr marL="457200" marR="0" lvl="1" indent="0" algn="ctr" rtl="0">
                <a:spcBef>
                  <a:spcPts val="0"/>
                </a:spcBef>
                <a:spcAft>
                  <a:spcPts val="0"/>
                </a:spcAft>
                <a:buNone/>
              </a:pPr>
              <a:endParaRPr sz="5400" b="0" i="0" u="none" strike="noStrike" cap="none" dirty="0">
                <a:solidFill>
                  <a:schemeClr val="lt1"/>
                </a:solidFill>
                <a:latin typeface="Calibri"/>
                <a:ea typeface="Calibri"/>
                <a:cs typeface="Calibri"/>
                <a:sym typeface="Calibri"/>
              </a:endParaRPr>
            </a:p>
            <a:p>
              <a:pPr marL="457200" marR="0" lvl="1" indent="0" algn="ctr" rtl="0">
                <a:spcBef>
                  <a:spcPts val="0"/>
                </a:spcBef>
                <a:spcAft>
                  <a:spcPts val="0"/>
                </a:spcAft>
                <a:buNone/>
              </a:pPr>
              <a:endParaRPr sz="2000" b="0" i="0" u="none" strike="noStrike" cap="none" dirty="0">
                <a:solidFill>
                  <a:schemeClr val="lt1"/>
                </a:solidFill>
                <a:latin typeface="Calibri"/>
                <a:ea typeface="Calibri"/>
                <a:cs typeface="Calibri"/>
                <a:sym typeface="Calibri"/>
              </a:endParaRPr>
            </a:p>
          </p:txBody>
        </p:sp>
        <p:sp>
          <p:nvSpPr>
            <p:cNvPr id="197" name="Google Shape;197;p1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213CB035-718F-9275-678C-073769FEBE0E}"/>
              </a:ext>
            </a:extLst>
          </p:cNvPr>
          <p:cNvPicPr>
            <a:picLocks noChangeAspect="1"/>
          </p:cNvPicPr>
          <p:nvPr/>
        </p:nvPicPr>
        <p:blipFill>
          <a:blip r:embed="rId3"/>
          <a:srcRect/>
          <a:stretch/>
        </p:blipFill>
        <p:spPr>
          <a:xfrm>
            <a:off x="30523" y="1573196"/>
            <a:ext cx="15306772" cy="8026722"/>
          </a:xfrm>
          <a:prstGeom prst="rect">
            <a:avLst/>
          </a:prstGeom>
        </p:spPr>
      </p:pic>
    </p:spTree>
    <p:extLst>
      <p:ext uri="{BB962C8B-B14F-4D97-AF65-F5344CB8AC3E}">
        <p14:creationId xmlns:p14="http://schemas.microsoft.com/office/powerpoint/2010/main" val="15384514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249</TotalTime>
  <Words>333</Words>
  <Application>Microsoft Office PowerPoint</Application>
  <PresentationFormat>Custom</PresentationFormat>
  <Paragraphs>103</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Hooda</dc:creator>
  <cp:lastModifiedBy>Gaurav Hooda</cp:lastModifiedBy>
  <cp:revision>15</cp:revision>
  <dcterms:modified xsi:type="dcterms:W3CDTF">2024-10-10T04:03:25Z</dcterms:modified>
</cp:coreProperties>
</file>