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95" r:id="rId7"/>
    <p:sldId id="300" r:id="rId8"/>
    <p:sldId id="299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E313F-2461-F532-3F46-E5FF8618EFEF}" v="987" dt="2024-12-16T06:45:00.008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 varScale="1">
        <p:scale>
          <a:sx n="70" d="100"/>
          <a:sy n="70" d="100"/>
        </p:scale>
        <p:origin x="876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42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3537B6D-42A5-F449-2691-321A167F7C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xmlns="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A2A58C-57B7-834C-8F5C-329932241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9F46B00-4AE8-52A2-6926-FC2F5DD1FA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A2A58C-57B7-834C-8F5C-329932241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8AD52EA-B01E-8D38-D87A-BF7EB5B58A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CEDB282-8288-C81F-52B5-048A3E80C9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5FBCE6F-2AA9-31FE-8148-33B4807355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4DB56B5-5DD7-95E3-52B2-EDC4B3F130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A0E8D4A-B13C-C7EE-5E27-278124A127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CEDB282-8288-C81F-52B5-048A3E80C9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xmlns="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106" y="704396"/>
            <a:ext cx="7186580" cy="3381895"/>
          </a:xfrm>
        </p:spPr>
        <p:txBody>
          <a:bodyPr/>
          <a:lstStyle/>
          <a:p>
            <a:r>
              <a:rPr lang="en-US" sz="7200" dirty="0"/>
              <a:t>Vrinda Store Annual Reports 2022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5573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Vrinda store wants to create an annual sale reports for 2022. So that, Vrinda can understand their customers and grow more sales in 2023.</a:t>
            </a:r>
          </a:p>
        </p:txBody>
      </p:sp>
      <p:pic>
        <p:nvPicPr>
          <p:cNvPr id="6" name="Picture 5" descr="A store with a sign">
            <a:extLst>
              <a:ext uri="{FF2B5EF4-FFF2-40B4-BE49-F238E27FC236}">
                <a16:creationId xmlns:a16="http://schemas.microsoft.com/office/drawing/2014/main" xmlns="" id="{12B84015-AE38-1C7C-58EA-FEE9B18ED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594" y="3372457"/>
            <a:ext cx="4218912" cy="348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98" y="311524"/>
            <a:ext cx="9748669" cy="654424"/>
          </a:xfrm>
        </p:spPr>
        <p:txBody>
          <a:bodyPr/>
          <a:lstStyle/>
          <a:p>
            <a:r>
              <a:rPr lang="en-US" sz="4800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6200" y="966973"/>
            <a:ext cx="9741805" cy="38905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800" dirty="0"/>
              <a:t>Compare the sales and orders using single </a:t>
            </a:r>
            <a:r>
              <a:rPr lang="en-US" sz="2800" dirty="0" smtClean="0"/>
              <a:t>chart.</a:t>
            </a:r>
            <a:endParaRPr lang="en-US" sz="2800" dirty="0"/>
          </a:p>
          <a:p>
            <a:pPr marL="342900" indent="-342900">
              <a:buChar char="•"/>
            </a:pPr>
            <a:r>
              <a:rPr lang="en-US" sz="2800" dirty="0"/>
              <a:t>Which month got the highest sales and </a:t>
            </a:r>
            <a:r>
              <a:rPr lang="en-US" sz="2800" dirty="0" smtClean="0"/>
              <a:t>orders.</a:t>
            </a:r>
            <a:endParaRPr lang="en-US" sz="2800" dirty="0"/>
          </a:p>
          <a:p>
            <a:pPr marL="342900" indent="-342900">
              <a:buChar char="•"/>
            </a:pPr>
            <a:r>
              <a:rPr lang="en-US" sz="2800" dirty="0"/>
              <a:t>Who purchased more- men or women in </a:t>
            </a:r>
            <a:r>
              <a:rPr lang="en-US" sz="2800" dirty="0" smtClean="0"/>
              <a:t>2022.</a:t>
            </a:r>
            <a:endParaRPr lang="en-US" sz="2800" dirty="0"/>
          </a:p>
          <a:p>
            <a:pPr marL="342900" indent="-342900">
              <a:buChar char="•"/>
            </a:pPr>
            <a:r>
              <a:rPr lang="en-US" sz="2800" dirty="0"/>
              <a:t>What are different order status in </a:t>
            </a:r>
            <a:r>
              <a:rPr lang="en-US" sz="2800" dirty="0" smtClean="0"/>
              <a:t>2022.</a:t>
            </a:r>
            <a:endParaRPr lang="en-US" sz="2800" dirty="0"/>
          </a:p>
          <a:p>
            <a:pPr marL="342900" indent="-342900">
              <a:buChar char="•"/>
            </a:pPr>
            <a:r>
              <a:rPr lang="en-US" sz="2800" dirty="0"/>
              <a:t>List top 10 states contributing to the sales.</a:t>
            </a:r>
          </a:p>
          <a:p>
            <a:pPr marL="342900" indent="-342900">
              <a:buChar char="•"/>
            </a:pPr>
            <a:r>
              <a:rPr lang="en-US" sz="2800" dirty="0"/>
              <a:t>Relation between age and gender based on number of </a:t>
            </a:r>
            <a:r>
              <a:rPr lang="en-US" sz="2800" dirty="0" smtClean="0"/>
              <a:t>orders.</a:t>
            </a:r>
            <a:endParaRPr lang="en-US" sz="2800" dirty="0"/>
          </a:p>
          <a:p>
            <a:pPr marL="342900" indent="-342900">
              <a:buChar char="•"/>
            </a:pPr>
            <a:r>
              <a:rPr lang="en-US" sz="2800" dirty="0"/>
              <a:t>Which channel is contributing to maximum </a:t>
            </a:r>
            <a:r>
              <a:rPr lang="en-US" sz="2800" dirty="0" smtClean="0"/>
              <a:t>sales.</a:t>
            </a:r>
            <a:endParaRPr lang="en-US" sz="2800" dirty="0"/>
          </a:p>
          <a:p>
            <a:pPr marL="342900" indent="-342900">
              <a:buChar char="•"/>
            </a:pPr>
            <a:r>
              <a:rPr lang="en-US" sz="2800" dirty="0"/>
              <a:t>Highest selling </a:t>
            </a:r>
            <a:r>
              <a:rPr lang="en-US" sz="2800" dirty="0" smtClean="0"/>
              <a:t>category.</a:t>
            </a:r>
            <a:endParaRPr lang="en-US" sz="2800" dirty="0"/>
          </a:p>
          <a:p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xmlns="" id="{964DC93E-74D5-ACFF-C3F3-1E409FC9AF0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159586" y="966974"/>
            <a:ext cx="654402" cy="4391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485" y="0"/>
            <a:ext cx="12483485" cy="6858000"/>
          </a:xfrm>
        </p:spPr>
      </p:pic>
    </p:spTree>
    <p:extLst>
      <p:ext uri="{BB962C8B-B14F-4D97-AF65-F5344CB8AC3E}">
        <p14:creationId xmlns:p14="http://schemas.microsoft.com/office/powerpoint/2010/main" val="128103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98" y="311524"/>
            <a:ext cx="9748669" cy="654424"/>
          </a:xfrm>
        </p:spPr>
        <p:txBody>
          <a:bodyPr/>
          <a:lstStyle/>
          <a:p>
            <a:r>
              <a:rPr lang="en-US" sz="4800" dirty="0"/>
              <a:t>Insights: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6200" y="966973"/>
            <a:ext cx="9741805" cy="27923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800" dirty="0"/>
              <a:t>Women are more likely to buy compared to men (~65%)</a:t>
            </a:r>
          </a:p>
          <a:p>
            <a:pPr marL="342900" indent="-342900">
              <a:buChar char="•"/>
            </a:pPr>
            <a:r>
              <a:rPr lang="en-US" sz="2800" dirty="0"/>
              <a:t>Maharashtra, Karnataka and Uttar Pradesh are the top 3 States(~35%)</a:t>
            </a:r>
          </a:p>
          <a:p>
            <a:pPr marL="342900" indent="-342900">
              <a:buChar char="•"/>
            </a:pPr>
            <a:r>
              <a:rPr lang="en-US" sz="2800" dirty="0"/>
              <a:t>Adult age group(30-40 yrs) is max contributing(~50%)</a:t>
            </a:r>
          </a:p>
          <a:p>
            <a:pPr marL="342900" indent="-342900">
              <a:buChar char="•"/>
            </a:pPr>
            <a:r>
              <a:rPr lang="en-US" sz="2800" dirty="0"/>
              <a:t>Amazon, Flipkart, and Myntra channels are max contributing (~80% 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3200" b="1" i="1" dirty="0"/>
              <a:t> Final Conclusion to improve Vrinda store sales:</a:t>
            </a:r>
          </a:p>
          <a:p>
            <a:pPr marL="342900" indent="-342900">
              <a:buFont typeface="Arial,Sans-Serif"/>
              <a:buChar char="•"/>
            </a:pPr>
            <a:r>
              <a:rPr lang="en-US" sz="2800" dirty="0"/>
              <a:t>Target women customers of age group (30-40 yrs) living in </a:t>
            </a:r>
            <a:r>
              <a:rPr lang="en-US" sz="2800" b="1" dirty="0"/>
              <a:t>Maharashtra</a:t>
            </a:r>
            <a:r>
              <a:rPr lang="en-US" sz="2800" dirty="0"/>
              <a:t>, </a:t>
            </a:r>
            <a:r>
              <a:rPr lang="en-US" sz="2800" b="1" dirty="0"/>
              <a:t>Karnataka </a:t>
            </a:r>
            <a:r>
              <a:rPr lang="en-US" sz="2800" dirty="0"/>
              <a:t>and </a:t>
            </a:r>
            <a:r>
              <a:rPr lang="en-US" sz="2800" b="1" dirty="0"/>
              <a:t>Uttar Pradesh </a:t>
            </a:r>
            <a:r>
              <a:rPr lang="en-US" sz="2800" dirty="0"/>
              <a:t>by showing ads/offers/coupons available on </a:t>
            </a:r>
            <a:r>
              <a:rPr lang="en-US" sz="2800" b="1" dirty="0"/>
              <a:t>Amazon</a:t>
            </a:r>
            <a:r>
              <a:rPr lang="en-US" sz="2800" dirty="0"/>
              <a:t>, </a:t>
            </a:r>
            <a:r>
              <a:rPr lang="en-US" sz="2800" b="1" dirty="0"/>
              <a:t>Flipkart </a:t>
            </a:r>
            <a:r>
              <a:rPr lang="en-US" sz="2800" dirty="0"/>
              <a:t>and </a:t>
            </a:r>
            <a:r>
              <a:rPr lang="en-US" sz="2800" b="1" dirty="0"/>
              <a:t>Myntra</a:t>
            </a:r>
            <a:r>
              <a:rPr lang="en-US" sz="2800" dirty="0"/>
              <a:t>.</a:t>
            </a:r>
          </a:p>
          <a:p>
            <a:pPr marL="342900" indent="-342900">
              <a:buFont typeface="Arial,Sans-Serif"/>
              <a:buChar char="•"/>
            </a:pP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xmlns="" id="{964DC93E-74D5-ACFF-C3F3-1E409FC9AF0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159586" y="966974"/>
            <a:ext cx="654402" cy="4391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39322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404042"/>
          </a:xfrm>
        </p:spPr>
        <p:txBody>
          <a:bodyPr/>
          <a:lstStyle/>
          <a:p>
            <a:r>
              <a:rPr lang="en-US" dirty="0"/>
              <a:t>Gaurav</a:t>
            </a:r>
          </a:p>
          <a:p>
            <a:r>
              <a:rPr lang="en-US" dirty="0"/>
              <a:t>9711407364</a:t>
            </a:r>
          </a:p>
          <a:p>
            <a:r>
              <a:rPr lang="en-US" dirty="0"/>
              <a:t>Panwargaurav813@.com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168</Words>
  <Application>Microsoft Office PowerPoint</Application>
  <PresentationFormat>Widescreen</PresentationFormat>
  <Paragraphs>31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Arial,Sans-Serif</vt:lpstr>
      <vt:lpstr>Calibri</vt:lpstr>
      <vt:lpstr>Tenorite</vt:lpstr>
      <vt:lpstr>Custom</vt:lpstr>
      <vt:lpstr>Vrinda Store Annual Reports 2022</vt:lpstr>
      <vt:lpstr>Objective</vt:lpstr>
      <vt:lpstr>Questions</vt:lpstr>
      <vt:lpstr>PowerPoint Presentation</vt:lpstr>
      <vt:lpstr>Insights: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 Annual Reports 2022</dc:title>
  <dc:creator/>
  <cp:lastModifiedBy>Demon</cp:lastModifiedBy>
  <cp:revision>244</cp:revision>
  <dcterms:created xsi:type="dcterms:W3CDTF">2024-12-16T06:00:53Z</dcterms:created>
  <dcterms:modified xsi:type="dcterms:W3CDTF">2024-12-16T07:53:21Z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