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well defined methodology that has been used in every business vertical.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Provides a very detailed definition of deliverables, timelines and milestones from the very beginning.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Reduces the amount of time developers spend interacting with stakeholders.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Team deliverable is predictable.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Any changes in the requirements are costly.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Rigid requirements definitions inhabit creativity.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Requirements can be misinterpreted because developers can interact less with clients.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Excessive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</a:t>
            </a:r>
            <a:r>
              <a:rPr lang="en-US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Priorities and requirements can be easily adjusted throughout the project.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Team is empowered to  make decisions, define deliverables and take responsibility.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More opportunity for creativity.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Time to market is significantly decreased.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Deliverables timelines and milestones are less predictable.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Stackholders</a:t>
            </a:r>
            <a:r>
              <a:rPr lang="en-US" dirty="0"/>
              <a:t> need to invest a lot of time throughout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Since the requirements changes all the time, rework will be inevitable.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Documentaion</a:t>
            </a:r>
            <a:r>
              <a:rPr lang="en-US" dirty="0"/>
              <a:t> not created for regulated industries</a:t>
            </a:r>
          </a:p>
        </p:txBody>
      </p:sp>
    </p:spTree>
    <p:extLst>
      <p:ext uri="{BB962C8B-B14F-4D97-AF65-F5344CB8AC3E}">
        <p14:creationId xmlns:p14="http://schemas.microsoft.com/office/powerpoint/2010/main" val="1632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79</TotalTime>
  <Words>168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Courier New</vt:lpstr>
      <vt:lpstr>Wingdings</vt:lpstr>
      <vt:lpstr>CognizantTheme</vt:lpstr>
      <vt:lpstr>Waterfall vs. Agile</vt:lpstr>
      <vt:lpstr>Waterfall  </vt:lpstr>
      <vt:lpstr>Agile 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gaurav bagul</cp:lastModifiedBy>
  <cp:revision>6</cp:revision>
  <dcterms:created xsi:type="dcterms:W3CDTF">2021-06-04T16:24:13Z</dcterms:created>
  <dcterms:modified xsi:type="dcterms:W3CDTF">2023-04-02T06:05:37Z</dcterms:modified>
</cp:coreProperties>
</file>