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3" r:id="rId1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602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028" y="0"/>
                </a:lnTo>
                <a:lnTo>
                  <a:pt x="10487028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958092" y="2997915"/>
            <a:ext cx="55562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301" y="3205900"/>
            <a:ext cx="15671397" cy="4353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1462" y="4726787"/>
            <a:ext cx="9785074" cy="2610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0522" y="1329294"/>
            <a:ext cx="9606280" cy="7127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0"/>
              </a:spcBef>
              <a:tabLst>
                <a:tab pos="1196340" algn="l"/>
              </a:tabLst>
            </a:pPr>
            <a:r>
              <a:rPr sz="77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Enhancing</a:t>
            </a:r>
            <a:r>
              <a:rPr sz="7750" b="1" spc="-48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75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Snapchat  </a:t>
            </a:r>
            <a:r>
              <a:rPr sz="775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	</a:t>
            </a:r>
            <a:r>
              <a:rPr sz="775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perience:</a:t>
            </a:r>
            <a:r>
              <a:rPr sz="7750" b="1" spc="-45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750" b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Python-  </a:t>
            </a:r>
            <a:r>
              <a:rPr sz="775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7750" b="1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Face </a:t>
            </a:r>
            <a:r>
              <a:rPr sz="775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Filter  </a:t>
            </a:r>
            <a:r>
              <a:rPr sz="775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Development </a:t>
            </a:r>
            <a:r>
              <a:rPr sz="775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 </a:t>
            </a:r>
            <a:r>
              <a:rPr sz="775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OpenCV,</a:t>
            </a:r>
            <a:r>
              <a:rPr sz="7750" b="1" spc="-4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75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Mediapipe,  </a:t>
            </a:r>
            <a:r>
              <a:rPr sz="77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7750" b="1" spc="-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7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Numpy</a:t>
            </a:r>
            <a:endParaRPr sz="7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4999" y="1143000"/>
            <a:ext cx="5122072" cy="8000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2" y="24828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-65" dirty="0">
                <a:solidFill>
                  <a:srgbClr val="000000"/>
                </a:solidFill>
              </a:rPr>
              <a:t>Conclusion</a:t>
            </a:r>
            <a:endParaRPr sz="95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75" marR="5080" algn="ctr">
              <a:lnSpc>
                <a:spcPct val="101000"/>
              </a:lnSpc>
              <a:spcBef>
                <a:spcPts val="65"/>
              </a:spcBef>
            </a:pPr>
            <a:r>
              <a:rPr spc="-90" dirty="0"/>
              <a:t>In</a:t>
            </a:r>
            <a:r>
              <a:rPr spc="-204" dirty="0"/>
              <a:t> </a:t>
            </a:r>
            <a:r>
              <a:rPr spc="5" dirty="0"/>
              <a:t>conclusion,</a:t>
            </a:r>
            <a:r>
              <a:rPr spc="-200" dirty="0"/>
              <a:t> </a:t>
            </a:r>
            <a:r>
              <a:rPr spc="10" dirty="0"/>
              <a:t>leveraging</a:t>
            </a:r>
            <a:r>
              <a:rPr spc="-204" dirty="0"/>
              <a:t> </a:t>
            </a:r>
            <a:r>
              <a:rPr spc="50" dirty="0"/>
              <a:t>the</a:t>
            </a:r>
            <a:r>
              <a:rPr spc="-200" dirty="0"/>
              <a:t> </a:t>
            </a:r>
            <a:r>
              <a:rPr spc="15" dirty="0"/>
              <a:t>capabilities</a:t>
            </a:r>
            <a:r>
              <a:rPr spc="-204" dirty="0"/>
              <a:t> </a:t>
            </a:r>
            <a:r>
              <a:rPr spc="5" dirty="0"/>
              <a:t>of</a:t>
            </a:r>
            <a:r>
              <a:rPr spc="-200" dirty="0"/>
              <a:t> </a:t>
            </a:r>
            <a:r>
              <a:rPr spc="-5" dirty="0"/>
              <a:t>OpenCV,</a:t>
            </a:r>
            <a:r>
              <a:rPr spc="-204" dirty="0"/>
              <a:t> </a:t>
            </a:r>
            <a:r>
              <a:rPr spc="25" dirty="0"/>
              <a:t>Mediapipe,  </a:t>
            </a:r>
            <a:r>
              <a:rPr spc="70" dirty="0"/>
              <a:t>and</a:t>
            </a:r>
            <a:r>
              <a:rPr spc="-220" dirty="0"/>
              <a:t> </a:t>
            </a:r>
            <a:r>
              <a:rPr spc="85" dirty="0"/>
              <a:t>Numpy</a:t>
            </a:r>
            <a:r>
              <a:rPr spc="-215" dirty="0"/>
              <a:t> </a:t>
            </a:r>
            <a:r>
              <a:rPr spc="45" dirty="0"/>
              <a:t>opens</a:t>
            </a:r>
            <a:r>
              <a:rPr spc="-215" dirty="0"/>
              <a:t> </a:t>
            </a:r>
            <a:r>
              <a:rPr spc="110" dirty="0"/>
              <a:t>up</a:t>
            </a:r>
            <a:r>
              <a:rPr spc="-215" dirty="0"/>
              <a:t> </a:t>
            </a:r>
            <a:r>
              <a:rPr spc="-30" dirty="0"/>
              <a:t>a</a:t>
            </a:r>
            <a:r>
              <a:rPr spc="-215" dirty="0"/>
              <a:t> </a:t>
            </a:r>
            <a:r>
              <a:rPr spc="35" dirty="0"/>
              <a:t>world</a:t>
            </a:r>
            <a:r>
              <a:rPr spc="-215" dirty="0"/>
              <a:t> </a:t>
            </a:r>
            <a:r>
              <a:rPr spc="5" dirty="0"/>
              <a:t>of</a:t>
            </a:r>
            <a:r>
              <a:rPr spc="-215" dirty="0"/>
              <a:t> </a:t>
            </a:r>
            <a:r>
              <a:rPr spc="5" dirty="0"/>
              <a:t>possibilities</a:t>
            </a:r>
            <a:r>
              <a:rPr spc="-215" dirty="0"/>
              <a:t> </a:t>
            </a:r>
            <a:r>
              <a:rPr spc="-25" dirty="0"/>
              <a:t>for</a:t>
            </a:r>
            <a:r>
              <a:rPr spc="-215" dirty="0"/>
              <a:t> </a:t>
            </a:r>
            <a:r>
              <a:rPr spc="70" dirty="0"/>
              <a:t>enhancing</a:t>
            </a:r>
            <a:r>
              <a:rPr spc="-220" dirty="0"/>
              <a:t> </a:t>
            </a:r>
            <a:r>
              <a:rPr spc="50" dirty="0"/>
              <a:t>the  </a:t>
            </a:r>
            <a:r>
              <a:rPr spc="25" dirty="0"/>
              <a:t>Snapchat </a:t>
            </a:r>
            <a:r>
              <a:rPr spc="-25" dirty="0"/>
              <a:t>experience. </a:t>
            </a:r>
            <a:r>
              <a:rPr spc="20" dirty="0"/>
              <a:t>By </a:t>
            </a:r>
            <a:r>
              <a:rPr spc="30" dirty="0"/>
              <a:t>utilizing </a:t>
            </a:r>
            <a:r>
              <a:rPr spc="60" dirty="0"/>
              <a:t>computer </a:t>
            </a:r>
            <a:r>
              <a:rPr spc="-15" dirty="0"/>
              <a:t>vision </a:t>
            </a:r>
            <a:r>
              <a:rPr spc="45" dirty="0"/>
              <a:t>techniques  </a:t>
            </a:r>
            <a:r>
              <a:rPr spc="70" dirty="0"/>
              <a:t>and </a:t>
            </a:r>
            <a:r>
              <a:rPr spc="30" dirty="0"/>
              <a:t>advanced </a:t>
            </a:r>
            <a:r>
              <a:rPr spc="65" dirty="0"/>
              <a:t>image </a:t>
            </a:r>
            <a:r>
              <a:rPr spc="25" dirty="0"/>
              <a:t>processing </a:t>
            </a:r>
            <a:r>
              <a:rPr spc="-5" dirty="0"/>
              <a:t>algorithms, </a:t>
            </a:r>
            <a:r>
              <a:rPr dirty="0"/>
              <a:t>developers </a:t>
            </a:r>
            <a:r>
              <a:rPr spc="60" dirty="0"/>
              <a:t>can  </a:t>
            </a:r>
            <a:r>
              <a:rPr spc="-10" dirty="0"/>
              <a:t>create</a:t>
            </a:r>
            <a:r>
              <a:rPr spc="-210" dirty="0"/>
              <a:t> </a:t>
            </a:r>
            <a:r>
              <a:rPr spc="25" dirty="0"/>
              <a:t>captivating</a:t>
            </a:r>
            <a:r>
              <a:rPr spc="-210" dirty="0"/>
              <a:t> </a:t>
            </a:r>
            <a:r>
              <a:rPr spc="70" dirty="0"/>
              <a:t>and</a:t>
            </a:r>
            <a:r>
              <a:rPr spc="-210" dirty="0"/>
              <a:t> </a:t>
            </a:r>
            <a:r>
              <a:rPr spc="-5" dirty="0"/>
              <a:t>interactive</a:t>
            </a:r>
            <a:r>
              <a:rPr spc="-210" dirty="0"/>
              <a:t> </a:t>
            </a:r>
            <a:r>
              <a:rPr dirty="0"/>
              <a:t>face</a:t>
            </a:r>
            <a:r>
              <a:rPr spc="-210" dirty="0"/>
              <a:t> </a:t>
            </a:r>
            <a:r>
              <a:rPr spc="-5" dirty="0"/>
              <a:t>ﬁlters</a:t>
            </a:r>
            <a:r>
              <a:rPr spc="-210" dirty="0"/>
              <a:t> </a:t>
            </a:r>
            <a:r>
              <a:rPr spc="30" dirty="0"/>
              <a:t>that</a:t>
            </a:r>
            <a:r>
              <a:rPr spc="-210" dirty="0"/>
              <a:t> </a:t>
            </a:r>
            <a:r>
              <a:rPr spc="70" dirty="0"/>
              <a:t>engage</a:t>
            </a:r>
            <a:r>
              <a:rPr spc="-210" dirty="0"/>
              <a:t> </a:t>
            </a:r>
            <a:r>
              <a:rPr spc="-25" dirty="0"/>
              <a:t>users  </a:t>
            </a:r>
            <a:r>
              <a:rPr spc="75" dirty="0"/>
              <a:t>on</a:t>
            </a:r>
            <a:r>
              <a:rPr spc="-215" dirty="0"/>
              <a:t> </a:t>
            </a:r>
            <a:r>
              <a:rPr spc="-30" dirty="0"/>
              <a:t>a</a:t>
            </a:r>
            <a:r>
              <a:rPr spc="-215" dirty="0"/>
              <a:t> </a:t>
            </a:r>
            <a:r>
              <a:rPr spc="60" dirty="0"/>
              <a:t>whole</a:t>
            </a:r>
            <a:r>
              <a:rPr spc="-215" dirty="0"/>
              <a:t> </a:t>
            </a:r>
            <a:r>
              <a:rPr spc="80" dirty="0"/>
              <a:t>new</a:t>
            </a:r>
            <a:r>
              <a:rPr spc="-215" dirty="0"/>
              <a:t> </a:t>
            </a:r>
            <a:r>
              <a:rPr spc="-90" dirty="0"/>
              <a:t>level.</a:t>
            </a:r>
            <a:r>
              <a:rPr spc="-215" dirty="0"/>
              <a:t> </a:t>
            </a:r>
            <a:r>
              <a:rPr spc="55" dirty="0"/>
              <a:t>Embrace</a:t>
            </a:r>
            <a:r>
              <a:rPr spc="-215" dirty="0"/>
              <a:t> </a:t>
            </a:r>
            <a:r>
              <a:rPr spc="50" dirty="0"/>
              <a:t>the</a:t>
            </a:r>
            <a:r>
              <a:rPr spc="-210" dirty="0"/>
              <a:t> </a:t>
            </a:r>
            <a:r>
              <a:rPr spc="40" dirty="0"/>
              <a:t>power</a:t>
            </a:r>
            <a:r>
              <a:rPr spc="-215" dirty="0"/>
              <a:t> </a:t>
            </a:r>
            <a:r>
              <a:rPr spc="5" dirty="0"/>
              <a:t>of</a:t>
            </a:r>
            <a:r>
              <a:rPr spc="-215" dirty="0"/>
              <a:t> </a:t>
            </a:r>
            <a:r>
              <a:rPr spc="75" dirty="0"/>
              <a:t>Python</a:t>
            </a:r>
            <a:r>
              <a:rPr spc="-215" dirty="0"/>
              <a:t> </a:t>
            </a:r>
            <a:r>
              <a:rPr spc="70" dirty="0"/>
              <a:t>and</a:t>
            </a:r>
            <a:r>
              <a:rPr spc="-215" dirty="0"/>
              <a:t> </a:t>
            </a:r>
            <a:r>
              <a:rPr spc="15" dirty="0"/>
              <a:t>these  </a:t>
            </a:r>
            <a:r>
              <a:rPr spc="-20" dirty="0"/>
              <a:t>libraries</a:t>
            </a:r>
            <a:r>
              <a:rPr spc="-215" dirty="0"/>
              <a:t> </a:t>
            </a:r>
            <a:r>
              <a:rPr spc="10" dirty="0"/>
              <a:t>to</a:t>
            </a:r>
            <a:r>
              <a:rPr spc="-215" dirty="0"/>
              <a:t> </a:t>
            </a:r>
            <a:r>
              <a:rPr spc="-5" dirty="0"/>
              <a:t>take</a:t>
            </a:r>
            <a:r>
              <a:rPr spc="-210" dirty="0"/>
              <a:t> </a:t>
            </a:r>
            <a:r>
              <a:rPr spc="-20" dirty="0"/>
              <a:t>your</a:t>
            </a:r>
            <a:r>
              <a:rPr spc="-215" dirty="0"/>
              <a:t> </a:t>
            </a:r>
            <a:r>
              <a:rPr spc="25" dirty="0"/>
              <a:t>Snapchat</a:t>
            </a:r>
            <a:r>
              <a:rPr spc="-210" dirty="0"/>
              <a:t> </a:t>
            </a:r>
            <a:r>
              <a:rPr spc="-5" dirty="0"/>
              <a:t>ﬁlters</a:t>
            </a:r>
            <a:r>
              <a:rPr spc="-215" dirty="0"/>
              <a:t> </a:t>
            </a:r>
            <a:r>
              <a:rPr spc="10" dirty="0"/>
              <a:t>to</a:t>
            </a:r>
            <a:r>
              <a:rPr spc="-210" dirty="0"/>
              <a:t> </a:t>
            </a:r>
            <a:r>
              <a:rPr spc="50" dirty="0"/>
              <a:t>the</a:t>
            </a:r>
            <a:r>
              <a:rPr spc="-215" dirty="0"/>
              <a:t> </a:t>
            </a:r>
            <a:r>
              <a:rPr spc="-10" dirty="0"/>
              <a:t>next</a:t>
            </a:r>
            <a:r>
              <a:rPr spc="-210" dirty="0"/>
              <a:t> </a:t>
            </a:r>
            <a:r>
              <a:rPr spc="-85" dirty="0"/>
              <a:t>level!</a:t>
            </a:r>
            <a:endParaRPr spc="-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590">
              <a:lnSpc>
                <a:spcPts val="17030"/>
              </a:lnSpc>
              <a:spcBef>
                <a:spcPts val="110"/>
              </a:spcBef>
            </a:pPr>
            <a:r>
              <a:rPr spc="125" dirty="0"/>
              <a:t>Thanks</a:t>
            </a:r>
            <a:endParaRPr spc="125" dirty="0"/>
          </a:p>
          <a:p>
            <a:pPr marL="148590">
              <a:lnSpc>
                <a:spcPts val="17030"/>
              </a:lnSpc>
            </a:pPr>
            <a:r>
              <a:rPr spc="330" dirty="0"/>
              <a:t>for</a:t>
            </a:r>
            <a:r>
              <a:rPr spc="-1555" dirty="0"/>
              <a:t> </a:t>
            </a:r>
            <a:r>
              <a:rPr spc="80" dirty="0"/>
              <a:t>your</a:t>
            </a:r>
            <a:r>
              <a:rPr spc="-1705" dirty="0"/>
              <a:t> </a:t>
            </a:r>
            <a:r>
              <a:rPr spc="-70" dirty="0"/>
              <a:t>Attention!</a:t>
            </a:r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799" y="1619894"/>
            <a:ext cx="430085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555" dirty="0">
                <a:solidFill>
                  <a:srgbClr val="000000"/>
                </a:solidFill>
              </a:rPr>
              <a:t>I</a:t>
            </a:r>
            <a:r>
              <a:rPr sz="5700" spc="15" dirty="0">
                <a:solidFill>
                  <a:srgbClr val="000000"/>
                </a:solidFill>
              </a:rPr>
              <a:t>n</a:t>
            </a:r>
            <a:r>
              <a:rPr sz="5700" spc="250" dirty="0">
                <a:solidFill>
                  <a:srgbClr val="000000"/>
                </a:solidFill>
              </a:rPr>
              <a:t>t</a:t>
            </a:r>
            <a:r>
              <a:rPr sz="5700" spc="215" dirty="0">
                <a:solidFill>
                  <a:srgbClr val="000000"/>
                </a:solidFill>
              </a:rPr>
              <a:t>r</a:t>
            </a:r>
            <a:r>
              <a:rPr sz="5700" spc="-265" dirty="0">
                <a:solidFill>
                  <a:srgbClr val="000000"/>
                </a:solidFill>
              </a:rPr>
              <a:t>o</a:t>
            </a:r>
            <a:r>
              <a:rPr sz="5700" spc="-75" dirty="0">
                <a:solidFill>
                  <a:srgbClr val="000000"/>
                </a:solidFill>
              </a:rPr>
              <a:t>d</a:t>
            </a:r>
            <a:r>
              <a:rPr sz="5700" spc="-30" dirty="0">
                <a:solidFill>
                  <a:srgbClr val="000000"/>
                </a:solidFill>
              </a:rPr>
              <a:t>u</a:t>
            </a:r>
            <a:r>
              <a:rPr sz="5700" spc="-345" dirty="0">
                <a:solidFill>
                  <a:srgbClr val="000000"/>
                </a:solidFill>
              </a:rPr>
              <a:t>c</a:t>
            </a:r>
            <a:r>
              <a:rPr sz="5700" spc="105" dirty="0">
                <a:solidFill>
                  <a:srgbClr val="000000"/>
                </a:solidFill>
              </a:rPr>
              <a:t>t</a:t>
            </a:r>
            <a:r>
              <a:rPr sz="5700" spc="210" dirty="0">
                <a:solidFill>
                  <a:srgbClr val="000000"/>
                </a:solidFill>
              </a:rPr>
              <a:t>i</a:t>
            </a:r>
            <a:r>
              <a:rPr sz="5700" spc="-265" dirty="0">
                <a:solidFill>
                  <a:srgbClr val="000000"/>
                </a:solidFill>
              </a:rPr>
              <a:t>o</a:t>
            </a:r>
            <a:r>
              <a:rPr sz="5700" spc="15" dirty="0">
                <a:solidFill>
                  <a:srgbClr val="000000"/>
                </a:solidFill>
              </a:rPr>
              <a:t>n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1433221" y="2884527"/>
            <a:ext cx="6245860" cy="44259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480" marR="5080" indent="1094740" algn="r">
              <a:lnSpc>
                <a:spcPct val="118000"/>
              </a:lnSpc>
              <a:spcBef>
                <a:spcPts val="70"/>
              </a:spcBef>
            </a:pPr>
            <a:r>
              <a:rPr sz="2450" spc="90" dirty="0">
                <a:latin typeface="Verdana" panose="020B0604030504040204"/>
                <a:cs typeface="Verdana" panose="020B0604030504040204"/>
              </a:rPr>
              <a:t>Welcome</a:t>
            </a:r>
            <a:r>
              <a:rPr sz="24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presentation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on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Enhancing</a:t>
            </a:r>
            <a:r>
              <a:rPr sz="24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Snapchat</a:t>
            </a:r>
            <a:r>
              <a:rPr sz="24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Experience: </a:t>
            </a:r>
            <a:r>
              <a:rPr sz="2450" spc="-459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Python-Based Face</a:t>
            </a:r>
            <a:r>
              <a:rPr sz="2450" spc="-5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Filter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Development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OpenCV,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Mediapipe,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Numpy.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48895" marR="5080" indent="650875" algn="r">
              <a:lnSpc>
                <a:spcPct val="117000"/>
              </a:lnSpc>
            </a:pPr>
            <a:r>
              <a:rPr sz="2450" spc="-8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presentation,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we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will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explore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how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powerful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be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utilized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engaging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interactive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ﬁlters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Snapchat.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Get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5080" indent="1536700" algn="r">
              <a:lnSpc>
                <a:spcPct val="117000"/>
              </a:lnSpc>
              <a:spcBef>
                <a:spcPts val="75"/>
              </a:spcBef>
            </a:pPr>
            <a:r>
              <a:rPr sz="2450" spc="-15" dirty="0">
                <a:latin typeface="Verdana" panose="020B0604030504040204"/>
                <a:cs typeface="Verdana" panose="020B0604030504040204"/>
              </a:rPr>
              <a:t>ready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dive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into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world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computer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vision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image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processing!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065" y="1684655"/>
            <a:ext cx="552640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305" dirty="0">
                <a:solidFill>
                  <a:srgbClr val="000000"/>
                </a:solidFill>
              </a:rPr>
              <a:t>U</a:t>
            </a:r>
            <a:r>
              <a:rPr sz="6000" spc="15" dirty="0">
                <a:solidFill>
                  <a:srgbClr val="000000"/>
                </a:solidFill>
              </a:rPr>
              <a:t>n</a:t>
            </a:r>
            <a:r>
              <a:rPr sz="6000" spc="-80" dirty="0">
                <a:solidFill>
                  <a:srgbClr val="000000"/>
                </a:solidFill>
              </a:rPr>
              <a:t>d</a:t>
            </a:r>
            <a:r>
              <a:rPr sz="6000" spc="-355" dirty="0">
                <a:solidFill>
                  <a:srgbClr val="000000"/>
                </a:solidFill>
              </a:rPr>
              <a:t>e</a:t>
            </a:r>
            <a:r>
              <a:rPr sz="6000" spc="465" dirty="0">
                <a:solidFill>
                  <a:srgbClr val="000000"/>
                </a:solidFill>
              </a:rPr>
              <a:t>r</a:t>
            </a:r>
            <a:r>
              <a:rPr sz="6000" spc="-565" dirty="0">
                <a:solidFill>
                  <a:srgbClr val="000000"/>
                </a:solidFill>
              </a:rPr>
              <a:t>s</a:t>
            </a:r>
            <a:r>
              <a:rPr sz="6000" spc="110" dirty="0">
                <a:solidFill>
                  <a:srgbClr val="000000"/>
                </a:solidFill>
              </a:rPr>
              <a:t>t</a:t>
            </a:r>
            <a:r>
              <a:rPr sz="6000" spc="-229" dirty="0">
                <a:solidFill>
                  <a:srgbClr val="000000"/>
                </a:solidFill>
              </a:rPr>
              <a:t>a</a:t>
            </a:r>
            <a:r>
              <a:rPr sz="6000" spc="15" dirty="0">
                <a:solidFill>
                  <a:srgbClr val="000000"/>
                </a:solidFill>
              </a:rPr>
              <a:t>n</a:t>
            </a:r>
            <a:r>
              <a:rPr sz="6000" spc="-80" dirty="0">
                <a:solidFill>
                  <a:srgbClr val="000000"/>
                </a:solidFill>
              </a:rPr>
              <a:t>d</a:t>
            </a:r>
            <a:r>
              <a:rPr sz="6000" spc="220" dirty="0">
                <a:solidFill>
                  <a:srgbClr val="000000"/>
                </a:solidFill>
              </a:rPr>
              <a:t>i</a:t>
            </a:r>
            <a:r>
              <a:rPr sz="6000" spc="-30" dirty="0">
                <a:solidFill>
                  <a:srgbClr val="000000"/>
                </a:solidFill>
              </a:rPr>
              <a:t>n</a:t>
            </a:r>
            <a:r>
              <a:rPr sz="6000" spc="-225" dirty="0">
                <a:solidFill>
                  <a:srgbClr val="000000"/>
                </a:solidFill>
              </a:rPr>
              <a:t>g  </a:t>
            </a:r>
            <a:r>
              <a:rPr sz="6000" spc="-80" dirty="0">
                <a:solidFill>
                  <a:srgbClr val="000000"/>
                </a:solidFill>
              </a:rPr>
              <a:t>OpenCV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0634147" y="3957822"/>
            <a:ext cx="6053455" cy="4222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2450" spc="15" dirty="0">
                <a:latin typeface="Verdana" panose="020B0604030504040204"/>
                <a:cs typeface="Verdana" panose="020B0604030504040204"/>
              </a:rPr>
              <a:t>OpenCV,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short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Open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Source 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Computer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Vision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Library,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powerful 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Python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library for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computer </a:t>
            </a:r>
            <a:r>
              <a:rPr sz="2450" dirty="0">
                <a:latin typeface="Verdana" panose="020B0604030504040204"/>
                <a:cs typeface="Verdana" panose="020B0604030504040204"/>
              </a:rPr>
              <a:t>vision 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image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processing 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tasks. </a:t>
            </a:r>
            <a:r>
              <a:rPr sz="2450" spc="110" dirty="0">
                <a:latin typeface="Verdana" panose="020B0604030504040204"/>
                <a:cs typeface="Verdana" panose="020B0604030504040204"/>
              </a:rPr>
              <a:t>With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its 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extensive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collection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algorithms,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OpenCV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provides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foundation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developing 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sophisticated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 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ﬁlters.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From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facial 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detection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feature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extraction, 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OpenCV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wide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range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tools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enhance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Snapchat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experience.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862440" y="2446635"/>
            <a:ext cx="358775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4492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5970" algn="l"/>
              </a:tabLst>
            </a:pPr>
            <a:r>
              <a:rPr sz="5000" spc="-70" dirty="0">
                <a:solidFill>
                  <a:srgbClr val="000000"/>
                </a:solidFill>
              </a:rPr>
              <a:t>E	</a:t>
            </a:r>
            <a:r>
              <a:rPr sz="5000" spc="95" dirty="0">
                <a:solidFill>
                  <a:srgbClr val="000000"/>
                </a:solidFill>
              </a:rPr>
              <a:t>ploring</a:t>
            </a:r>
            <a:r>
              <a:rPr sz="5000" spc="-350" dirty="0">
                <a:solidFill>
                  <a:srgbClr val="000000"/>
                </a:solidFill>
              </a:rPr>
              <a:t> </a:t>
            </a:r>
            <a:r>
              <a:rPr sz="5000" spc="60" dirty="0">
                <a:solidFill>
                  <a:srgbClr val="000000"/>
                </a:solidFill>
              </a:rPr>
              <a:t>Mediapipe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1433301" y="3251525"/>
            <a:ext cx="6362700" cy="4864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2390">
              <a:lnSpc>
                <a:spcPct val="118000"/>
              </a:lnSpc>
              <a:spcBef>
                <a:spcPts val="80"/>
              </a:spcBef>
            </a:pPr>
            <a:r>
              <a:rPr sz="2450" spc="85" dirty="0">
                <a:latin typeface="Verdana" panose="020B0604030504040204"/>
                <a:cs typeface="Verdana" panose="020B0604030504040204"/>
              </a:rPr>
              <a:t>Mediapipe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Python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framework 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developed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Google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that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simpliﬁes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process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building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multimedia  </a:t>
            </a:r>
            <a:r>
              <a:rPr sz="2450" dirty="0">
                <a:latin typeface="Verdana" panose="020B0604030504040204"/>
                <a:cs typeface="Verdana" panose="020B0604030504040204"/>
              </a:rPr>
              <a:t>pipelines.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By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leveraging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Mediapipe's 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pre-built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modules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functions, 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developers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easily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incorporate 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real- 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time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tracking,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landmark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detection,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pose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estimation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into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their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Snapchat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128270">
              <a:lnSpc>
                <a:spcPct val="117000"/>
              </a:lnSpc>
              <a:spcBef>
                <a:spcPts val="75"/>
              </a:spcBef>
            </a:pPr>
            <a:r>
              <a:rPr sz="2450" spc="15" dirty="0">
                <a:latin typeface="Verdana" panose="020B0604030504040204"/>
                <a:cs typeface="Verdana" panose="020B0604030504040204"/>
              </a:rPr>
              <a:t>face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ﬁlters.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Let's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explore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capabilities 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Mediapipe and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how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it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enhance 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user</a:t>
            </a:r>
            <a:r>
              <a:rPr sz="2450" spc="-5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experience.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575754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90" dirty="0">
                <a:solidFill>
                  <a:srgbClr val="000000"/>
                </a:solidFill>
              </a:rPr>
              <a:t>Utilizing</a:t>
            </a:r>
            <a:r>
              <a:rPr sz="5900" spc="-365" dirty="0">
                <a:solidFill>
                  <a:srgbClr val="000000"/>
                </a:solidFill>
              </a:rPr>
              <a:t> </a:t>
            </a:r>
            <a:r>
              <a:rPr sz="5900" dirty="0">
                <a:solidFill>
                  <a:srgbClr val="000000"/>
                </a:solidFill>
              </a:rPr>
              <a:t>Numpy</a:t>
            </a:r>
            <a:endParaRPr sz="590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25"/>
            <a:ext cx="6290310" cy="442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sz="2450" spc="10" dirty="0">
                <a:latin typeface="Verdana" panose="020B0604030504040204"/>
                <a:cs typeface="Verdana" panose="020B0604030504040204"/>
              </a:rPr>
              <a:t>Numpy,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short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Numerical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Python,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 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fundamental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library for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scientiﬁc  </a:t>
            </a:r>
            <a:r>
              <a:rPr sz="2450" spc="110" dirty="0">
                <a:latin typeface="Verdana" panose="020B0604030504040204"/>
                <a:cs typeface="Verdana" panose="020B0604030504040204"/>
              </a:rPr>
              <a:t>computing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Python.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its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powerful  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array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manipulation </a:t>
            </a:r>
            <a:r>
              <a:rPr sz="2450" dirty="0">
                <a:latin typeface="Verdana" panose="020B0604030504040204"/>
                <a:cs typeface="Verdana" panose="020B0604030504040204"/>
              </a:rPr>
              <a:t>capabilities,</a:t>
            </a:r>
            <a:r>
              <a:rPr sz="2450" spc="-6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Numpy 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plays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crucial </a:t>
            </a:r>
            <a:r>
              <a:rPr sz="2450" dirty="0">
                <a:latin typeface="Verdana" panose="020B0604030504040204"/>
                <a:cs typeface="Verdana" panose="020B0604030504040204"/>
              </a:rPr>
              <a:t>role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developing 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advanced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image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processing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algorithms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Snapchat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ﬁlters.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From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applying 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ﬁlters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manipulating 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pixel 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values, 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Numpy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provides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dirty="0">
                <a:latin typeface="Verdana" panose="020B0604030504040204"/>
                <a:cs typeface="Verdana" panose="020B0604030504040204"/>
              </a:rPr>
              <a:t>necessary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tools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create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stunning</a:t>
            </a:r>
            <a:r>
              <a:rPr sz="2450" spc="-6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visual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effects.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684694"/>
            <a:ext cx="4996180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6000" spc="-160" dirty="0">
                <a:solidFill>
                  <a:srgbClr val="000000"/>
                </a:solidFill>
              </a:rPr>
              <a:t>P</a:t>
            </a:r>
            <a:r>
              <a:rPr sz="6000" spc="-225" dirty="0">
                <a:solidFill>
                  <a:srgbClr val="000000"/>
                </a:solidFill>
              </a:rPr>
              <a:t>y</a:t>
            </a:r>
            <a:r>
              <a:rPr sz="6000" spc="110" dirty="0">
                <a:solidFill>
                  <a:srgbClr val="000000"/>
                </a:solidFill>
              </a:rPr>
              <a:t>t</a:t>
            </a:r>
            <a:r>
              <a:rPr sz="6000" spc="-20" dirty="0">
                <a:solidFill>
                  <a:srgbClr val="000000"/>
                </a:solidFill>
              </a:rPr>
              <a:t>h</a:t>
            </a:r>
            <a:r>
              <a:rPr sz="6000" spc="-275" dirty="0">
                <a:solidFill>
                  <a:srgbClr val="000000"/>
                </a:solidFill>
              </a:rPr>
              <a:t>o</a:t>
            </a:r>
            <a:r>
              <a:rPr sz="6000" spc="-10" dirty="0">
                <a:solidFill>
                  <a:srgbClr val="000000"/>
                </a:solidFill>
              </a:rPr>
              <a:t>n</a:t>
            </a:r>
            <a:r>
              <a:rPr sz="6000" spc="840" dirty="0">
                <a:solidFill>
                  <a:srgbClr val="000000"/>
                </a:solidFill>
              </a:rPr>
              <a:t>-</a:t>
            </a:r>
            <a:r>
              <a:rPr sz="6000" spc="-305" dirty="0">
                <a:solidFill>
                  <a:srgbClr val="000000"/>
                </a:solidFill>
              </a:rPr>
              <a:t>B</a:t>
            </a:r>
            <a:r>
              <a:rPr sz="6000" spc="-229" dirty="0">
                <a:solidFill>
                  <a:srgbClr val="000000"/>
                </a:solidFill>
              </a:rPr>
              <a:t>a</a:t>
            </a:r>
            <a:r>
              <a:rPr sz="6000" spc="-565" dirty="0">
                <a:solidFill>
                  <a:srgbClr val="000000"/>
                </a:solidFill>
              </a:rPr>
              <a:t>s</a:t>
            </a:r>
            <a:r>
              <a:rPr sz="6000" spc="-315" dirty="0">
                <a:solidFill>
                  <a:srgbClr val="000000"/>
                </a:solidFill>
              </a:rPr>
              <a:t>e</a:t>
            </a:r>
            <a:r>
              <a:rPr sz="6000" spc="-50" dirty="0">
                <a:solidFill>
                  <a:srgbClr val="000000"/>
                </a:solidFill>
              </a:rPr>
              <a:t>d  </a:t>
            </a:r>
            <a:r>
              <a:rPr sz="6000" spc="-285" dirty="0">
                <a:solidFill>
                  <a:srgbClr val="000000"/>
                </a:solidFill>
              </a:rPr>
              <a:t>Face </a:t>
            </a:r>
            <a:r>
              <a:rPr sz="6000" spc="85" dirty="0">
                <a:solidFill>
                  <a:srgbClr val="000000"/>
                </a:solidFill>
              </a:rPr>
              <a:t>Filter  </a:t>
            </a:r>
            <a:r>
              <a:rPr sz="6000" spc="-100" dirty="0">
                <a:solidFill>
                  <a:srgbClr val="000000"/>
                </a:solidFill>
              </a:rPr>
              <a:t>Development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0553192" y="4625792"/>
            <a:ext cx="5937885" cy="4222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2450" spc="95" dirty="0">
                <a:latin typeface="Verdana" panose="020B0604030504040204"/>
                <a:cs typeface="Verdana" panose="020B0604030504040204"/>
              </a:rPr>
              <a:t>Combining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power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OpenCV, 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Mediapipe,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Numpy,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we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now 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delve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into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process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Python- 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based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ﬁlter development.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From 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capturing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video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frames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applying 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real-time 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ﬁlters,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this slide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guide 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you</a:t>
            </a:r>
            <a:r>
              <a:rPr sz="24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step-by-step</a:t>
            </a:r>
            <a:r>
              <a:rPr sz="24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process 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creating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interactive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face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ﬁlters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 </a:t>
            </a:r>
            <a:r>
              <a:rPr sz="2450" dirty="0">
                <a:latin typeface="Verdana" panose="020B0604030504040204"/>
                <a:cs typeface="Verdana" panose="020B0604030504040204"/>
              </a:rPr>
              <a:t>Snapchat.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Get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ready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unleash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your 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creativity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enhance</a:t>
            </a:r>
            <a:r>
              <a:rPr sz="24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Snapchat 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experience!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8287365" cy="10304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8288635" cy="10287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180" y="24130"/>
            <a:ext cx="18202275" cy="10238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Presentation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Verdana</vt:lpstr>
      <vt:lpstr>Calibri</vt:lpstr>
      <vt:lpstr>Microsoft YaHei</vt:lpstr>
      <vt:lpstr>Arial Unicode MS</vt:lpstr>
      <vt:lpstr>Office Theme</vt:lpstr>
      <vt:lpstr>PowerPoint 演示文稿</vt:lpstr>
      <vt:lpstr>Introduction</vt:lpstr>
      <vt:lpstr>Understanding  OpenCV</vt:lpstr>
      <vt:lpstr>E	ploring Mediapipe</vt:lpstr>
      <vt:lpstr>Utilizing Numpy</vt:lpstr>
      <vt:lpstr>Python-Based  Face Filter  Development</vt:lpstr>
      <vt:lpstr>PowerPoint 演示文稿</vt:lpstr>
      <vt:lpstr>PowerPoint 演示文稿</vt:lpstr>
      <vt:lpstr>PowerPoint 演示文稿</vt:lpstr>
      <vt:lpstr>Conclusion</vt:lpstr>
      <vt:lpstr>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RISHU</cp:lastModifiedBy>
  <cp:revision>3</cp:revision>
  <dcterms:created xsi:type="dcterms:W3CDTF">2023-08-23T06:01:40Z</dcterms:created>
  <dcterms:modified xsi:type="dcterms:W3CDTF">2023-08-23T07:39:43Z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2023-08-23T05:30:00Z</vt:filetime>
  </property>
  <property fmtid="{D5CDD505-2E9C-101B-9397-08002B2CF9AE}" pid="3" name="ICV">
    <vt:lpwstr>A0017B28696045158119A973ABAF6A28</vt:lpwstr>
  </property>
  <property fmtid="{D5CDD505-2E9C-101B-9397-08002B2CF9AE}" pid="4" name="KSOProductBuildVer">
    <vt:lpwstr>1033-11.2.0.11219</vt:lpwstr>
  </property>
</Properties>
</file>