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90F-1323-4237-A121-9A42A7BD43B5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51CB3-1C43-45E6-A4A0-6A6EE6F90B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29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DC01-5C13-40A2-B72B-8B53CE48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EC24F-90B9-4626-95A8-3E3F33AFC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2793-BFE4-4EDA-8EFE-0FF43C62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924D-6761-4B47-981E-6451E32477FE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927-7621-41C8-A499-AE7E8E62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2425-C270-4B03-90E9-9ECDDE0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82B3-6658-4C02-9F8D-6797A033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83996-274A-48E5-8720-744DCC67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446A-6E0B-4B93-955F-E0507BE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3E85-7093-4F8E-B5D1-8D1E6F54FF27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C126-FC22-495F-BE4E-60FE8EF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5246-0671-47E1-A8F6-FDC1F91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9389E-DFDF-4C4B-84E2-12B58D804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7EE18-0D14-489A-9C1F-B5844DE1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783F-1319-423A-9037-382C552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EE68-F41B-4DF4-9227-BC6A0098224E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A561-D703-4E1F-99F1-49852EF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F223-C229-4054-A1DD-BE6C4C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6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DFB-19B1-4050-B347-2F26C30D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3EE0-2D43-4C7E-86FE-D3DE0DC7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E6D8-616E-4CC3-9D7C-9EA735EB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04E0-3CA8-4734-BDB5-C558153D5E6E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F29D-BE6B-435D-942E-9EA8E671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2E06-0BBF-4A5B-9F80-BBFE76F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6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CEB5-0610-4CDF-A375-7E789E7F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76E9-EC72-49B5-A334-3AF71C14A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373A-095E-4CD4-B0F9-94F8684E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1FB7-1CBE-451E-998E-19B841CB96B3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6AE9-8856-4509-9A8E-27C25B94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8A83-FFDB-49A8-9D53-72C0355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6885-76DD-4DDC-943A-B3A31D5E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0EE-77C8-4E10-82E5-FD9C9C84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D5DC-8537-4A32-A602-1FDB3F89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3EF3-B851-41CF-B3E5-E59404CA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D857-FABC-4AEF-A2DD-5F79D94F1CCD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EF18-2EAF-4D08-BEA5-636C5FF0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30D2-F270-43CA-A94D-4DC03B6F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6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0835-3459-4D17-ABBC-6234E122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3EE4-34A9-4133-8A86-C45AB49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A704-9E85-45F9-A410-CA01B5B6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B1B32-D40D-4355-88E2-B2A30A8B7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B343-4BB9-42FC-8FE6-251ABEED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E2FA-B9FF-4391-A22C-C0085C58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E6A7-8115-4C53-8197-CBD6DD5BA5FB}" type="datetime1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50B23-946A-4836-91FE-30BF170C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9D69F-4A7A-4A17-AF35-F7299D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075-02B9-4E8E-807F-919F09B7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C29A-6CF1-4897-8132-B496EC26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66BB-7FF8-4CFB-B839-272961C9411A}" type="datetime1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3625B-3DE6-440F-8942-7E29C28F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27018-A342-469E-A6CA-CD778851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6E50-020C-48F5-8A93-C253D686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4204-1259-4437-B722-81C513534D27}" type="datetime1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4D2AD-D97E-4318-BFE6-50483032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23C4-6534-4FCC-95DF-2E506BA8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AE42-C4AE-4C95-BC74-EA672979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3076-0AD4-4EFA-860A-FA8ADBE6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A8663-1ABA-482E-B31F-177A59E5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EE85-C56A-4B83-85B7-FA711A7C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8899-E359-4ACB-BB99-CDD8EB978B46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05A8-2D4F-42F6-86D8-6FF849D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B4FF-2CA5-4BC4-B248-A16D633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FB8C-4F47-4717-B03A-EBF536E8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32FAA-FDFF-4063-A00D-EFAE17B9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65995-71A3-4F5B-8B3D-743E35CD0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8BB50-BB24-426E-A97F-3B5450A3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4A67-5D8A-4E2B-88CE-F3E1613B6793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E249-A9F8-48B5-A54A-B3D4EFF5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7726-04AD-4F4A-A553-006F460E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3B243-DB21-4E3A-98C3-8A1CA7B2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23EB-9F14-4371-B4D2-B184EAF2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98B0-3516-4627-A6B9-9590A887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C95-75C3-4343-BBF3-661104DD6E4C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97B1-2380-4799-BD9F-330F339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292E-4CB0-490B-9600-6FC547062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D236-BB03-4A8F-85EB-60E628BDA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auravkumarjha11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78C44-7561-4D5F-8271-3C83FA0B2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2"/>
                </a:solidFill>
              </a:rPr>
              <a:t>REPORT </a:t>
            </a:r>
            <a:endParaRPr lang="en-GB" sz="400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AE3F-135A-4660-9870-6A847FC2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de-DE" sz="1800"/>
              <a:t>Data Analytics</a:t>
            </a:r>
            <a:endParaRPr lang="en-GB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823B-147A-447B-8382-8345B8EF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1549F7-2B2B-4441-A010-4137586F725E}" type="datetime1">
              <a:rPr lang="en-GB" smtClean="0">
                <a:solidFill>
                  <a:schemeClr val="tx1"/>
                </a:solidFill>
              </a:rPr>
              <a:t>22/05/2020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032-41D9-456E-AE60-8C505481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6B47-48A4-4FBA-8475-05CC5AC2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B9D236-BB03-4A8F-85EB-60E628BDA36C}" type="slidenum">
              <a:rPr lang="en-GB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5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10664555" cy="4140856"/>
          </a:xfrm>
        </p:spPr>
        <p:txBody>
          <a:bodyPr>
            <a:normAutofit/>
          </a:bodyPr>
          <a:lstStyle/>
          <a:p>
            <a:r>
              <a:rPr lang="de-DE" sz="2400" dirty="0"/>
              <a:t>I am attaching the .tbwx file ,please find the attachment</a:t>
            </a:r>
          </a:p>
          <a:p>
            <a:pPr marL="0" indent="0">
              <a:buNone/>
            </a:pPr>
            <a:endParaRPr lang="de-DE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F684C2-6EFF-4378-8F91-38CAAA107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35693"/>
              </p:ext>
            </p:extLst>
          </p:nvPr>
        </p:nvGraphicFramePr>
        <p:xfrm>
          <a:off x="8639098" y="2301261"/>
          <a:ext cx="968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967680" imgH="439560" progId="Package">
                  <p:embed/>
                </p:oleObj>
              </mc:Choice>
              <mc:Fallback>
                <p:oleObj name="Packager Shell Object" showAsIcon="1" r:id="rId3" imgW="9676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9098" y="2301261"/>
                        <a:ext cx="9683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4D3588-2F9E-4E22-9C07-43E588E9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B64-BD71-4B74-BA85-FBA2D790A21A}" type="datetime1">
              <a:rPr lang="en-GB" smtClean="0"/>
              <a:t>22/05/2020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C0C48-55B1-4BF8-88A3-4F58B53E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E4860-B5D6-4C5C-B6B3-E22673E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4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By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981" y="2301261"/>
            <a:ext cx="5717219" cy="414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Name : Gaurav Kumar </a:t>
            </a:r>
          </a:p>
          <a:p>
            <a:pPr marL="0" indent="0">
              <a:buNone/>
            </a:pPr>
            <a:r>
              <a:rPr lang="de-DE" sz="2400" dirty="0"/>
              <a:t>MaiID: </a:t>
            </a:r>
            <a:r>
              <a:rPr lang="de-DE" sz="2400" dirty="0">
                <a:hlinkClick r:id="rId2"/>
              </a:rPr>
              <a:t>gauravkumarjha1195@gmail.com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Mobile: 017687389578</a:t>
            </a:r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5A86-8AEB-4821-8329-409B06E1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2758-761B-4C78-B2AF-82EA8643C9FA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DB985-BBC2-48FB-AD59-00E2CF10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7E822-50CD-4523-BC8B-DE053DC1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5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1: Data Cleanining Phase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98691"/>
          </a:xfrm>
        </p:spPr>
        <p:txBody>
          <a:bodyPr>
            <a:normAutofit/>
          </a:bodyPr>
          <a:lstStyle/>
          <a:p>
            <a:r>
              <a:rPr lang="de-DE" sz="2400" dirty="0"/>
              <a:t>Format the column  of date in YYYY-MM-DD format as well as format the amount and Balance in Australian Dollar .</a:t>
            </a:r>
          </a:p>
          <a:p>
            <a:r>
              <a:rPr lang="de-DE" sz="2400" dirty="0"/>
              <a:t>Removed some column which does not contribute in the result like merchant code</a:t>
            </a:r>
          </a:p>
          <a:p>
            <a:r>
              <a:rPr lang="de-DE" sz="2400" dirty="0"/>
              <a:t>Split some data like Longtitde and Latitude  (this is not necessary  steps )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6184D-CAA8-4A08-836C-A940E91D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85" b="2"/>
          <a:stretch/>
        </p:blipFill>
        <p:spPr>
          <a:xfrm>
            <a:off x="8918810" y="2161134"/>
            <a:ext cx="1982366" cy="1852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519DF-A892-488F-BF57-7034F760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4" y="2209457"/>
            <a:ext cx="22098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7ED4-5EA0-46EF-8B8D-CE0864E5B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94" y="4533900"/>
            <a:ext cx="2087039" cy="205149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F90CD-DEAE-4F92-9FF3-0B974895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039" y="6603084"/>
            <a:ext cx="2743200" cy="365125"/>
          </a:xfrm>
        </p:spPr>
        <p:txBody>
          <a:bodyPr/>
          <a:lstStyle/>
          <a:p>
            <a:fld id="{39CAB071-72A1-41DE-AF10-BDDC46417BB2}" type="datetime1">
              <a:rPr lang="en-GB" smtClean="0"/>
              <a:t>22/05/2020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87776-1A61-4DDF-BB83-3872154A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5912" y="6609945"/>
            <a:ext cx="4114800" cy="365125"/>
          </a:xfrm>
        </p:spPr>
        <p:txBody>
          <a:bodyPr/>
          <a:lstStyle/>
          <a:p>
            <a:r>
              <a:rPr lang="en-GB" dirty="0"/>
              <a:t>Created By: Gaurav Kumar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0AF98B-29E6-4A23-88B2-248ADE26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2: Data Cleanining Phase 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4098691"/>
          </a:xfrm>
        </p:spPr>
        <p:txBody>
          <a:bodyPr>
            <a:normAutofit/>
          </a:bodyPr>
          <a:lstStyle/>
          <a:p>
            <a:r>
              <a:rPr lang="de-DE" sz="2400" dirty="0"/>
              <a:t>Take the data into tableau prep and has done some basic steps like split , rename,etc.</a:t>
            </a:r>
          </a:p>
          <a:p>
            <a:endParaRPr lang="de-DE" sz="2400" dirty="0"/>
          </a:p>
          <a:p>
            <a:r>
              <a:rPr lang="de-DE" sz="2400" dirty="0"/>
              <a:t>Finally after cleaning the data we have Made one csv file ready to analyze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21C28-2C30-47AB-A71E-3AFDC36A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55" y="2274888"/>
            <a:ext cx="5459290" cy="1269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0261-52E4-4CD9-BA11-95104814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3544280"/>
            <a:ext cx="5257799" cy="28120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BC4D-E108-41AB-A527-5ED604DA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64BE-7EB7-4B92-924B-148BB3D1B5F7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5E4-1AD4-4FDA-A6E3-DCCE5329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9D4E-13A5-4D0B-84ED-A4382DA2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2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3.1: Data Visualization(Weekdays)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543175"/>
            <a:ext cx="3651921" cy="4049966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If we observe the visualization 1 as per  weekdays you will find that on  Monday Thursday and Saturday the Balance is Above the average $15 k.</a:t>
            </a:r>
          </a:p>
          <a:p>
            <a:r>
              <a:rPr lang="de-DE" sz="2400" dirty="0"/>
              <a:t>If we observe the visualization 2 as per  weekdays you will find that on  Monday Tuesday and Friday the amount is Above the average $222 .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73297-3204-4EDE-86B5-38641D85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6" y="2198516"/>
            <a:ext cx="6438765" cy="423779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C301EE-D897-421A-9A3A-463B23B4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9CBF-8FB8-4361-B37E-B626ECFE27F9}" type="datetime1">
              <a:rPr lang="en-GB" smtClean="0"/>
              <a:t>22/05/2020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145B0-29B0-4F15-89F1-12220FCE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0EF361-1D5D-44E3-8ABF-AFADFFCC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3.2: Data Visualization(MonthWise)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/>
          </a:bodyPr>
          <a:lstStyle/>
          <a:p>
            <a:r>
              <a:rPr lang="de-DE" sz="2400" dirty="0"/>
              <a:t>If we observe the visualization 1 you will observe that in October it crossed the average amount that is $188 </a:t>
            </a:r>
          </a:p>
          <a:p>
            <a:r>
              <a:rPr lang="de-DE" sz="2400" dirty="0"/>
              <a:t>If we observe the visualization 2 you will find that in September and october the amount is </a:t>
            </a:r>
            <a:r>
              <a:rPr lang="de-DE" sz="2400" dirty="0" err="1"/>
              <a:t>above</a:t>
            </a:r>
            <a:r>
              <a:rPr lang="de-DE" sz="2400" dirty="0"/>
              <a:t> the average $18,451 .</a:t>
            </a:r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2">
            <a:extLst>
              <a:ext uri="{FF2B5EF4-FFF2-40B4-BE49-F238E27FC236}">
                <a16:creationId xmlns:a16="http://schemas.microsoft.com/office/drawing/2014/main" id="{6D3444AC-1ED6-4ED8-BD0B-384DF5A5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78075"/>
            <a:ext cx="6364234" cy="41408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DBBA-8AAB-4A0A-80E2-763A1D01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6281-CC4D-4AF4-A77F-7CCAFA202FA9}" type="datetime1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7C7F-1702-4F9A-B9C7-751EA3E7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B4B9-7A71-4FF5-B456-C063BA6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3.3: Data Visualization(Merchant_State)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If we look the visualization 1 you will find that Merchant who is in the VIC State has maximumAverageBalance($19,653) and NT has minimumAverage Balance($5,542)</a:t>
            </a:r>
          </a:p>
          <a:p>
            <a:r>
              <a:rPr lang="de-DE" sz="2400" dirty="0"/>
              <a:t>If we observe the visualization 2 you will find that Merchant State ACT has maximum average amount ($66.80) and Merchant State TAS has Minimum average amount ($28.87)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7" name="slide2" descr="Dashboard 1">
            <a:extLst>
              <a:ext uri="{FF2B5EF4-FFF2-40B4-BE49-F238E27FC236}">
                <a16:creationId xmlns:a16="http://schemas.microsoft.com/office/drawing/2014/main" id="{59C30FC2-3C3D-4AD4-9A7D-E4B0C2F6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2" y="2354089"/>
            <a:ext cx="5535708" cy="41408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00CC-5EF0-4C44-915C-EEFF1C37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88F1-76E1-4EFB-B73E-4FD196EDCF83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EB27-30C4-46D3-8628-E41C1226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7B5C-B382-4375-99FC-893776A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8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3.4: Data Visualization(Customer)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140856"/>
          </a:xfrm>
        </p:spPr>
        <p:txBody>
          <a:bodyPr>
            <a:normAutofit/>
          </a:bodyPr>
          <a:lstStyle/>
          <a:p>
            <a:r>
              <a:rPr lang="de-DE" sz="2400" dirty="0"/>
              <a:t>If we Look the visualization 1, you will find that in August month Jonathan spent Most ($989.42)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If we observe the visualization 2 you will find that  in August month Patrick has highest ($260,326)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4">
            <a:extLst>
              <a:ext uri="{FF2B5EF4-FFF2-40B4-BE49-F238E27FC236}">
                <a16:creationId xmlns:a16="http://schemas.microsoft.com/office/drawing/2014/main" id="{C07FB4BC-0D60-4360-A9DE-57B7AF1E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2267215"/>
            <a:ext cx="6486390" cy="3886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ACA5-AF81-473C-BB86-1C4FF75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FCEC-4948-462C-BACA-34F5E6B343FB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A0C3-8F71-4792-9856-FF597C4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A4A2-43CF-4CF3-85A8-DE46EC4C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7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3.5: Data Visualization(Customer)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714750" cy="4055089"/>
          </a:xfrm>
        </p:spPr>
        <p:txBody>
          <a:bodyPr>
            <a:normAutofit/>
          </a:bodyPr>
          <a:lstStyle/>
          <a:p>
            <a:r>
              <a:rPr lang="de-DE" sz="2400" dirty="0"/>
              <a:t>If we look the visualization 1, you will find that in September month Kimberly spent </a:t>
            </a:r>
            <a:r>
              <a:rPr lang="de-DE" sz="2400" dirty="0" err="1"/>
              <a:t>most</a:t>
            </a:r>
            <a:r>
              <a:rPr lang="de-DE" sz="2400" dirty="0"/>
              <a:t> ($4863.42)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If we observe the visualization 2 you will find that  in September month </a:t>
            </a:r>
            <a:r>
              <a:rPr lang="de-DE" sz="2400" dirty="0" err="1"/>
              <a:t>patrick</a:t>
            </a:r>
            <a:r>
              <a:rPr lang="de-DE" sz="2400" dirty="0"/>
              <a:t> has highest ($263,418)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4">
            <a:extLst>
              <a:ext uri="{FF2B5EF4-FFF2-40B4-BE49-F238E27FC236}">
                <a16:creationId xmlns:a16="http://schemas.microsoft.com/office/drawing/2014/main" id="{86023C5E-FD6E-4810-A43A-6F6AFEBF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94" y="2301261"/>
            <a:ext cx="6959331" cy="40550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BD4B-8A31-442E-81BA-51C952F4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E53F-021D-4812-897B-7C70261F4BA8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AF9B-696B-4450-9D93-AF0790D1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7FFA-1759-429B-9D6F-E060E6C6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2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5075B-9135-4E80-BF47-C6C7127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3.6: Data Visualization(Merchant_State)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6AE-80C0-4ED9-8F03-41973522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01261"/>
            <a:ext cx="3482705" cy="4140856"/>
          </a:xfrm>
        </p:spPr>
        <p:txBody>
          <a:bodyPr>
            <a:normAutofit/>
          </a:bodyPr>
          <a:lstStyle/>
          <a:p>
            <a:r>
              <a:rPr lang="de-DE" sz="2400" dirty="0"/>
              <a:t>If we look the visualization 1, you will find that in October month Tim spent </a:t>
            </a:r>
            <a:r>
              <a:rPr lang="de-DE" sz="2400" dirty="0" err="1"/>
              <a:t>most</a:t>
            </a:r>
            <a:r>
              <a:rPr lang="de-DE" sz="2400" dirty="0"/>
              <a:t> ($719.26)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If we observe the visualization 2 you will find that  in october month </a:t>
            </a:r>
            <a:r>
              <a:rPr lang="de-DE" sz="2400" dirty="0" err="1"/>
              <a:t>patrick</a:t>
            </a:r>
            <a:r>
              <a:rPr lang="de-DE" sz="2400" dirty="0"/>
              <a:t> has highest ($265,208)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8" name="slide2" descr="Dashboard 4">
            <a:extLst>
              <a:ext uri="{FF2B5EF4-FFF2-40B4-BE49-F238E27FC236}">
                <a16:creationId xmlns:a16="http://schemas.microsoft.com/office/drawing/2014/main" id="{2D8A4A7A-1B13-4603-9EEE-81B46FE1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2177172"/>
            <a:ext cx="6896100" cy="42649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AB38-B407-4303-845F-37FA776D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3510-A5C8-44C9-9E9B-DA2DB7C2A6D6}" type="datetime1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79F7-6BE8-4F1A-AD85-FA2CF51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Created By: Gaurav Kumar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638A-135D-4517-A75C-7AE7D11B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236-BB03-4A8F-85EB-60E628BDA3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57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Packager Shell Object</vt:lpstr>
      <vt:lpstr>REPORT </vt:lpstr>
      <vt:lpstr>Steps 1: Data Cleanining Phase </vt:lpstr>
      <vt:lpstr>Steps 2: Data Cleanining Phase </vt:lpstr>
      <vt:lpstr>Steps 3.1: Data Visualization(Weekdays)</vt:lpstr>
      <vt:lpstr>Steps 3.2: Data Visualization(MonthWise)</vt:lpstr>
      <vt:lpstr>Steps 3.3: Data Visualization(Merchant_State)</vt:lpstr>
      <vt:lpstr>Steps 3.4: Data Visualization(Customer)</vt:lpstr>
      <vt:lpstr>Steps 3.5: Data Visualization(Customer)</vt:lpstr>
      <vt:lpstr>Steps 3.6: Data Visualization(Merchant_State)</vt:lpstr>
      <vt:lpstr>Resource</vt:lpstr>
      <vt:lpstr>Submission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</dc:title>
  <dc:creator>gauravkumarjha1192@outlook.com</dc:creator>
  <cp:lastModifiedBy>gauravkumarjha1192@outlook.com</cp:lastModifiedBy>
  <cp:revision>3</cp:revision>
  <dcterms:created xsi:type="dcterms:W3CDTF">2020-05-22T18:38:18Z</dcterms:created>
  <dcterms:modified xsi:type="dcterms:W3CDTF">2020-05-22T19:11:43Z</dcterms:modified>
</cp:coreProperties>
</file>