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BDB5F99-679F-42A8-A0E5-A3C679B885C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countrywise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5C488C9-C108-426B-B82B-1E7BFB455D1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5/22/2020 8:19:11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2" name="slide2">
            <a:extLst>
              <a:ext uri="{FF2B5EF4-FFF2-40B4-BE49-F238E27FC236}">
                <a16:creationId xmlns:a16="http://schemas.microsoft.com/office/drawing/2014/main" id="{7C07752F-51A5-4842-B02E-9BABB2074B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2020-05-22T18:19:12Z</dcterms:created>
  <dcterms:modified xsi:type="dcterms:W3CDTF">2020-05-22T18:19:12Z</dcterms:modified>
</cp:coreProperties>
</file>