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DAB3906-85C2-4C44-9BAC-ED2CD057BA3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countrywise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2C2AB5F-3CD7-496A-A528-417CBE13515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5/22/2020 7:46:07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" name="slide2">
            <a:extLst>
              <a:ext uri="{FF2B5EF4-FFF2-40B4-BE49-F238E27FC236}">
                <a16:creationId xmlns:a16="http://schemas.microsoft.com/office/drawing/2014/main" id="{AC1359C3-30EB-48BE-AB02-FA49356CD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0"/>
            <a:ext cx="942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2020-05-22T17:46:07Z</dcterms:created>
  <dcterms:modified xsi:type="dcterms:W3CDTF">2020-05-22T17:46:07Z</dcterms:modified>
</cp:coreProperties>
</file>