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312E96-DE45-480D-8335-6C23810E287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countrywise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BA224C-F762-43CB-BC18-F6A776F3D7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5/22/2020 7:47:12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F8AD337-AEF1-43DB-B4A5-3D6E485F92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2020-05-22T17:47:15Z</dcterms:created>
  <dcterms:modified xsi:type="dcterms:W3CDTF">2020-05-22T17:47:15Z</dcterms:modified>
</cp:coreProperties>
</file>