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C91186F-FE78-4BCC-8B2F-26A6E6ADCAB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countrywise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553ECE9-F751-45AA-B044-9645132D336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5/22/2020 8:03:39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3D7DC283-5E6A-42C6-A507-90011CE1D0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95250"/>
            <a:ext cx="104775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2020-05-22T18:03:39Z</dcterms:created>
  <dcterms:modified xsi:type="dcterms:W3CDTF">2020-05-22T18:03:39Z</dcterms:modified>
</cp:coreProperties>
</file>