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8EB4B031-4130-454C-B646-F80AD36C39B8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countrywise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9375D7FA-7EAB-468A-B1F4-F355B2E07E6E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5/22/2020 8:20:13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4" id="2" name="slide2">
            <a:extLst>
              <a:ext uri="{FF2B5EF4-FFF2-40B4-BE49-F238E27FC236}">
                <a16:creationId xmlns:a16="http://schemas.microsoft.com/office/drawing/2014/main" id="{72F69A08-0D3F-4C95-B069-1829302D55C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" y="0"/>
            <a:ext cx="12001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2020-05-22T18:20:14Z</dcterms:created>
  <dcterms:modified xsi:type="dcterms:W3CDTF">2020-05-22T18:20:14Z</dcterms:modified>
</cp:coreProperties>
</file>