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78A2F9-436C-4016-AA9A-CFF5B42A3E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countrywise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802BC8-53BE-40D2-B851-6C81232C72F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5/22/2020 8:19:42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5C475DF7-E437-43D6-B691-9BB1F6B09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2020-05-22T18:19:42Z</dcterms:created>
  <dcterms:modified xsi:type="dcterms:W3CDTF">2020-05-22T18:19:42Z</dcterms:modified>
</cp:coreProperties>
</file>