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45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EC89B-53C2-41AC-8AB8-EFEDEE81750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CF179-2E09-495A-9300-795526ED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C6AF-4E18-459A-8B21-0509FD01D13A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91AF-D101-467D-B619-9DF63A8A79D7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E414-81B0-40B0-974D-C263DDBE20DD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5475-6C60-49CE-92D1-6BBAAF2F8F10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7CB-34C6-40A4-A746-F20390437754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D372-7F43-4142-B75B-5E9655CD4981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73C5-7A5D-4EF9-B69C-681B10A3A608}" type="datetime1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3A4C-C831-4664-A916-EF566368A794}" type="datetime1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B65C-3A73-4FF2-920D-3D5491971428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2135-A569-45C9-9664-EB7F0DF98B74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C1-54A2-4764-8EB7-91BC5045A5B6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6066-05D2-40BD-B06A-D6472A4F2787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13FE9A8-4DFE-45DC-AB01-DB694748B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 dirty="0"/>
              <a:t>CustomerResponse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Venn diagram">
            <a:extLst>
              <a:ext uri="{FF2B5EF4-FFF2-40B4-BE49-F238E27FC236}">
                <a16:creationId xmlns:a16="http://schemas.microsoft.com/office/drawing/2014/main" id="{3CA35321-0546-4970-9633-BAE76CB22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18F855-3C36-4A89-B9C8-B47DFCD1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C44F-2E66-4093-B0B1-65E81AAF82AA}" type="datetime1">
              <a:rPr lang="en-US" smtClean="0"/>
              <a:t>3/14/2020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5DF98C-463A-43F5-AA0F-E19B63C6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4EB48C-8694-43B3-87AB-6989857A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D9FCADB3-9E17-47B5-A697-EA3B60A1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609600"/>
            <a:ext cx="11382375" cy="56388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C7F5B-B0AE-4DA1-B7B0-C5EDD7A8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198-12E0-4504-98A7-F7621CC82EBC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260C-2F11-4447-B5CD-093BE87C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E1800-5248-4EAD-AF67-26CBFA71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2">
            <a:extLst>
              <a:ext uri="{FF2B5EF4-FFF2-40B4-BE49-F238E27FC236}">
                <a16:creationId xmlns:a16="http://schemas.microsoft.com/office/drawing/2014/main" id="{05E63CE5-783F-4D83-BEFD-A22F222D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679BE-25AB-4023-9614-1170F83C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D9B8-D5FD-4728-BD86-5396B56751AA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26D8-289A-4584-B5AC-65968234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30112-32C6-4758-ACF2-408C975D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BED4B6E3-BE30-4BD9-BF13-3455361B8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09612"/>
            <a:ext cx="9544050" cy="543877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9891E-1E2A-49BA-8EE8-CC3706D5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4F90-E45B-4A90-A9D8-5C5E95388603}" type="datetime1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A7636-06C9-4719-A304-FDFAA4CB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D3C5C-A03C-4C8C-8749-E72EE4BF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13935717-573F-4B6A-8985-CDFE04A0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09612"/>
            <a:ext cx="9544050" cy="543877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ABF77-7EEC-4EB8-B7DF-7F9E2A00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850-AE64-4BD3-A380-41E66BA0BEE6}" type="datetime1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EB087-229F-4D33-A7D3-C84D21C2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32C00-89F9-4946-8C73-34D7D82D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0E94CC95-7B69-4F61-BF43-7B9752A3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28650"/>
            <a:ext cx="11687175" cy="56007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7F009-5760-4DEE-9A3D-D1578AE7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851F-BF15-4315-BDED-F909679B240C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DAC5C-0659-4D48-9BF1-C68BFD76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B7EDF-9A65-4581-A11A-710AB1DC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F507B72-FF6F-4DA0-BCF6-502FB7BA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628650"/>
            <a:ext cx="9544050" cy="56007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12249-3414-4D05-8FC5-4EA677D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5D5B-1068-435F-8889-430AF51E2A41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C7B0C-D2FC-40D4-8359-6A397FC4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B927-799C-4B5D-9B1C-14A77D6A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34D2465B-8C92-47BF-83A4-FCBFD693B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90575"/>
            <a:ext cx="9544050" cy="52768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08881-F350-4DC7-BD2F-EDCE0073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6CAD-A030-49EE-B5B2-D4726528B221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08A24-277C-4972-A1FC-6AAAECC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7518B-1D2E-49EE-B2F0-26F2AE02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A6FA628B-4C68-43F2-989B-13CB5BF3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714375"/>
            <a:ext cx="8734425" cy="54292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3880D-F16E-4BDA-8022-43842457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9A87-D9C1-49E6-ADD3-3424E78559AB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6AC85-A21D-4BCB-94C5-F8FDCE4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484B2-23A9-40C1-94D8-499FBFE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FCDB0825-AF8F-467C-A230-FF33D81A1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266825"/>
            <a:ext cx="6210300" cy="43243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2C619-307D-4FFA-87BA-C3A62BB4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66E-E49C-42A6-AC71-CA76D780B2F0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E6332-74EF-47F6-85C3-0DC191C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EA66F-9313-418A-8682-06E4312F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389FA5F1-C3C4-4142-86CD-914B2ABF0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90575"/>
            <a:ext cx="9544050" cy="52768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6EC3E-2A50-47F2-9B11-323054F8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C736-A388-45D7-8E3D-5B2DE15B88C5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DEFCD-6CA9-477F-A05F-518876F2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3EE8B-5C89-421C-98F2-22E984BF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CustomerResponse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CustomerResponse</dc:title>
  <dc:creator>Gaurav Kumar</dc:creator>
  <cp:lastModifiedBy>Gaurav Kumar</cp:lastModifiedBy>
  <cp:revision>1</cp:revision>
  <dcterms:created xsi:type="dcterms:W3CDTF">2020-03-14T20:55:58Z</dcterms:created>
  <dcterms:modified xsi:type="dcterms:W3CDTF">2020-03-14T20:56:48Z</dcterms:modified>
</cp:coreProperties>
</file>