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706-3812-4683-8A00-7D1F2FF08DA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7427B-1649-428A-B59B-F08EE28F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BFE-0C40-4295-888C-A8417E9B23C1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F41-D389-44D5-AEC4-5DCE06B5E26D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C25-C3AC-4EAA-B591-EBED7EB4DD85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1001-747B-4492-8C2C-6B9B904CCB6D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159F-62A4-40A4-8E82-41CC5A8DC9E7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3F60-2709-4095-9E4C-AF619EF9CD12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B87-37D1-465E-BABE-F3FBD32A7334}" type="datetime1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1133-1917-4AB8-9D89-7E6608A384D2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131B-14AB-44E1-866C-99FC3B3BB8C5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FC91-7057-4576-A90B-B54A9EA10C8E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84CB-DAA8-4AC1-9003-F68BD621B58A}" type="datetime1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106A-DBF3-4E95-B6E8-BF564AD6DC3C}" type="datetime1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CreatedBy:GauravKumar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66FFA659-ECEB-4A14-8C4A-6DEE962FF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5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DC0C3504-5320-4488-9B8B-C0A61930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0B7B9D-E105-4E65-8E0B-E58FC42D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F75F-B81F-4391-832F-F8CAA490AF0C}" type="datetime1">
              <a:rPr lang="en-US" smtClean="0"/>
              <a:t>3/14/2020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2747AC-365C-49AF-998B-9DA8F5A8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93715E-BE66-4511-A71C-1FFC206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2">
            <a:extLst>
              <a:ext uri="{FF2B5EF4-FFF2-40B4-BE49-F238E27FC236}">
                <a16:creationId xmlns:a16="http://schemas.microsoft.com/office/drawing/2014/main" id="{F9DECEAE-E00C-489D-821C-A5012283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9D1D0-2008-4D89-BB1E-17C3FE2F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702-B160-4190-A8AD-FB6F0B330069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3146A-3E85-4426-8F3A-5062A1EE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0D2F8-8B29-42C2-9CD9-21660D11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3">
            <a:extLst>
              <a:ext uri="{FF2B5EF4-FFF2-40B4-BE49-F238E27FC236}">
                <a16:creationId xmlns:a16="http://schemas.microsoft.com/office/drawing/2014/main" id="{35DC66B9-2A8B-40A3-B192-E26B2FE1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7741C-D241-4550-BBA3-25D1B3DA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D2F0-64B8-42F4-BB6F-2E37E825D81C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E644A-1DD5-4E62-9ED1-304371D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71D0B-E7CC-4BA4-9060-D47092C6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B3D758AE-ECC4-44C7-B35C-FB67396A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DCA9C-A42B-4C72-AB40-E47FD819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0031-7605-4D44-AD20-054F847BCE74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687B1-D2D3-4E28-B085-9717E364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F2B9F-0F01-4FA8-A08A-B2B6B66C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E229B334-009A-4309-9CAC-4077B5D4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39033-3B33-4D38-8F9C-C0890E67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E9C3-3F17-4704-BD7C-29E5C12E7A6D}" type="datetime1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FA84D-FC8C-4F39-B1C9-DBE85A68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A408-B043-4C5A-AFBD-10AB139B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0333CE1E-0C8E-409E-B3E1-83D8768C9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0A0FD-9C9D-420F-A4F1-0305007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8E7-741A-48C7-BEA6-854D5B48DEAA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988DC-D7CB-4EF4-AF7A-D2EA3EB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714AA-8549-4DEF-ADEB-BF1C0B72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2C754829-A3DF-497D-A37F-DB1E9F13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7F3A-89DB-4174-9C09-29CA0D43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AC3A-655F-47B7-B863-8FD8B2CC8CE3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1B1D3-B096-4FA5-A64A-F2ED15CC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11897-111E-419C-9C3D-A867284D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E88B171C-6E09-405B-8CA9-B19FA4E1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AAADD-419E-4A99-ABCE-EA8DF7F4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434B-4480-4177-885F-142AA7E8B259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EB444-07A0-4F19-96DE-D4881D56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F7CAA-D6F0-45DE-A007-AA5A056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53D13340-CEBF-45D2-BCDD-C32EAA60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147F6-D653-44CC-8010-EEC7E6F5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9E9-4D47-4A87-A87D-BF942005FF21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B7017-45B4-49CA-889A-D31E6A5F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7EC4-D27C-497C-B52B-4E01F716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CA3FE5A1-95C5-46E2-BAF2-0DB90551D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12EB-CC90-4CBD-A8E0-A42F7753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2E63-FB28-46FE-90CD-72E3AC7C9D9E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AAD2-EF62-4681-89A0-A843DDD1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FFD1F-F28F-4B21-98BD-30689D7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9">
            <a:extLst>
              <a:ext uri="{FF2B5EF4-FFF2-40B4-BE49-F238E27FC236}">
                <a16:creationId xmlns:a16="http://schemas.microsoft.com/office/drawing/2014/main" id="{A2EAB7F3-3551-4268-9DB6-79CA760C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F6A95-B539-4618-A36C-E01A5E3A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1F42-E8E4-4D92-97B4-9B24B193DC55}" type="datetime1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77AA3-0B80-4140-9A74-2F641D5D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CreatedBy:GauravKumar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5BD0-01D6-4759-9ADE-CFA2F89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Gaurav Kumar</dc:creator>
  <cp:lastModifiedBy>Gaurav Kumar</cp:lastModifiedBy>
  <cp:revision>1</cp:revision>
  <dcterms:created xsi:type="dcterms:W3CDTF">2020-03-14T21:00:13Z</dcterms:created>
  <dcterms:modified xsi:type="dcterms:W3CDTF">2020-03-14T21:00:43Z</dcterms:modified>
</cp:coreProperties>
</file>