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2BD397-64B4-497E-8E4E-3393D305ED41}">
          <p14:sldIdLst>
            <p14:sldId id="256"/>
            <p14:sldId id="258"/>
            <p14:sldId id="257"/>
            <p14:sldId id="262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8AC05-D42A-460D-932A-F906DFA67BF0}" type="doc">
      <dgm:prSet loTypeId="urn:microsoft.com/office/officeart/2005/8/layout/rings+Icon" loCatId="officeonline" qsTypeId="urn:microsoft.com/office/officeart/2005/8/quickstyle/3d1" qsCatId="3D" csTypeId="urn:microsoft.com/office/officeart/2005/8/colors/accent1_2" csCatId="accent1" phldr="1"/>
      <dgm:spPr/>
    </dgm:pt>
    <dgm:pt modelId="{9747E3E7-5A43-4956-9CAE-16AD86BE7302}">
      <dgm:prSet phldrT="[Text]"/>
      <dgm:spPr/>
      <dgm:t>
        <a:bodyPr/>
        <a:lstStyle/>
        <a:p>
          <a:r>
            <a:rPr lang="en-US" dirty="0"/>
            <a:t>Customer </a:t>
          </a:r>
        </a:p>
      </dgm:t>
    </dgm:pt>
    <dgm:pt modelId="{A987CD5C-E32B-49EF-B937-0EC845B8B0FA}" type="parTrans" cxnId="{7CC371E0-7078-40E5-929B-69040F32229E}">
      <dgm:prSet/>
      <dgm:spPr/>
      <dgm:t>
        <a:bodyPr/>
        <a:lstStyle/>
        <a:p>
          <a:endParaRPr lang="en-US"/>
        </a:p>
      </dgm:t>
    </dgm:pt>
    <dgm:pt modelId="{263C6257-AFB3-4310-8CAC-C1F5A0231640}" type="sibTrans" cxnId="{7CC371E0-7078-40E5-929B-69040F32229E}">
      <dgm:prSet/>
      <dgm:spPr/>
      <dgm:t>
        <a:bodyPr/>
        <a:lstStyle/>
        <a:p>
          <a:endParaRPr lang="en-US"/>
        </a:p>
      </dgm:t>
    </dgm:pt>
    <dgm:pt modelId="{BB8604F4-E61C-4920-BEC5-36DBC188EDF2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03544DB6-E59F-41C5-8272-C218754116DD}" type="parTrans" cxnId="{70D0E296-51D8-40C6-A787-3A2E75C75480}">
      <dgm:prSet/>
      <dgm:spPr/>
      <dgm:t>
        <a:bodyPr/>
        <a:lstStyle/>
        <a:p>
          <a:endParaRPr lang="en-US"/>
        </a:p>
      </dgm:t>
    </dgm:pt>
    <dgm:pt modelId="{D745F946-AE85-4BF6-BD36-A00E668249FA}" type="sibTrans" cxnId="{70D0E296-51D8-40C6-A787-3A2E75C75480}">
      <dgm:prSet/>
      <dgm:spPr/>
      <dgm:t>
        <a:bodyPr/>
        <a:lstStyle/>
        <a:p>
          <a:endParaRPr lang="en-US"/>
        </a:p>
      </dgm:t>
    </dgm:pt>
    <dgm:pt modelId="{A660930B-0224-4124-B4CC-E9A03691AA07}" type="pres">
      <dgm:prSet presAssocID="{EA18AC05-D42A-460D-932A-F906DFA67BF0}" presName="Name0" presStyleCnt="0">
        <dgm:presLayoutVars>
          <dgm:chMax val="7"/>
          <dgm:dir/>
          <dgm:resizeHandles val="exact"/>
        </dgm:presLayoutVars>
      </dgm:prSet>
      <dgm:spPr/>
    </dgm:pt>
    <dgm:pt modelId="{86C90197-481A-4A9C-AD75-2A3787A73936}" type="pres">
      <dgm:prSet presAssocID="{EA18AC05-D42A-460D-932A-F906DFA67BF0}" presName="ellipse1" presStyleLbl="vennNode1" presStyleIdx="0" presStyleCnt="2">
        <dgm:presLayoutVars>
          <dgm:bulletEnabled val="1"/>
        </dgm:presLayoutVars>
      </dgm:prSet>
      <dgm:spPr/>
    </dgm:pt>
    <dgm:pt modelId="{056471D4-ACE6-40B9-B94A-7A4A0C120176}" type="pres">
      <dgm:prSet presAssocID="{EA18AC05-D42A-460D-932A-F906DFA67BF0}" presName="ellipse2" presStyleLbl="vennNode1" presStyleIdx="1" presStyleCnt="2" custLinFactNeighborX="32460" custLinFactNeighborY="-71614">
        <dgm:presLayoutVars>
          <dgm:bulletEnabled val="1"/>
        </dgm:presLayoutVars>
      </dgm:prSet>
      <dgm:spPr/>
    </dgm:pt>
  </dgm:ptLst>
  <dgm:cxnLst>
    <dgm:cxn modelId="{BCB3A421-1CF0-4C21-A3D4-AF705673F717}" type="presOf" srcId="{9747E3E7-5A43-4956-9CAE-16AD86BE7302}" destId="{86C90197-481A-4A9C-AD75-2A3787A73936}" srcOrd="0" destOrd="0" presId="urn:microsoft.com/office/officeart/2005/8/layout/rings+Icon"/>
    <dgm:cxn modelId="{BCA0F327-AA82-411E-8FE0-36578FD0BE77}" type="presOf" srcId="{BB8604F4-E61C-4920-BEC5-36DBC188EDF2}" destId="{056471D4-ACE6-40B9-B94A-7A4A0C120176}" srcOrd="0" destOrd="0" presId="urn:microsoft.com/office/officeart/2005/8/layout/rings+Icon"/>
    <dgm:cxn modelId="{70D0E296-51D8-40C6-A787-3A2E75C75480}" srcId="{EA18AC05-D42A-460D-932A-F906DFA67BF0}" destId="{BB8604F4-E61C-4920-BEC5-36DBC188EDF2}" srcOrd="1" destOrd="0" parTransId="{03544DB6-E59F-41C5-8272-C218754116DD}" sibTransId="{D745F946-AE85-4BF6-BD36-A00E668249FA}"/>
    <dgm:cxn modelId="{7AAD24B7-62B7-4514-ADB4-0B214FD8E55A}" type="presOf" srcId="{EA18AC05-D42A-460D-932A-F906DFA67BF0}" destId="{A660930B-0224-4124-B4CC-E9A03691AA07}" srcOrd="0" destOrd="0" presId="urn:microsoft.com/office/officeart/2005/8/layout/rings+Icon"/>
    <dgm:cxn modelId="{7CC371E0-7078-40E5-929B-69040F32229E}" srcId="{EA18AC05-D42A-460D-932A-F906DFA67BF0}" destId="{9747E3E7-5A43-4956-9CAE-16AD86BE7302}" srcOrd="0" destOrd="0" parTransId="{A987CD5C-E32B-49EF-B937-0EC845B8B0FA}" sibTransId="{263C6257-AFB3-4310-8CAC-C1F5A0231640}"/>
    <dgm:cxn modelId="{49EDCBA7-2A8D-424E-8E77-5EFDD8474741}" type="presParOf" srcId="{A660930B-0224-4124-B4CC-E9A03691AA07}" destId="{86C90197-481A-4A9C-AD75-2A3787A73936}" srcOrd="0" destOrd="0" presId="urn:microsoft.com/office/officeart/2005/8/layout/rings+Icon"/>
    <dgm:cxn modelId="{2D66FDEB-8295-4467-816B-6FFAF67186B8}" type="presParOf" srcId="{A660930B-0224-4124-B4CC-E9A03691AA07}" destId="{056471D4-ACE6-40B9-B94A-7A4A0C120176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90197-481A-4A9C-AD75-2A3787A73936}">
      <dsp:nvSpPr>
        <dsp:cNvPr id="0" name=""/>
        <dsp:cNvSpPr/>
      </dsp:nvSpPr>
      <dsp:spPr>
        <a:xfrm>
          <a:off x="1602299" y="0"/>
          <a:ext cx="3250429" cy="32506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Customer </a:t>
          </a:r>
        </a:p>
      </dsp:txBody>
      <dsp:txXfrm>
        <a:off x="2078313" y="476048"/>
        <a:ext cx="2298401" cy="2298562"/>
      </dsp:txXfrm>
    </dsp:sp>
    <dsp:sp modelId="{056471D4-ACE6-40B9-B94A-7A4A0C120176}">
      <dsp:nvSpPr>
        <dsp:cNvPr id="0" name=""/>
        <dsp:cNvSpPr/>
      </dsp:nvSpPr>
      <dsp:spPr>
        <a:xfrm>
          <a:off x="4330360" y="0"/>
          <a:ext cx="3250429" cy="32506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Report</a:t>
          </a:r>
        </a:p>
      </dsp:txBody>
      <dsp:txXfrm>
        <a:off x="4806374" y="476048"/>
        <a:ext cx="2298401" cy="229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F538-C59A-432A-A899-8ED6E260C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7C2C6-0EBC-4831-A4FA-0574FC81E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FA96-E340-4656-9417-F8CF211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52253-545E-4ED9-8E05-73B39BEC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ED5E-F1DF-4D99-8A77-6F4D039A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B851-8024-4EEF-AB1D-675E3BF5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221D9-70D0-4AFB-9205-D41F570F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5733-3D85-4C2B-9FEB-87AB149D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794D-9A03-4A71-9C62-948D6DC5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C58D-2AF8-4613-9009-8098A8C5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670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6C657-53D5-4D3A-A365-D0A6216FA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4F2F3-D9B6-497D-9A21-F26CA8DC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99C4-2991-4EFC-AB3B-E3196779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C74A9-5AB0-44D8-A38C-77A0BB3F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105C7-560A-42E5-9929-545A6F57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532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1B93-8210-4F22-8A2E-6B9B4770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9F00-665A-44D8-B854-5881DCC9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0736-F8BA-45EB-A6B9-F9062DF7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671B0-B2E8-414C-A57B-D5A44E37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F451-EAEF-4019-A21B-2951E0E2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341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2AA8-6E5B-42E2-96CF-4EC103FC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CF56-9CA5-422B-A9B7-E67218A0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6A92-AB94-4A63-A1FB-DF5E74C8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5A89-C4ED-449A-98C4-735EB173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5186-492F-4489-A22D-C3D3452C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582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CED9-0955-4D55-805A-2C754106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51B0-620B-4512-B266-0120597BF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7AF1-8033-48E0-8BBD-93D7CD20A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0814-D25A-40E9-82E7-66C391DE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F9DBF-D9BD-4676-89D0-F3E80D47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9911-7A16-42D8-B00E-5AE00124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039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2038-4E10-4492-AA08-F7DEB04C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3831-C23C-4A6E-B41F-E8CAE5CE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A9687-224A-4ED3-9D6D-A3F5520BF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D6DE8-CA50-4F44-BDB9-768F8859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008C2-1EB4-4B86-8F82-EF509A9B8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8A0B7-AD58-4CA6-93F7-8EFC2E0B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7487D-8522-46AD-B979-31706C9F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774DA-71EE-4F87-A3C9-18FCE90A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361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D4B0-807A-4C6F-8E1B-B9B00357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2E6BB-DF67-4204-9F06-983D3243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E2BD4-DB76-4B08-B262-0BAF9DFA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DF7A8-C8C8-4846-8ED0-428E3DF7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526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0928-2B0F-4A15-A2CE-54D083CD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2E69A-7E08-44B1-8E5D-BFB04F7A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1A59D-928F-4E4D-B2FE-4858DDA4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248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9261-C5CE-42D9-B5AF-DF3A4CD5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96C8-651B-464A-A085-C6F42814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A71B7-A41E-4E06-A76E-E0EC36F14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16CDD-E4D9-474D-8578-E466DB04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C052-0869-438A-ACF9-A67DA03F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14812-351A-4039-99C7-7A81326A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86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D2F0-9BE6-4DA6-BED9-B685FD3C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A4EAD-FD49-4F86-AD2B-044B70597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5BEB-A986-4E7C-ABA7-3675118D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42FB-4078-40B2-8459-260EF82D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D4B4F-D7D1-422D-A886-024CBBE6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0EEF-A969-4C97-8D61-FB5BC148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046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06235-3489-4E68-96A8-025953CD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E33C1-4E52-4CBD-9372-5BE7D1ED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4C2F-5910-4F78-89C6-6E67E3319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8523-CEF3-43AA-A10A-388C9B19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A381-5135-465E-8394-192D2011F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4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21298-2DE1-4CE7-A571-821B1EDF0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26" b="7724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32D5A0-B3FD-4998-A294-C1A18CC21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791607"/>
              </p:ext>
            </p:extLst>
          </p:nvPr>
        </p:nvGraphicFramePr>
        <p:xfrm>
          <a:off x="-429846" y="17732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912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028AA1B-AA1E-4192-A30C-83BA03EC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801858"/>
            <a:ext cx="11898329" cy="59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0A2B3-87DC-4C61-8B30-9D9A8DD22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98" y="649358"/>
            <a:ext cx="10052724" cy="58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296C18-6C37-448D-855F-8B14E0498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5" y="787791"/>
            <a:ext cx="10627253" cy="58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5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9DF6F-0526-4B6D-BEA1-72A422D57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2" y="844062"/>
            <a:ext cx="10691446" cy="54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3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720124B7-EDA0-45FC-9425-2C55EE9C1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7" y="984738"/>
            <a:ext cx="11127544" cy="5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9EA96-0B47-4135-9A63-3302B8202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95" y="661183"/>
            <a:ext cx="10560148" cy="54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2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Report</dc:title>
  <dc:creator>Gaurav Kumar</dc:creator>
  <cp:lastModifiedBy>Gaurav Kumar</cp:lastModifiedBy>
  <cp:revision>8</cp:revision>
  <dcterms:created xsi:type="dcterms:W3CDTF">2020-03-28T09:19:44Z</dcterms:created>
  <dcterms:modified xsi:type="dcterms:W3CDTF">2020-03-28T16:35:30Z</dcterms:modified>
</cp:coreProperties>
</file>