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7" r:id="rId5"/>
    <p:sldId id="262" r:id="rId6"/>
    <p:sldId id="263" r:id="rId7"/>
    <p:sldId id="278" r:id="rId8"/>
    <p:sldId id="266" r:id="rId9"/>
    <p:sldId id="269" r:id="rId10"/>
    <p:sldId id="279"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50CB5-A7D8-4785-9914-8C8D0A1A5551}" v="3" dt="2024-11-11T15:13:26.666"/>
    <p1510:client id="{4AFE9A27-F338-4E41-BF51-D2374BE0BCA7}" v="23" dt="2024-11-11T16:07:41.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Kumar" userId="S::akash.2021sw22@mnnit.ac.in::67c0d6a6-a5b4-489a-a630-7264380440cb" providerId="AD" clId="Web-{4AFE9A27-F338-4E41-BF51-D2374BE0BCA7}"/>
    <pc:docChg chg="modSld">
      <pc:chgData name="Akash Kumar" userId="S::akash.2021sw22@mnnit.ac.in::67c0d6a6-a5b4-489a-a630-7264380440cb" providerId="AD" clId="Web-{4AFE9A27-F338-4E41-BF51-D2374BE0BCA7}" dt="2024-11-11T16:07:41.954" v="19" actId="14100"/>
      <pc:docMkLst>
        <pc:docMk/>
      </pc:docMkLst>
      <pc:sldChg chg="addSp delSp modSp">
        <pc:chgData name="Akash Kumar" userId="S::akash.2021sw22@mnnit.ac.in::67c0d6a6-a5b4-489a-a630-7264380440cb" providerId="AD" clId="Web-{4AFE9A27-F338-4E41-BF51-D2374BE0BCA7}" dt="2024-11-11T16:07:41.954" v="19" actId="14100"/>
        <pc:sldMkLst>
          <pc:docMk/>
          <pc:sldMk cId="0" sldId="269"/>
        </pc:sldMkLst>
        <pc:picChg chg="add del mod">
          <ac:chgData name="Akash Kumar" userId="S::akash.2021sw22@mnnit.ac.in::67c0d6a6-a5b4-489a-a630-7264380440cb" providerId="AD" clId="Web-{4AFE9A27-F338-4E41-BF51-D2374BE0BCA7}" dt="2024-11-11T16:06:33.453" v="3"/>
          <ac:picMkLst>
            <pc:docMk/>
            <pc:sldMk cId="0" sldId="269"/>
            <ac:picMk id="4" creationId="{96CFC4DC-23AE-781A-B386-9FF6C1665E07}"/>
          </ac:picMkLst>
        </pc:picChg>
        <pc:picChg chg="add del mod">
          <ac:chgData name="Akash Kumar" userId="S::akash.2021sw22@mnnit.ac.in::67c0d6a6-a5b4-489a-a630-7264380440cb" providerId="AD" clId="Web-{4AFE9A27-F338-4E41-BF51-D2374BE0BCA7}" dt="2024-11-11T16:07:08.125" v="13"/>
          <ac:picMkLst>
            <pc:docMk/>
            <pc:sldMk cId="0" sldId="269"/>
            <ac:picMk id="5" creationId="{FE59BDB1-32F8-9A90-04DE-08635FCF9FBE}"/>
          </ac:picMkLst>
        </pc:picChg>
        <pc:picChg chg="add mod">
          <ac:chgData name="Akash Kumar" userId="S::akash.2021sw22@mnnit.ac.in::67c0d6a6-a5b4-489a-a630-7264380440cb" providerId="AD" clId="Web-{4AFE9A27-F338-4E41-BF51-D2374BE0BCA7}" dt="2024-11-11T16:07:41.954" v="19" actId="14100"/>
          <ac:picMkLst>
            <pc:docMk/>
            <pc:sldMk cId="0" sldId="269"/>
            <ac:picMk id="6" creationId="{1224740C-DAC3-62A7-DE25-5FB5D6B762F2}"/>
          </ac:picMkLst>
        </pc:picChg>
        <pc:picChg chg="del">
          <ac:chgData name="Akash Kumar" userId="S::akash.2021sw22@mnnit.ac.in::67c0d6a6-a5b4-489a-a630-7264380440cb" providerId="AD" clId="Web-{4AFE9A27-F338-4E41-BF51-D2374BE0BCA7}" dt="2024-11-11T16:06:42.047" v="4"/>
          <ac:picMkLst>
            <pc:docMk/>
            <pc:sldMk cId="0" sldId="269"/>
            <ac:picMk id="15" creationId="{1A50A284-89ED-2982-3BEF-41A5ECD3E6EB}"/>
          </ac:picMkLst>
        </pc:picChg>
      </pc:sldChg>
    </pc:docChg>
  </pc:docChgLst>
  <pc:docChgLst>
    <pc:chgData name="Akash Kumar" userId="S::akash.2021sw22@mnnit.ac.in::67c0d6a6-a5b4-489a-a630-7264380440cb" providerId="AD" clId="Web-{37C50CB5-A7D8-4785-9914-8C8D0A1A5551}"/>
    <pc:docChg chg="modSld">
      <pc:chgData name="Akash Kumar" userId="S::akash.2021sw22@mnnit.ac.in::67c0d6a6-a5b4-489a-a630-7264380440cb" providerId="AD" clId="Web-{37C50CB5-A7D8-4785-9914-8C8D0A1A5551}" dt="2024-11-11T15:13:26.666" v="2"/>
      <pc:docMkLst>
        <pc:docMk/>
      </pc:docMkLst>
      <pc:sldChg chg="modSp">
        <pc:chgData name="Akash Kumar" userId="S::akash.2021sw22@mnnit.ac.in::67c0d6a6-a5b4-489a-a630-7264380440cb" providerId="AD" clId="Web-{37C50CB5-A7D8-4785-9914-8C8D0A1A5551}" dt="2024-11-11T15:13:26.666" v="2"/>
        <pc:sldMkLst>
          <pc:docMk/>
          <pc:sldMk cId="0" sldId="269"/>
        </pc:sldMkLst>
        <pc:picChg chg="mod modCrop">
          <ac:chgData name="Akash Kumar" userId="S::akash.2021sw22@mnnit.ac.in::67c0d6a6-a5b4-489a-a630-7264380440cb" providerId="AD" clId="Web-{37C50CB5-A7D8-4785-9914-8C8D0A1A5551}" dt="2024-11-11T15:13:26.666" v="2"/>
          <ac:picMkLst>
            <pc:docMk/>
            <pc:sldMk cId="0" sldId="269"/>
            <ac:picMk id="15" creationId="{1A50A284-89ED-2982-3BEF-41A5ECD3E6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zh-CN" altLang="en-US" sz="1000" b="0" i="0" u="none" baseline="0">
                <a:solidFill>
                  <a:srgbClr val="2F2F2F">
                    <a:lumMod val="50000"/>
                    <a:lumOff val="50000"/>
                  </a:srgbClr>
                </a:solidFill>
                <a:latin typeface="Arial"/>
                <a:ea typeface="Arial"/>
              </a:rPr>
              <a:t>2024/8/14</a:t>
            </a:r>
          </a:p>
        </p:txBody>
      </p:sp>
      <p:sp>
        <p:nvSpPr>
          <p:cNvPr id="3" name="AutoShape 3"/>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4" name="AutoShape 4"/>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2F2F2F">
                    <a:lumMod val="50000"/>
                    <a:lumOff val="50000"/>
                  </a:srgbClr>
                </a:solidFill>
                <a:latin typeface="Arial"/>
                <a:ea typeface="Arial"/>
              </a:rPr>
              <a:t>‹#›</a:t>
            </a:fld>
            <a:endParaRPr lang="zh-CN" alt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EFCF8"/>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2"/>
          <a:srcRect t="7812" b="7812"/>
          <a:stretch>
            <a:fillRect/>
          </a:stretch>
        </p:blipFill>
        <p:spPr>
          <a:xfrm>
            <a:off x="0" y="0"/>
            <a:ext cx="12192000" cy="6858000"/>
          </a:xfrm>
          <a:prstGeom prst="rect">
            <a:avLst/>
          </a:prstGeom>
        </p:spPr>
      </p:pic>
      <p:sp>
        <p:nvSpPr>
          <p:cNvPr id="3" name="AutoShape 3"/>
          <p:cNvSpPr>
            <a:spLocks noGrp="1"/>
          </p:cNvSpPr>
          <p:nvPr>
            <p:ph type="body" sz="quarter" idx="13"/>
          </p:nvPr>
        </p:nvSpPr>
        <p:spPr>
          <a:xfrm>
            <a:off x="9548923" y="5837829"/>
            <a:ext cx="1969977" cy="296271"/>
          </a:xfrm>
        </p:spPr>
        <p:txBody>
          <a:bodyPr vert="horz" lIns="91440" tIns="45720" rIns="91440" bIns="45720" anchor="ctr">
            <a:normAutofit/>
          </a:bodyPr>
          <a:lstStyle/>
          <a:p>
            <a:pPr marL="0" indent="0" algn="r">
              <a:lnSpc>
                <a:spcPct val="90000"/>
              </a:lnSpc>
              <a:spcBef>
                <a:spcPts val="1000"/>
              </a:spcBef>
            </a:pPr>
            <a:r>
              <a:rPr lang="en-US" sz="1100" b="0" i="0" u="none" baseline="0">
                <a:solidFill>
                  <a:srgbClr val="2F2F2F"/>
                </a:solidFill>
                <a:latin typeface="Arial"/>
                <a:ea typeface="Arial"/>
              </a:rPr>
              <a:t>Speaker name and title</a:t>
            </a:r>
          </a:p>
        </p:txBody>
      </p:sp>
      <p:sp>
        <p:nvSpPr>
          <p:cNvPr id="4" name="AutoShape 4"/>
          <p:cNvSpPr>
            <a:spLocks noGrp="1"/>
          </p:cNvSpPr>
          <p:nvPr>
            <p:ph type="body" sz="quarter" idx="15"/>
          </p:nvPr>
        </p:nvSpPr>
        <p:spPr>
          <a:xfrm>
            <a:off x="660400" y="723900"/>
            <a:ext cx="1039091" cy="296271"/>
          </a:xfrm>
        </p:spPr>
        <p:txBody>
          <a:bodyPr vert="horz" wrap="none" lIns="91440" tIns="45720" rIns="91440" bIns="45720" anchor="ctr">
            <a:normAutofit/>
          </a:bodyPr>
          <a:lstStyle/>
          <a:p>
            <a:pPr marL="0" indent="0" algn="l">
              <a:lnSpc>
                <a:spcPct val="90000"/>
              </a:lnSpc>
              <a:spcBef>
                <a:spcPts val="1000"/>
              </a:spcBef>
            </a:pPr>
            <a:r>
              <a:rPr lang="en-US" sz="1200" b="0" i="0" u="none" baseline="0">
                <a:solidFill>
                  <a:srgbClr val="2F2F2F"/>
                </a:solidFill>
                <a:latin typeface="Arial"/>
                <a:ea typeface="Arial"/>
              </a:rPr>
              <a:t>LGOO HERE</a:t>
            </a:r>
          </a:p>
        </p:txBody>
      </p:sp>
      <p:sp>
        <p:nvSpPr>
          <p:cNvPr id="5" name="AutoShape 5"/>
          <p:cNvSpPr>
            <a:spLocks noGrp="1"/>
          </p:cNvSpPr>
          <p:nvPr>
            <p:ph type="ctrTitle"/>
          </p:nvPr>
        </p:nvSpPr>
        <p:spPr>
          <a:xfrm>
            <a:off x="660400" y="2398699"/>
            <a:ext cx="10858500" cy="1311128"/>
          </a:xfrm>
        </p:spPr>
        <p:txBody>
          <a:bodyPr vert="horz" lIns="91440" tIns="45720" rIns="91440" bIns="45720" anchor="b">
            <a:spAutoFit/>
          </a:bodyPr>
          <a:lstStyle/>
          <a:p>
            <a:pPr algn="ctr">
              <a:lnSpc>
                <a:spcPct val="90000"/>
              </a:lnSpc>
              <a:spcBef>
                <a:spcPct val="0"/>
              </a:spcBef>
            </a:pPr>
            <a:r>
              <a:rPr lang="en-US" sz="4400" b="1" i="0" u="none" baseline="0">
                <a:solidFill>
                  <a:srgbClr val="2F2F2F"/>
                </a:solidFill>
                <a:latin typeface="Arial"/>
                <a:ea typeface="Arial"/>
              </a:rPr>
              <a:t>Click to edit Master </a:t>
            </a:r>
            <a:br>
              <a:rPr lang="en-US" sz="4400" b="1" i="0" u="none" baseline="0">
                <a:solidFill>
                  <a:srgbClr val="2F2F2F"/>
                </a:solidFill>
                <a:latin typeface="Arial"/>
                <a:ea typeface="Arial"/>
              </a:rPr>
            </a:br>
            <a:r>
              <a:rPr lang="en-US" sz="4400" b="1" i="0" u="none" baseline="0">
                <a:solidFill>
                  <a:srgbClr val="2F2F2F"/>
                </a:solidFill>
                <a:latin typeface="Arial"/>
                <a:ea typeface="Arial"/>
              </a:rPr>
              <a:t>title style</a:t>
            </a:r>
          </a:p>
        </p:txBody>
      </p:sp>
      <p:sp>
        <p:nvSpPr>
          <p:cNvPr id="6" name="AutoShape 6"/>
          <p:cNvSpPr>
            <a:spLocks noGrp="1"/>
          </p:cNvSpPr>
          <p:nvPr>
            <p:ph type="subTitle" idx="1"/>
          </p:nvPr>
        </p:nvSpPr>
        <p:spPr>
          <a:xfrm>
            <a:off x="4445003" y="3891473"/>
            <a:ext cx="3289294" cy="558799"/>
          </a:xfrm>
          <a:prstGeom prst="roundRect">
            <a:avLst>
              <a:gd name="adj" fmla="val 50000"/>
            </a:avLst>
          </a:prstGeom>
          <a:gradFill>
            <a:gsLst>
              <a:gs pos="0">
                <a:srgbClr val="2C7767"/>
              </a:gs>
              <a:gs pos="100000">
                <a:srgbClr val="7BBB79"/>
              </a:gs>
            </a:gsLst>
          </a:gradFill>
          <a:effectLst>
            <a:outerShdw blurRad="50800" dist="38100" dir="2700000" algn="tl" rotWithShape="0">
              <a:srgbClr val="37A897">
                <a:alpha val="40000"/>
              </a:srgbClr>
            </a:outerShdw>
          </a:effectLst>
        </p:spPr>
        <p:txBody>
          <a:bodyPr vert="horz" lIns="91440" tIns="45720" rIns="91440" bIns="45720" anchor="ctr">
            <a:normAutofit/>
          </a:bodyPr>
          <a:lstStyle/>
          <a:p>
            <a:pPr marL="228600" indent="-228600" algn="ctr">
              <a:lnSpc>
                <a:spcPct val="90000"/>
              </a:lnSpc>
              <a:spcBef>
                <a:spcPct val="0"/>
              </a:spcBef>
            </a:pPr>
            <a:r>
              <a:rPr lang="en-US" sz="1400" b="0" i="0" u="none" baseline="0">
                <a:solidFill>
                  <a:srgbClr val="FFFFFF"/>
                </a:solidFill>
                <a:latin typeface="Arial"/>
                <a:ea typeface="Arial"/>
              </a:rPr>
              <a:t>Click to edit Master subtitle style</a:t>
            </a:r>
          </a:p>
        </p:txBody>
      </p:sp>
      <p:grpSp>
        <p:nvGrpSpPr>
          <p:cNvPr id="7" name="Group 7"/>
          <p:cNvGrpSpPr/>
          <p:nvPr/>
        </p:nvGrpSpPr>
        <p:grpSpPr>
          <a:xfrm>
            <a:off x="10382738" y="746980"/>
            <a:ext cx="1148862" cy="278234"/>
            <a:chOff x="10893424" y="675663"/>
            <a:chExt cx="625476" cy="151479"/>
          </a:xfrm>
        </p:grpSpPr>
        <p:sp>
          <p:nvSpPr>
            <p:cNvPr id="8" name="AutoShape 8"/>
            <p:cNvSpPr/>
            <p:nvPr/>
          </p:nvSpPr>
          <p:spPr>
            <a:xfrm>
              <a:off x="10893424" y="675663"/>
              <a:ext cx="625475" cy="151479"/>
            </a:xfrm>
            <a:prstGeom prst="roundRect">
              <a:avLst>
                <a:gd name="adj" fmla="val 50000"/>
              </a:avLst>
            </a:prstGeom>
            <a:no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sp>
          <p:nvSpPr>
            <p:cNvPr id="9" name="AutoShape 9"/>
            <p:cNvSpPr/>
            <p:nvPr/>
          </p:nvSpPr>
          <p:spPr>
            <a:xfrm>
              <a:off x="11367476" y="675663"/>
              <a:ext cx="151424" cy="151479"/>
            </a:xfrm>
            <a:prstGeom prst="roundRect">
              <a:avLst>
                <a:gd name="adj" fmla="val 50000"/>
              </a:avLst>
            </a:prstGeom>
            <a:solidFill>
              <a:srgbClr val="FFFFFF"/>
            </a:solid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grpSp>
          <p:nvGrpSpPr>
            <p:cNvPr id="10" name="Group 10"/>
            <p:cNvGrpSpPr/>
            <p:nvPr/>
          </p:nvGrpSpPr>
          <p:grpSpPr>
            <a:xfrm>
              <a:off x="11431389" y="727806"/>
              <a:ext cx="23597" cy="47194"/>
              <a:chOff x="5092700" y="4787900"/>
              <a:chExt cx="228600" cy="457200"/>
            </a:xfrm>
          </p:grpSpPr>
          <p:cxnSp>
            <p:nvCxnSpPr>
              <p:cNvPr id="11" name="Connector 11"/>
              <p:cNvCxnSpPr/>
              <p:nvPr/>
            </p:nvCxnSpPr>
            <p:spPr>
              <a:xfrm>
                <a:off x="5092700" y="4787900"/>
                <a:ext cx="228600" cy="228600"/>
              </a:xfrm>
              <a:prstGeom prst="line">
                <a:avLst/>
              </a:prstGeom>
              <a:ln w="12700" cap="sq" cmpd="sng">
                <a:solidFill>
                  <a:schemeClr val="accent1"/>
                </a:solidFill>
                <a:prstDash val="solid"/>
              </a:ln>
            </p:spPr>
          </p:cxnSp>
          <p:cxnSp>
            <p:nvCxnSpPr>
              <p:cNvPr id="12" name="Connector 12"/>
              <p:cNvCxnSpPr/>
              <p:nvPr/>
            </p:nvCxnSpPr>
            <p:spPr>
              <a:xfrm flipV="1">
                <a:off x="5092700" y="5016500"/>
                <a:ext cx="228600" cy="228600"/>
              </a:xfrm>
              <a:prstGeom prst="line">
                <a:avLst/>
              </a:prstGeom>
              <a:ln w="12700" cap="sq" cmpd="sng">
                <a:solidFill>
                  <a:schemeClr val="accent1"/>
                </a:solidFill>
                <a:prstDash val="soli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3" name="AutoShape 3"/>
          <p:cNvSpPr>
            <a:spLocks noGrp="1"/>
          </p:cNvSpPr>
          <p:nvPr>
            <p:ph idx="1"/>
          </p:nvPr>
        </p:nvSpPr>
        <p:spPr>
          <a:xfrm>
            <a:off x="660400" y="1130300"/>
            <a:ext cx="10858500" cy="5003800"/>
          </a:xfr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2F2F2F"/>
                </a:solidFill>
                <a:latin typeface="Arial"/>
                <a:ea typeface="Arial"/>
              </a:rPr>
              <a:t>Click to edit Master text styles</a:t>
            </a:r>
          </a:p>
          <a:p>
            <a:pPr marL="685800" lvl="1" indent="-228600" algn="l">
              <a:lnSpc>
                <a:spcPct val="90000"/>
              </a:lnSpc>
              <a:spcBef>
                <a:spcPts val="500"/>
              </a:spcBef>
            </a:pPr>
            <a:r>
              <a:rPr lang="en-US" sz="1600" b="0" i="0" u="none" baseline="0">
                <a:solidFill>
                  <a:srgbClr val="2F2F2F"/>
                </a:solidFill>
                <a:latin typeface="Arial"/>
                <a:ea typeface="Arial"/>
              </a:rPr>
              <a:t>Second level</a:t>
            </a:r>
          </a:p>
          <a:p>
            <a:pPr marL="1143000" lvl="2" indent="-2286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sp>
        <p:nvSpPr>
          <p:cNvPr id="4" name="AutoShape 4"/>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zh-CN" altLang="en-US" sz="1000" b="0" i="0" u="none" baseline="0">
                <a:solidFill>
                  <a:srgbClr val="2F2F2F">
                    <a:lumMod val="50000"/>
                    <a:lumOff val="50000"/>
                  </a:srgbClr>
                </a:solidFill>
                <a:latin typeface="Arial"/>
                <a:ea typeface="Arial"/>
              </a:rPr>
              <a:t>2024/8/14</a:t>
            </a:r>
          </a:p>
        </p:txBody>
      </p:sp>
      <p:sp>
        <p:nvSpPr>
          <p:cNvPr id="5" name="AutoShape 5"/>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6" name="AutoShape 6"/>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2F2F2F">
                    <a:lumMod val="50000"/>
                    <a:lumOff val="50000"/>
                  </a:srgbClr>
                </a:solidFill>
                <a:latin typeface="Arial"/>
                <a:ea typeface="Arial"/>
              </a:rPr>
              <a:t>‹#›</a:t>
            </a:fld>
            <a:endParaRPr lang="zh-CN" alt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4"/>
          </p:nvPr>
        </p:nvSpPr>
        <p:spPr>
          <a:xfrm>
            <a:off x="660400" y="1500188"/>
            <a:ext cx="2836562" cy="594626"/>
          </a:xfrm>
        </p:spPr>
        <p:txBody>
          <a:bodyPr vert="horz" lIns="91440" tIns="45720" rIns="91440" bIns="45720" anchor="t">
            <a:normAutofit/>
          </a:bodyPr>
          <a:lstStyle/>
          <a:p>
            <a:pPr marL="0" indent="0" algn="r">
              <a:lnSpc>
                <a:spcPct val="90000"/>
              </a:lnSpc>
              <a:spcBef>
                <a:spcPts val="1000"/>
              </a:spcBef>
            </a:pPr>
            <a:r>
              <a:rPr lang="en-US" sz="2400" b="1" i="0" u="none" baseline="0">
                <a:solidFill>
                  <a:srgbClr val="2F2F2F"/>
                </a:solidFill>
                <a:latin typeface="Arial"/>
                <a:ea typeface="Arial"/>
              </a:rPr>
              <a:t>CONTENTS</a:t>
            </a:r>
          </a:p>
        </p:txBody>
      </p:sp>
      <p:sp>
        <p:nvSpPr>
          <p:cNvPr id="3" name="AutoShape 3"/>
          <p:cNvSpPr>
            <a:spLocks noGrp="1"/>
          </p:cNvSpPr>
          <p:nvPr>
            <p:ph type="body" sz="quarter" idx="13"/>
          </p:nvPr>
        </p:nvSpPr>
        <p:spPr>
          <a:xfrm>
            <a:off x="3647836" y="1500187"/>
            <a:ext cx="7871045" cy="4633913"/>
          </a:xfrm>
        </p:spPr>
        <p:txBody>
          <a:bodyPr vert="horz" lIns="91440" tIns="45720" rIns="91440" bIns="45720" anchor="t">
            <a:normAutofit/>
          </a:bodyPr>
          <a:lstStyle/>
          <a:p>
            <a:pPr marL="342900" indent="-342900" algn="l">
              <a:lnSpc>
                <a:spcPct val="90000"/>
              </a:lnSpc>
              <a:spcBef>
                <a:spcPts val="1000"/>
              </a:spcBef>
            </a:pPr>
            <a:r>
              <a:rPr lang="en-US" sz="1800" b="0" i="0" u="none" baseline="0">
                <a:solidFill>
                  <a:srgbClr val="2F2F2F"/>
                </a:solidFill>
                <a:latin typeface="Arial"/>
                <a:ea typeface="Arial"/>
              </a:rPr>
              <a:t>Click to edit Master text styles</a:t>
            </a:r>
          </a:p>
          <a:p>
            <a:pPr marL="800100" lvl="1" indent="-342900" algn="l">
              <a:lnSpc>
                <a:spcPct val="90000"/>
              </a:lnSpc>
              <a:spcBef>
                <a:spcPts val="500"/>
              </a:spcBef>
            </a:pPr>
            <a:r>
              <a:rPr lang="en-US" sz="1600" b="0" i="0" u="none" baseline="0">
                <a:solidFill>
                  <a:srgbClr val="2F2F2F"/>
                </a:solidFill>
                <a:latin typeface="Arial"/>
                <a:ea typeface="Arial"/>
              </a:rPr>
              <a:t>Second level</a:t>
            </a:r>
          </a:p>
          <a:p>
            <a:pPr marL="1257300" lvl="2" indent="-3429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sp>
        <p:nvSpPr>
          <p:cNvPr id="4" name="AutoShape 4"/>
          <p:cNvSpPr>
            <a:spLocks noGrp="1"/>
          </p:cNvSpPr>
          <p:nvPr>
            <p:ph type="ftr" sz="quarter" idx="10"/>
          </p:nvPr>
        </p:nvSpPr>
        <p:spPr>
          <a:xfrm>
            <a:off x="660401" y="6438900"/>
            <a:ext cx="3992171" cy="215900"/>
          </a:xfrm>
        </p:spPr>
        <p:txBody>
          <a:bodyPr vert="horz" lIns="91440" tIns="45720" rIns="91440" bIns="45720" anchor="ctr">
            <a:normAutofit/>
          </a:bodyPr>
          <a:lstStyle/>
          <a:p>
            <a:pPr marL="0" algn="l"/>
            <a:endParaRPr/>
          </a:p>
        </p:txBody>
      </p:sp>
      <p:sp>
        <p:nvSpPr>
          <p:cNvPr id="5" name="AutoShape 5"/>
          <p:cNvSpPr>
            <a:spLocks noGrp="1"/>
          </p:cNvSpPr>
          <p:nvPr>
            <p:ph type="dt" sz="half" idx="11"/>
          </p:nvPr>
        </p:nvSpPr>
        <p:spPr>
          <a:xfrm>
            <a:off x="5504656" y="6438900"/>
            <a:ext cx="1802924" cy="215900"/>
          </a:xfrm>
        </p:spPr>
        <p:txBody>
          <a:bodyPr vert="horz" lIns="91440" tIns="45720" rIns="91440" bIns="45720" anchor="ctr">
            <a:normAutofit/>
          </a:bodyPr>
          <a:lstStyle/>
          <a:p>
            <a:pPr marL="0" algn="ctr"/>
            <a:r>
              <a:rPr lang="zh-CN" altLang="en-US" sz="1000" b="0" i="0" u="none" baseline="0">
                <a:solidFill>
                  <a:srgbClr val="2F2F2F">
                    <a:lumMod val="50000"/>
                    <a:lumOff val="50000"/>
                  </a:srgbClr>
                </a:solidFill>
                <a:latin typeface="Arial"/>
                <a:ea typeface="Arial"/>
              </a:rPr>
              <a:t>2024/8/14</a:t>
            </a:r>
          </a:p>
        </p:txBody>
      </p:sp>
      <p:sp>
        <p:nvSpPr>
          <p:cNvPr id="6" name="AutoShape 6"/>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en-US" sz="1000" b="0" i="0" u="none" baseline="0">
                <a:solidFill>
                  <a:srgbClr val="2F2F2F">
                    <a:lumMod val="50000"/>
                    <a:lumOff val="50000"/>
                  </a:srgbClr>
                </a:solidFill>
                <a:latin typeface="Arial"/>
                <a:ea typeface="Arial"/>
              </a:rPr>
              <a:t>‹#›</a:t>
            </a:fld>
            <a:endParaRPr 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2"/>
          <a:srcRect t="7812" b="7812"/>
          <a:stretch>
            <a:fillRect/>
          </a:stretch>
        </p:blipFill>
        <p:spPr>
          <a:xfrm>
            <a:off x="0" y="0"/>
            <a:ext cx="12192000" cy="6858000"/>
          </a:xfrm>
          <a:prstGeom prst="rect">
            <a:avLst/>
          </a:prstGeom>
        </p:spPr>
      </p:pic>
      <p:grpSp>
        <p:nvGrpSpPr>
          <p:cNvPr id="3" name="Group 3"/>
          <p:cNvGrpSpPr/>
          <p:nvPr/>
        </p:nvGrpSpPr>
        <p:grpSpPr>
          <a:xfrm>
            <a:off x="10382738" y="746980"/>
            <a:ext cx="1148862" cy="278234"/>
            <a:chOff x="10893424" y="675663"/>
            <a:chExt cx="625476" cy="151479"/>
          </a:xfrm>
        </p:grpSpPr>
        <p:sp>
          <p:nvSpPr>
            <p:cNvPr id="4" name="AutoShape 4"/>
            <p:cNvSpPr/>
            <p:nvPr/>
          </p:nvSpPr>
          <p:spPr>
            <a:xfrm>
              <a:off x="10893424" y="675663"/>
              <a:ext cx="625475" cy="151479"/>
            </a:xfrm>
            <a:prstGeom prst="roundRect">
              <a:avLst>
                <a:gd name="adj" fmla="val 50000"/>
              </a:avLst>
            </a:prstGeom>
            <a:no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sp>
          <p:nvSpPr>
            <p:cNvPr id="5" name="AutoShape 5"/>
            <p:cNvSpPr/>
            <p:nvPr/>
          </p:nvSpPr>
          <p:spPr>
            <a:xfrm>
              <a:off x="11367476" y="675663"/>
              <a:ext cx="151424" cy="151479"/>
            </a:xfrm>
            <a:prstGeom prst="roundRect">
              <a:avLst>
                <a:gd name="adj" fmla="val 50000"/>
              </a:avLst>
            </a:prstGeom>
            <a:solidFill>
              <a:srgbClr val="FFFFFF"/>
            </a:solid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grpSp>
          <p:nvGrpSpPr>
            <p:cNvPr id="6" name="Group 6"/>
            <p:cNvGrpSpPr/>
            <p:nvPr/>
          </p:nvGrpSpPr>
          <p:grpSpPr>
            <a:xfrm>
              <a:off x="11431389" y="727806"/>
              <a:ext cx="23597" cy="47194"/>
              <a:chOff x="5092700" y="4787900"/>
              <a:chExt cx="228600" cy="457200"/>
            </a:xfrm>
          </p:grpSpPr>
          <p:cxnSp>
            <p:nvCxnSpPr>
              <p:cNvPr id="7" name="Connector 7"/>
              <p:cNvCxnSpPr/>
              <p:nvPr/>
            </p:nvCxnSpPr>
            <p:spPr>
              <a:xfrm>
                <a:off x="5092700" y="4787900"/>
                <a:ext cx="228600" cy="228600"/>
              </a:xfrm>
              <a:prstGeom prst="line">
                <a:avLst/>
              </a:prstGeom>
              <a:ln w="12700" cap="sq" cmpd="sng">
                <a:solidFill>
                  <a:schemeClr val="accent1"/>
                </a:solidFill>
                <a:prstDash val="solid"/>
              </a:ln>
            </p:spPr>
          </p:cxnSp>
          <p:cxnSp>
            <p:nvCxnSpPr>
              <p:cNvPr id="8" name="Connector 8"/>
              <p:cNvCxnSpPr/>
              <p:nvPr/>
            </p:nvCxnSpPr>
            <p:spPr>
              <a:xfrm flipV="1">
                <a:off x="5092700" y="5016500"/>
                <a:ext cx="228600" cy="228600"/>
              </a:xfrm>
              <a:prstGeom prst="line">
                <a:avLst/>
              </a:prstGeom>
              <a:ln w="12700" cap="sq" cmpd="sng">
                <a:solidFill>
                  <a:schemeClr val="accent1"/>
                </a:solidFill>
                <a:prstDash val="solid"/>
              </a:ln>
            </p:spPr>
          </p:cxnSp>
        </p:grpSp>
      </p:grpSp>
      <p:sp>
        <p:nvSpPr>
          <p:cNvPr id="9" name="AutoShape 9"/>
          <p:cNvSpPr>
            <a:spLocks noGrp="1"/>
          </p:cNvSpPr>
          <p:nvPr>
            <p:ph type="title"/>
          </p:nvPr>
        </p:nvSpPr>
        <p:spPr>
          <a:xfrm>
            <a:off x="3224068" y="3325377"/>
            <a:ext cx="5731164" cy="424732"/>
          </a:xfrm>
        </p:spPr>
        <p:txBody>
          <a:bodyPr vert="horz" lIns="91440" tIns="45720" rIns="91440" bIns="45720" anchor="b">
            <a:spAutoFit/>
          </a:bodyPr>
          <a:lstStyle/>
          <a:p>
            <a:pPr algn="ctr">
              <a:lnSpc>
                <a:spcPct val="90000"/>
              </a:lnSpc>
              <a:spcBef>
                <a:spcPct val="0"/>
              </a:spcBef>
            </a:pPr>
            <a:r>
              <a:rPr lang="en-US" sz="2400" b="1" i="0" u="none" baseline="0">
                <a:solidFill>
                  <a:srgbClr val="2F2F2F"/>
                </a:solidFill>
                <a:latin typeface="Arial"/>
                <a:ea typeface="Arial"/>
              </a:rPr>
              <a:t>Click to edit Master title style</a:t>
            </a:r>
          </a:p>
        </p:txBody>
      </p:sp>
      <p:sp>
        <p:nvSpPr>
          <p:cNvPr id="10" name="AutoShape 10"/>
          <p:cNvSpPr>
            <a:spLocks noGrp="1"/>
          </p:cNvSpPr>
          <p:nvPr>
            <p:ph type="body" idx="1"/>
          </p:nvPr>
        </p:nvSpPr>
        <p:spPr>
          <a:xfrm>
            <a:off x="3224068" y="3750109"/>
            <a:ext cx="5731164" cy="258532"/>
          </a:xfrm>
        </p:spPr>
        <p:txBody>
          <a:bodyPr vert="horz" lIns="91440" tIns="45720" rIns="91440" bIns="45720" anchor="t">
            <a:spAutoFit/>
          </a:bodyPr>
          <a:lstStyle/>
          <a:p>
            <a:pPr marL="0" indent="0" algn="ctr">
              <a:lnSpc>
                <a:spcPct val="90000"/>
              </a:lnSpc>
              <a:spcBef>
                <a:spcPts val="1000"/>
              </a:spcBef>
            </a:pPr>
            <a:r>
              <a:rPr lang="en-US" sz="1200" b="0" i="0" u="none" baseline="0">
                <a:solidFill>
                  <a:srgbClr val="2F2F2F"/>
                </a:solidFill>
                <a:latin typeface="Arial"/>
                <a:ea typeface="Arial"/>
              </a:rPr>
              <a:t>Click to edit Master text styles</a:t>
            </a:r>
          </a:p>
        </p:txBody>
      </p:sp>
      <p:sp>
        <p:nvSpPr>
          <p:cNvPr id="11" name="AutoShape 11"/>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zh-CN" altLang="en-US" sz="1000" b="0" i="0" u="none" baseline="0">
                <a:solidFill>
                  <a:srgbClr val="2F2F2F">
                    <a:lumMod val="50000"/>
                    <a:lumOff val="50000"/>
                  </a:srgbClr>
                </a:solidFill>
                <a:latin typeface="Arial"/>
                <a:ea typeface="Arial"/>
              </a:rPr>
              <a:t>2024/8/14</a:t>
            </a:r>
          </a:p>
        </p:txBody>
      </p:sp>
      <p:sp>
        <p:nvSpPr>
          <p:cNvPr id="12" name="AutoShape 12"/>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13" name="AutoShape 13"/>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2F2F2F">
                    <a:lumMod val="50000"/>
                    <a:lumOff val="50000"/>
                  </a:srgbClr>
                </a:solidFill>
                <a:latin typeface="Arial"/>
                <a:ea typeface="Arial"/>
              </a:rPr>
              <a:t>‹#›</a:t>
            </a:fld>
            <a:endParaRPr lang="zh-CN" alt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3" name="AutoShape 3"/>
          <p:cNvSpPr>
            <a:spLocks noGrp="1"/>
          </p:cNvSpPr>
          <p:nvPr>
            <p:ph type="dt" sz="half" idx="10"/>
          </p:nvPr>
        </p:nvSpPr>
        <p:spPr>
          <a:xfrm>
            <a:off x="5504656" y="6438900"/>
            <a:ext cx="1802924" cy="215900"/>
          </a:xfrm>
        </p:spPr>
        <p:txBody>
          <a:bodyPr vert="horz" lIns="91440" tIns="45720" rIns="91440" bIns="45720" anchor="ctr">
            <a:normAutofit/>
          </a:bodyPr>
          <a:lstStyle/>
          <a:p>
            <a:pPr marL="0" algn="ctr"/>
            <a:r>
              <a:rPr lang="zh-CN" altLang="en-US" sz="1000" b="0" i="0" u="none" baseline="0">
                <a:solidFill>
                  <a:srgbClr val="2F2F2F">
                    <a:lumMod val="50000"/>
                    <a:lumOff val="50000"/>
                  </a:srgbClr>
                </a:solidFill>
                <a:latin typeface="Arial"/>
                <a:ea typeface="Arial"/>
              </a:rPr>
              <a:t>2024/8/14</a:t>
            </a:r>
          </a:p>
        </p:txBody>
      </p:sp>
      <p:sp>
        <p:nvSpPr>
          <p:cNvPr id="4" name="AutoShape 4"/>
          <p:cNvSpPr>
            <a:spLocks noGrp="1"/>
          </p:cNvSpPr>
          <p:nvPr>
            <p:ph type="ftr" sz="quarter" idx="11"/>
          </p:nvPr>
        </p:nvSpPr>
        <p:spPr>
          <a:xfrm>
            <a:off x="660401" y="6438900"/>
            <a:ext cx="3992171" cy="215900"/>
          </a:xfrm>
        </p:spPr>
        <p:txBody>
          <a:bodyPr vert="horz" lIns="91440" tIns="45720" rIns="91440" bIns="45720" anchor="ctr">
            <a:normAutofit/>
          </a:bodyPr>
          <a:lstStyle/>
          <a:p>
            <a:pPr marL="0" algn="l"/>
            <a:endParaRPr/>
          </a:p>
        </p:txBody>
      </p:sp>
      <p:sp>
        <p:nvSpPr>
          <p:cNvPr id="5" name="AutoShape 5"/>
          <p:cNvSpPr>
            <a:spLocks noGrp="1"/>
          </p:cNvSpPr>
          <p:nvPr>
            <p:ph type="sldNum" sz="quarter" idx="12"/>
          </p:nvPr>
        </p:nvSpPr>
        <p:spPr>
          <a:xfrm>
            <a:off x="8857452" y="6438900"/>
            <a:ext cx="2661448" cy="215900"/>
          </a:xfrm>
        </p:spPr>
        <p:txBody>
          <a:bodyPr vert="horz" lIns="91440" tIns="45720" rIns="91440" bIns="45720" anchor="ctr">
            <a:normAutofit/>
          </a:bodyPr>
          <a:lstStyle/>
          <a:p>
            <a:pPr marL="0" algn="r"/>
            <a:fld id="{3386411A-70EE-422D-B97C-F56BEE3FF077}" type="slidenum">
              <a:rPr lang="zh-CN" altLang="en-US" sz="1000" b="0" i="0" u="none" baseline="0">
                <a:solidFill>
                  <a:srgbClr val="2F2F2F">
                    <a:lumMod val="50000"/>
                    <a:lumOff val="50000"/>
                  </a:srgbClr>
                </a:solidFill>
                <a:latin typeface="Arial"/>
                <a:ea typeface="Arial"/>
              </a:rPr>
              <a:t>‹#›</a:t>
            </a:fld>
            <a:endParaRPr lang="zh-CN" altLang="en-US" sz="1000" b="0" i="0" u="none" baseline="0">
              <a:solidFill>
                <a:srgbClr val="2F2F2F">
                  <a:lumMod val="50000"/>
                  <a:lumOff val="50000"/>
                </a:srgbClr>
              </a:solidFill>
              <a:latin typeface="Arial"/>
              <a:ea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2"/>
          <a:srcRect t="7812" b="7812"/>
          <a:stretch>
            <a:fillRect/>
          </a:stretch>
        </p:blipFill>
        <p:spPr>
          <a:xfrm>
            <a:off x="-121920" y="0"/>
            <a:ext cx="12192000" cy="6858000"/>
          </a:xfrm>
          <a:prstGeom prst="rect">
            <a:avLst/>
          </a:prstGeom>
        </p:spPr>
      </p:pic>
      <p:grpSp>
        <p:nvGrpSpPr>
          <p:cNvPr id="3" name="Group 3"/>
          <p:cNvGrpSpPr/>
          <p:nvPr/>
        </p:nvGrpSpPr>
        <p:grpSpPr>
          <a:xfrm>
            <a:off x="10382738" y="746980"/>
            <a:ext cx="1148862" cy="278234"/>
            <a:chOff x="10893424" y="675663"/>
            <a:chExt cx="625476" cy="151479"/>
          </a:xfrm>
        </p:grpSpPr>
        <p:sp>
          <p:nvSpPr>
            <p:cNvPr id="4" name="AutoShape 4"/>
            <p:cNvSpPr/>
            <p:nvPr/>
          </p:nvSpPr>
          <p:spPr>
            <a:xfrm>
              <a:off x="10893424" y="675663"/>
              <a:ext cx="625475" cy="151479"/>
            </a:xfrm>
            <a:prstGeom prst="roundRect">
              <a:avLst>
                <a:gd name="adj" fmla="val 50000"/>
              </a:avLst>
            </a:prstGeom>
            <a:no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sp>
          <p:nvSpPr>
            <p:cNvPr id="5" name="AutoShape 5"/>
            <p:cNvSpPr/>
            <p:nvPr/>
          </p:nvSpPr>
          <p:spPr>
            <a:xfrm>
              <a:off x="11367476" y="675663"/>
              <a:ext cx="151424" cy="151479"/>
            </a:xfrm>
            <a:prstGeom prst="roundRect">
              <a:avLst>
                <a:gd name="adj" fmla="val 50000"/>
              </a:avLst>
            </a:prstGeom>
            <a:solidFill>
              <a:srgbClr val="FFFFFF"/>
            </a:solidFill>
            <a:ln w="12700" cap="flat" cmpd="sng">
              <a:solidFill>
                <a:srgbClr val="FFFFFF"/>
              </a:solidFill>
              <a:prstDash val="solid"/>
            </a:ln>
          </p:spPr>
          <p:txBody>
            <a:bodyPr vert="horz" lIns="91440" tIns="45720" rIns="91440" bIns="45720" anchor="ctr">
              <a:normAutofit fontScale="40000" lnSpcReduction="20000"/>
            </a:bodyPr>
            <a:lstStyle/>
            <a:p>
              <a:pPr marL="0" algn="ctr"/>
              <a:endParaRPr/>
            </a:p>
          </p:txBody>
        </p:sp>
        <p:grpSp>
          <p:nvGrpSpPr>
            <p:cNvPr id="6" name="Group 6"/>
            <p:cNvGrpSpPr/>
            <p:nvPr/>
          </p:nvGrpSpPr>
          <p:grpSpPr>
            <a:xfrm>
              <a:off x="11431389" y="727806"/>
              <a:ext cx="23597" cy="47194"/>
              <a:chOff x="5092700" y="4787900"/>
              <a:chExt cx="228600" cy="457200"/>
            </a:xfrm>
          </p:grpSpPr>
          <p:cxnSp>
            <p:nvCxnSpPr>
              <p:cNvPr id="7" name="Connector 7"/>
              <p:cNvCxnSpPr/>
              <p:nvPr/>
            </p:nvCxnSpPr>
            <p:spPr>
              <a:xfrm>
                <a:off x="5092700" y="4787900"/>
                <a:ext cx="228600" cy="228600"/>
              </a:xfrm>
              <a:prstGeom prst="line">
                <a:avLst/>
              </a:prstGeom>
              <a:ln w="12700" cap="sq" cmpd="sng">
                <a:solidFill>
                  <a:schemeClr val="accent1"/>
                </a:solidFill>
                <a:prstDash val="solid"/>
              </a:ln>
            </p:spPr>
          </p:cxnSp>
          <p:cxnSp>
            <p:nvCxnSpPr>
              <p:cNvPr id="8" name="Connector 8"/>
              <p:cNvCxnSpPr/>
              <p:nvPr/>
            </p:nvCxnSpPr>
            <p:spPr>
              <a:xfrm flipV="1">
                <a:off x="5092700" y="5016500"/>
                <a:ext cx="228600" cy="228600"/>
              </a:xfrm>
              <a:prstGeom prst="line">
                <a:avLst/>
              </a:prstGeom>
              <a:ln w="12700" cap="sq" cmpd="sng">
                <a:solidFill>
                  <a:schemeClr val="accent1"/>
                </a:solidFill>
                <a:prstDash val="solid"/>
              </a:ln>
            </p:spPr>
          </p:cxnSp>
        </p:grpSp>
      </p:grpSp>
      <p:sp>
        <p:nvSpPr>
          <p:cNvPr id="9" name="AutoShape 9"/>
          <p:cNvSpPr>
            <a:spLocks noGrp="1"/>
          </p:cNvSpPr>
          <p:nvPr>
            <p:ph type="body" sz="quarter" idx="13"/>
          </p:nvPr>
        </p:nvSpPr>
        <p:spPr>
          <a:xfrm>
            <a:off x="673098" y="3204915"/>
            <a:ext cx="10858500" cy="535531"/>
          </a:xfrm>
        </p:spPr>
        <p:txBody>
          <a:bodyPr vert="horz" lIns="91440" tIns="45720" rIns="91440" bIns="45720" anchor="b">
            <a:spAutoFit/>
          </a:bodyPr>
          <a:lstStyle/>
          <a:p>
            <a:pPr marL="228600" indent="-228600" algn="ctr">
              <a:lnSpc>
                <a:spcPct val="90000"/>
              </a:lnSpc>
              <a:spcBef>
                <a:spcPct val="0"/>
              </a:spcBef>
            </a:pPr>
            <a:r>
              <a:rPr lang="en-US" sz="3200" b="1" i="0" u="none" baseline="0">
                <a:solidFill>
                  <a:srgbClr val="2F2F2F"/>
                </a:solidFill>
                <a:latin typeface="Arial"/>
                <a:ea typeface="Arial"/>
              </a:rPr>
              <a:t>Click to edit Master text styles</a:t>
            </a:r>
          </a:p>
        </p:txBody>
      </p:sp>
      <p:sp>
        <p:nvSpPr>
          <p:cNvPr id="10" name="AutoShape 10"/>
          <p:cNvSpPr>
            <a:spLocks noGrp="1"/>
          </p:cNvSpPr>
          <p:nvPr>
            <p:ph type="body" sz="quarter" idx="14"/>
          </p:nvPr>
        </p:nvSpPr>
        <p:spPr>
          <a:xfrm>
            <a:off x="6356354" y="5837829"/>
            <a:ext cx="5162546" cy="296271"/>
          </a:xfrm>
        </p:spPr>
        <p:txBody>
          <a:bodyPr vert="horz" lIns="91440" tIns="45720" rIns="91440" bIns="45720" anchor="ctr">
            <a:normAutofit/>
          </a:bodyPr>
          <a:lstStyle/>
          <a:p>
            <a:pPr marL="0" indent="0" algn="r">
              <a:lnSpc>
                <a:spcPct val="90000"/>
              </a:lnSpc>
              <a:spcBef>
                <a:spcPts val="1000"/>
              </a:spcBef>
            </a:pPr>
            <a:r>
              <a:rPr lang="en-US" sz="1100" b="0" i="0" u="none" baseline="0">
                <a:solidFill>
                  <a:srgbClr val="2F2F2F"/>
                </a:solidFill>
                <a:latin typeface="Arial"/>
                <a:ea typeface="Arial"/>
              </a:rPr>
              <a:t>Speaker name and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9">
            <a:alphaModFix amt="20000"/>
          </a:blip>
          <a:srcRect t="7812" b="7812"/>
          <a:stretch>
            <a:fillRect/>
          </a:stretch>
        </p:blipFill>
        <p:spPr>
          <a:xfrm>
            <a:off x="0" y="0"/>
            <a:ext cx="12192000" cy="6858000"/>
          </a:xfrm>
          <a:prstGeom prst="rect">
            <a:avLst/>
          </a:prstGeom>
        </p:spPr>
      </p:pic>
      <p:sp>
        <p:nvSpPr>
          <p:cNvPr id="3" name="AutoShape 3"/>
          <p:cNvSpPr>
            <a:spLocks noGrp="1"/>
          </p:cNvSpPr>
          <p:nvPr>
            <p:ph type="title"/>
          </p:nvPr>
        </p:nvSpPr>
        <p:spPr>
          <a:xfrm>
            <a:off x="660400" y="0"/>
            <a:ext cx="10858500" cy="1028700"/>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4" name="AutoShape 4"/>
          <p:cNvSpPr>
            <a:spLocks noGrp="1"/>
          </p:cNvSpPr>
          <p:nvPr>
            <p:ph type="body" idx="1"/>
          </p:nvPr>
        </p:nvSpPr>
        <p:spPr>
          <a:xfrm>
            <a:off x="660400" y="1130300"/>
            <a:ext cx="10858500" cy="5003800"/>
          </a:xfrm>
          <a:prstGeom prst="rect">
            <a:avLst/>
          </a:prstGeo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2F2F2F"/>
                </a:solidFill>
                <a:latin typeface="Arial"/>
                <a:ea typeface="Arial"/>
              </a:rPr>
              <a:t>Click to edit Master text styles</a:t>
            </a:r>
          </a:p>
          <a:p>
            <a:pPr marL="685800" lvl="1" indent="-228600" algn="l">
              <a:lnSpc>
                <a:spcPct val="90000"/>
              </a:lnSpc>
              <a:spcBef>
                <a:spcPts val="500"/>
              </a:spcBef>
            </a:pPr>
            <a:r>
              <a:rPr lang="en-US" sz="1600" b="0" i="0" u="none" baseline="0">
                <a:solidFill>
                  <a:srgbClr val="2F2F2F"/>
                </a:solidFill>
                <a:latin typeface="Arial"/>
                <a:ea typeface="Arial"/>
              </a:rPr>
              <a:t>Second level</a:t>
            </a:r>
          </a:p>
          <a:p>
            <a:pPr marL="1143000" lvl="2" indent="-2286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sp>
        <p:nvSpPr>
          <p:cNvPr id="5" name="AutoShape 5"/>
          <p:cNvSpPr>
            <a:spLocks noGrp="1"/>
          </p:cNvSpPr>
          <p:nvPr>
            <p:ph type="ftr" sz="quarter" idx="3"/>
          </p:nvPr>
        </p:nvSpPr>
        <p:spPr>
          <a:xfrm>
            <a:off x="660401" y="6438900"/>
            <a:ext cx="3992171" cy="215900"/>
          </a:xfrm>
          <a:prstGeom prst="rect">
            <a:avLst/>
          </a:prstGeom>
        </p:spPr>
        <p:txBody>
          <a:bodyPr vert="horz" lIns="91440" tIns="45720" rIns="91440" bIns="45720" anchor="ctr">
            <a:normAutofit/>
          </a:bodyPr>
          <a:lstStyle/>
          <a:p>
            <a:pPr marL="0" algn="l"/>
            <a:endParaRPr/>
          </a:p>
        </p:txBody>
      </p:sp>
      <p:sp>
        <p:nvSpPr>
          <p:cNvPr id="6" name="AutoShape 6"/>
          <p:cNvSpPr>
            <a:spLocks noGrp="1"/>
          </p:cNvSpPr>
          <p:nvPr>
            <p:ph type="dt" sz="half" idx="2"/>
          </p:nvPr>
        </p:nvSpPr>
        <p:spPr>
          <a:xfrm>
            <a:off x="5504656" y="6438900"/>
            <a:ext cx="1802924" cy="215900"/>
          </a:xfrm>
          <a:prstGeom prst="rect">
            <a:avLst/>
          </a:prstGeom>
        </p:spPr>
        <p:txBody>
          <a:bodyPr vert="horz" lIns="91440" tIns="45720" rIns="91440" bIns="45720" anchor="ctr">
            <a:normAutofit/>
          </a:bodyPr>
          <a:lstStyle/>
          <a:p>
            <a:pPr marL="0" algn="l"/>
            <a:r>
              <a:rPr lang="zh-CN" altLang="en-US" sz="1800" b="0" i="0" u="none" baseline="0">
                <a:solidFill>
                  <a:srgbClr val="2F2F2F"/>
                </a:solidFill>
                <a:latin typeface="Arial"/>
                <a:ea typeface="Arial"/>
              </a:rPr>
              <a:t>2024/8/14</a:t>
            </a:r>
          </a:p>
        </p:txBody>
      </p:sp>
      <p:sp>
        <p:nvSpPr>
          <p:cNvPr id="7" name="AutoShape 7"/>
          <p:cNvSpPr>
            <a:spLocks noGrp="1"/>
          </p:cNvSpPr>
          <p:nvPr>
            <p:ph type="sldNum" sz="quarter" idx="4"/>
          </p:nvPr>
        </p:nvSpPr>
        <p:spPr>
          <a:xfrm>
            <a:off x="8857452" y="6438900"/>
            <a:ext cx="2661448" cy="215900"/>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2F2F2F"/>
                </a:solidFill>
                <a:latin typeface="Arial"/>
                <a:ea typeface="Arial"/>
              </a:rPr>
              <a:t>‹#›</a:t>
            </a:fld>
            <a:endParaRPr lang="en-US" sz="1800" b="0" i="0" u="none" baseline="0">
              <a:solidFill>
                <a:srgbClr val="2F2F2F"/>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CF8"/>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533400" y="1126439"/>
            <a:ext cx="10858500" cy="881281"/>
          </a:xfrm>
        </p:spPr>
        <p:txBody>
          <a:bodyPr vert="horz" lIns="91440" tIns="45720" rIns="91440" bIns="45720" anchor="b">
            <a:noAutofit/>
          </a:bodyPr>
          <a:lstStyle/>
          <a:p>
            <a:pPr algn="ctr">
              <a:lnSpc>
                <a:spcPct val="110000"/>
              </a:lnSpc>
              <a:spcBef>
                <a:spcPct val="0"/>
              </a:spcBef>
            </a:pPr>
            <a:r>
              <a:rPr lang="zh-CN" altLang="en-US" sz="4800" b="1" i="0" u="none" baseline="0">
                <a:solidFill>
                  <a:schemeClr val="bg2">
                    <a:lumMod val="10000"/>
                  </a:schemeClr>
                </a:solidFill>
                <a:latin typeface="微软雅黑"/>
                <a:ea typeface="微软雅黑"/>
              </a:rPr>
              <a:t>Amazon Smbhav Hackathon 2024</a:t>
            </a:r>
          </a:p>
        </p:txBody>
      </p:sp>
      <p:sp>
        <p:nvSpPr>
          <p:cNvPr id="3" name="AutoShape 3"/>
          <p:cNvSpPr>
            <a:spLocks noGrp="1"/>
          </p:cNvSpPr>
          <p:nvPr>
            <p:ph type="subTitle" idx="1"/>
          </p:nvPr>
        </p:nvSpPr>
        <p:spPr>
          <a:xfrm>
            <a:off x="762000" y="2857500"/>
            <a:ext cx="10858500" cy="1143000"/>
          </a:xfrm>
          <a:solidFill>
            <a:schemeClr val="accent3"/>
          </a:solidFill>
          <a:effectLst>
            <a:outerShdw blurRad="50800" dist="38100" dir="2700000" algn="tl" rotWithShape="0">
              <a:srgbClr val="37A897">
                <a:alpha val="40000"/>
              </a:srgbClr>
            </a:outerShdw>
          </a:effectLst>
        </p:spPr>
        <p:txBody>
          <a:bodyPr vert="horz" lIns="91440" tIns="45720" rIns="91440" bIns="45720" anchor="ctr">
            <a:normAutofit/>
          </a:bodyPr>
          <a:lstStyle/>
          <a:p>
            <a:pPr marL="0" indent="0" algn="ctr">
              <a:lnSpc>
                <a:spcPct val="90000"/>
              </a:lnSpc>
              <a:spcBef>
                <a:spcPct val="0"/>
              </a:spcBef>
              <a:buNone/>
            </a:pPr>
            <a:r>
              <a:rPr lang="en-US" altLang="zh-CN" sz="4000" b="0" i="0" u="none" baseline="0">
                <a:solidFill>
                  <a:srgbClr val="FFFFFF"/>
                </a:solidFill>
                <a:latin typeface="微软雅黑"/>
                <a:ea typeface="微软雅黑"/>
              </a:rPr>
              <a:t>Automated Amazon Product Generator</a:t>
            </a:r>
            <a:endParaRPr lang="zh-CN" altLang="en-US" sz="4000" b="0" i="0" u="none" baseline="0">
              <a:solidFill>
                <a:srgbClr val="FFFFFF"/>
              </a:solidFill>
              <a:latin typeface="微软雅黑"/>
              <a:ea typeface="微软雅黑"/>
            </a:endParaRPr>
          </a:p>
        </p:txBody>
      </p:sp>
      <p:sp>
        <p:nvSpPr>
          <p:cNvPr id="5" name="AutoShape 3">
            <a:extLst>
              <a:ext uri="{FF2B5EF4-FFF2-40B4-BE49-F238E27FC236}">
                <a16:creationId xmlns:a16="http://schemas.microsoft.com/office/drawing/2014/main" id="{3080DD83-CE12-D3B3-83F5-1785E998DF3A}"/>
              </a:ext>
            </a:extLst>
          </p:cNvPr>
          <p:cNvSpPr txBox="1">
            <a:spLocks/>
          </p:cNvSpPr>
          <p:nvPr/>
        </p:nvSpPr>
        <p:spPr>
          <a:xfrm>
            <a:off x="9753600" y="6172200"/>
            <a:ext cx="2438400" cy="573168"/>
          </a:xfrm>
          <a:prstGeom prst="roundRect">
            <a:avLst>
              <a:gd name="adj" fmla="val 50000"/>
            </a:avLst>
          </a:prstGeom>
          <a:gradFill>
            <a:gsLst>
              <a:gs pos="0">
                <a:srgbClr val="2C7767"/>
              </a:gs>
              <a:gs pos="100000">
                <a:srgbClr val="7BBB79"/>
              </a:gs>
            </a:gsLst>
          </a:gradFill>
          <a:effectLst>
            <a:outerShdw blurRad="50800" dist="38100" dir="2700000" algn="tl" rotWithShape="0">
              <a:srgbClr val="37A897">
                <a:alpha val="40000"/>
              </a:srgbClr>
            </a:outerShdw>
          </a:effectLst>
        </p:spPr>
        <p:txBody>
          <a:bodyPr vert="horz" lIns="91440" tIns="45720" rIns="91440" bIns="45720" anchor="ct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buFont typeface="Arial" pitchFamily="34" charset="0"/>
              <a:buNone/>
            </a:pPr>
            <a:r>
              <a:rPr lang="en-US" altLang="zh-CN" sz="4000">
                <a:solidFill>
                  <a:srgbClr val="FFFFFF"/>
                </a:solidFill>
                <a:latin typeface="微软雅黑"/>
                <a:ea typeface="微软雅黑"/>
              </a:rPr>
              <a:t>Team</a:t>
            </a:r>
            <a:r>
              <a:rPr lang="zh-CN" altLang="en-US" sz="4000">
                <a:solidFill>
                  <a:srgbClr val="FFFFFF"/>
                </a:solidFill>
                <a:latin typeface="微软雅黑"/>
                <a:ea typeface="微软雅黑"/>
              </a:rPr>
              <a:t> </a:t>
            </a:r>
            <a:r>
              <a:rPr lang="en-US" altLang="zh-CN" sz="4000" err="1">
                <a:solidFill>
                  <a:srgbClr val="FFFFFF"/>
                </a:solidFill>
                <a:latin typeface="微软雅黑"/>
                <a:ea typeface="微软雅黑"/>
              </a:rPr>
              <a:t>AAGen</a:t>
            </a:r>
            <a:endParaRPr lang="zh-CN" altLang="en-US" sz="4000">
              <a:solidFill>
                <a:srgbClr val="FFFFFF"/>
              </a:solidFill>
              <a:latin typeface="微软雅黑"/>
              <a:ea typeface="微软雅黑"/>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2"/>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2"/>
                                        </p:tgtEl>
                                        <p:attrNameLst>
                                          <p:attrName>style.visibility</p:attrName>
                                        </p:attrNameLst>
                                      </p:cBhvr>
                                      <p:to>
                                        <p:strVal val="visible"/>
                                      </p:to>
                                    </p:set>
                                    <p:set>
                                      <p:cBhvr>
                                        <p:cTn id="11" dur="455" fill="hold">
                                          <p:stCondLst>
                                            <p:cond delay="0"/>
                                          </p:stCondLst>
                                        </p:cTn>
                                        <p:tgtEl>
                                          <p:spTgt spid="2"/>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CEE9911-12C8-9611-846A-F5D2E77AD87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92B2FB6-09A4-D354-5882-984D5CDFF1FF}"/>
              </a:ext>
            </a:extLst>
          </p:cNvPr>
          <p:cNvSpPr>
            <a:spLocks noGrp="1"/>
          </p:cNvSpPr>
          <p:nvPr>
            <p:ph type="title"/>
          </p:nvPr>
        </p:nvSpPr>
        <p:spPr>
          <a:xfrm>
            <a:off x="660400" y="62050"/>
            <a:ext cx="10858500" cy="966650"/>
          </a:xfrm>
        </p:spPr>
        <p:txBody>
          <a:bodyPr vert="horz" lIns="91440" tIns="45720" rIns="91440" bIns="45720" anchor="b">
            <a:normAutofit/>
          </a:bodyPr>
          <a:lstStyle/>
          <a:p>
            <a:pPr algn="l">
              <a:lnSpc>
                <a:spcPct val="90000"/>
              </a:lnSpc>
              <a:spcBef>
                <a:spcPct val="0"/>
              </a:spcBef>
            </a:pPr>
            <a:r>
              <a:rPr lang="en-US" altLang="zh-CN" sz="2800" b="1" i="0" u="none" baseline="0">
                <a:solidFill>
                  <a:srgbClr val="2F2F2F"/>
                </a:solidFill>
                <a:latin typeface="微软雅黑"/>
                <a:ea typeface="微软雅黑"/>
              </a:rPr>
              <a:t>Methodology</a:t>
            </a:r>
            <a:endParaRPr lang="zh-CN" altLang="en-US" sz="2800" b="1" i="0" u="none" baseline="0">
              <a:solidFill>
                <a:srgbClr val="2F2F2F"/>
              </a:solidFill>
              <a:latin typeface="微软雅黑"/>
              <a:ea typeface="微软雅黑"/>
            </a:endParaRPr>
          </a:p>
        </p:txBody>
      </p:sp>
      <p:sp>
        <p:nvSpPr>
          <p:cNvPr id="5" name="AutoShape 5">
            <a:extLst>
              <a:ext uri="{FF2B5EF4-FFF2-40B4-BE49-F238E27FC236}">
                <a16:creationId xmlns:a16="http://schemas.microsoft.com/office/drawing/2014/main" id="{0D51771D-3C7F-AB28-B500-6DDDFDF21603}"/>
              </a:ext>
            </a:extLst>
          </p:cNvPr>
          <p:cNvSpPr/>
          <p:nvPr/>
        </p:nvSpPr>
        <p:spPr>
          <a:xfrm>
            <a:off x="2171700" y="1676400"/>
            <a:ext cx="7848600" cy="4114800"/>
          </a:xfrm>
          <a:prstGeom prst="roundRect">
            <a:avLst>
              <a:gd name="adj" fmla="val 8000"/>
            </a:avLst>
          </a:prstGeom>
          <a:solidFill>
            <a:srgbClr val="778495">
              <a:alpha val="15000"/>
            </a:srgbClr>
          </a:solidFill>
          <a:ln cap="flat" cmpd="sng">
            <a:prstDash val="solid"/>
          </a:ln>
        </p:spPr>
        <p:txBody>
          <a:bodyPr vert="horz" wrap="square" lIns="91440" tIns="45720" rIns="91440" bIns="45720" anchor="ctr">
            <a:noAutofit/>
          </a:bodyPr>
          <a:lstStyle/>
          <a:p>
            <a:pPr marL="0" algn="l">
              <a:lnSpc>
                <a:spcPct val="130000"/>
              </a:lnSpc>
            </a:pPr>
            <a:endParaRPr/>
          </a:p>
        </p:txBody>
      </p:sp>
      <p:sp>
        <p:nvSpPr>
          <p:cNvPr id="8" name="AutoShape 8">
            <a:extLst>
              <a:ext uri="{FF2B5EF4-FFF2-40B4-BE49-F238E27FC236}">
                <a16:creationId xmlns:a16="http://schemas.microsoft.com/office/drawing/2014/main" id="{5A392DD4-463F-90C1-C4D3-E1D61C0AA581}"/>
              </a:ext>
            </a:extLst>
          </p:cNvPr>
          <p:cNvSpPr/>
          <p:nvPr/>
        </p:nvSpPr>
        <p:spPr>
          <a:xfrm>
            <a:off x="2895600" y="2412188"/>
            <a:ext cx="7086600" cy="2643224"/>
          </a:xfrm>
          <a:prstGeom prst="rect">
            <a:avLst/>
          </a:prstGeom>
        </p:spPr>
        <p:txBody>
          <a:bodyPr vert="horz" wrap="square" lIns="91440" tIns="45720" rIns="91440" bIns="45720" anchor="t">
            <a:spAutoFit/>
          </a:bodyPr>
          <a:lstStyle/>
          <a:p>
            <a:pPr marL="285750" indent="-285750">
              <a:lnSpc>
                <a:spcPct val="150000"/>
              </a:lnSpc>
              <a:buFont typeface="Arial" panose="020B0604020202020204" pitchFamily="34" charset="0"/>
              <a:buChar char="•"/>
            </a:pPr>
            <a:r>
              <a:rPr lang="en-US" sz="1400">
                <a:solidFill>
                  <a:schemeClr val="bg2">
                    <a:lumMod val="10000"/>
                  </a:schemeClr>
                </a:solidFill>
              </a:rPr>
              <a:t>When a user posts on their social media or webpage, the backend system scrapes the page to retrieve text and multimedia content.</a:t>
            </a:r>
          </a:p>
          <a:p>
            <a:pPr marL="285750" indent="-285750">
              <a:lnSpc>
                <a:spcPct val="150000"/>
              </a:lnSpc>
              <a:buFont typeface="Arial" panose="020B0604020202020204" pitchFamily="34" charset="0"/>
              <a:buChar char="•"/>
            </a:pPr>
            <a:r>
              <a:rPr lang="en-US" sz="1400">
                <a:solidFill>
                  <a:schemeClr val="bg2">
                    <a:lumMod val="10000"/>
                  </a:schemeClr>
                </a:solidFill>
              </a:rPr>
              <a:t> The scraped content is categorized into multimedia, text, and URLs and sent to specific LLMs for processing:</a:t>
            </a:r>
          </a:p>
          <a:p>
            <a:pPr>
              <a:lnSpc>
                <a:spcPct val="150000"/>
              </a:lnSpc>
            </a:pPr>
            <a:r>
              <a:rPr lang="en-US" sz="1400">
                <a:solidFill>
                  <a:schemeClr val="bg2">
                    <a:lumMod val="10000"/>
                  </a:schemeClr>
                </a:solidFill>
              </a:rPr>
              <a:t>	 -  Text content is sent to a dedicated text-processing LLM.</a:t>
            </a:r>
          </a:p>
          <a:p>
            <a:pPr>
              <a:lnSpc>
                <a:spcPct val="150000"/>
              </a:lnSpc>
            </a:pPr>
            <a:r>
              <a:rPr lang="en-US" sz="1400">
                <a:solidFill>
                  <a:schemeClr val="bg2">
                    <a:lumMod val="10000"/>
                  </a:schemeClr>
                </a:solidFill>
              </a:rPr>
              <a:t>	 -   Images and videos are sent to an LLM for multimedia analysis.</a:t>
            </a:r>
          </a:p>
          <a:p>
            <a:pPr marL="285750" indent="-285750">
              <a:lnSpc>
                <a:spcPct val="150000"/>
              </a:lnSpc>
              <a:buFont typeface="Arial" panose="020B0604020202020204" pitchFamily="34" charset="0"/>
              <a:buChar char="•"/>
            </a:pPr>
            <a:r>
              <a:rPr lang="en-US" sz="1400">
                <a:solidFill>
                  <a:schemeClr val="bg2">
                    <a:lumMod val="10000"/>
                  </a:schemeClr>
                </a:solidFill>
              </a:rPr>
              <a:t>Each LLM is prompted to identify the product and extract relevant details.</a:t>
            </a:r>
          </a:p>
          <a:p>
            <a:pPr marL="285750" indent="-285750">
              <a:lnSpc>
                <a:spcPct val="150000"/>
              </a:lnSpc>
              <a:buFont typeface="Arial" panose="020B0604020202020204" pitchFamily="34" charset="0"/>
              <a:buChar char="•"/>
            </a:pPr>
            <a:r>
              <a:rPr lang="en-US" sz="1400">
                <a:solidFill>
                  <a:schemeClr val="bg2">
                    <a:lumMod val="10000"/>
                  </a:schemeClr>
                </a:solidFill>
              </a:rPr>
              <a:t>The processed information is combined and sent as a response to the user.</a:t>
            </a:r>
            <a:endParaRPr lang="zh-CN" altLang="en-US" sz="1400" b="0" i="0" u="none" baseline="0">
              <a:solidFill>
                <a:schemeClr val="bg2">
                  <a:lumMod val="10000"/>
                </a:schemeClr>
              </a:solidFill>
              <a:latin typeface="微软雅黑"/>
              <a:ea typeface="微软雅黑"/>
            </a:endParaRPr>
          </a:p>
        </p:txBody>
      </p:sp>
    </p:spTree>
    <p:extLst>
      <p:ext uri="{BB962C8B-B14F-4D97-AF65-F5344CB8AC3E}">
        <p14:creationId xmlns:p14="http://schemas.microsoft.com/office/powerpoint/2010/main" val="1601945477"/>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anim calcmode="lin" valueType="num">
                                      <p:cBhvr>
                                        <p:cTn id="6" dur="1000" fill="hold"/>
                                        <p:tgtEl>
                                          <p:spTgt spid="2"/>
                                        </p:tgtEl>
                                        <p:attrNameLst>
                                          <p:attrName>ppt_w</p:attrName>
                                        </p:attrNameLst>
                                      </p:cBhvr>
                                      <p:tavLst>
                                        <p:tav tm="0">
                                          <p:val>
                                            <p:fltVal val="0"/>
                                          </p:val>
                                        </p:tav>
                                        <p:tav tm="100000">
                                          <p:val>
                                            <p:strVal val="#ppt_w"/>
                                          </p:val>
                                        </p:tav>
                                      </p:tavLst>
                                    </p:anim>
                                    <p:anim calcmode="lin" valueType="num">
                                      <p:cBhvr>
                                        <p:cTn id="7" dur="1000" fill="hold"/>
                                        <p:tgtEl>
                                          <p:spTgt spid="2"/>
                                        </p:tgtEl>
                                        <p:attrNameLst>
                                          <p:attrName>ppt_h</p:attrName>
                                        </p:attrNameLst>
                                      </p:cBhvr>
                                      <p:tavLst>
                                        <p:tav tm="0">
                                          <p:val>
                                            <p:fltVal val="0"/>
                                          </p:val>
                                        </p:tav>
                                        <p:tav tm="100000">
                                          <p:val>
                                            <p:strVal val="#ppt_h"/>
                                          </p:val>
                                        </p:tav>
                                      </p:tavLst>
                                    </p:anim>
                                    <p:animEffect transition="in" filter="fade">
                                      <p:cBhvr>
                                        <p:cTn id="8" dur="1000"/>
                                        <p:tgtEl>
                                          <p:spTgt spid="2"/>
                                        </p:tgtEl>
                                      </p:cBhvr>
                                    </p:animEffect>
                                    <p:set>
                                      <p:cBhvr>
                                        <p:cTn id="9" dur="1000" fill="hold">
                                          <p:stCondLst>
                                            <p:cond delay="0"/>
                                          </p:stCondLst>
                                        </p:cTn>
                                        <p:tgtEl>
                                          <p:spTgt spid="2"/>
                                        </p:tgtEl>
                                        <p:attrNameLst>
                                          <p:attrName>style.visibility</p:attrName>
                                        </p:attrNameLst>
                                      </p:cBhvr>
                                      <p:to>
                                        <p:strVal val="visible"/>
                                      </p:to>
                                    </p:set>
                                  </p:childTnLst>
                                </p:cTn>
                              </p:par>
                            </p:childTnLst>
                          </p:cTn>
                        </p:par>
                        <p:par>
                          <p:cTn id="10" fill="hold">
                            <p:stCondLst>
                              <p:cond delay="1000"/>
                            </p:stCondLst>
                            <p:childTnLst>
                              <p:par>
                                <p:cTn id="11" presetID="38" presetClass="entr" presetSubtype="0" fill="hold" grpId="0" nodeType="afterEffect">
                                  <p:stCondLst>
                                    <p:cond delay="0"/>
                                  </p:stCondLst>
                                  <p:iterate type="lt">
                                    <p:tmPct val="30000"/>
                                  </p:iterate>
                                  <p:childTnLst>
                                    <p:anim calcmode="lin" valueType="num">
                                      <p:cBhvr>
                                        <p:cTn id="12"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13"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4"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5" dur="136" fill="hold">
                                          <p:stCondLst>
                                            <p:cond delay="864"/>
                                          </p:stCondLst>
                                        </p:cTn>
                                        <p:tgtEl>
                                          <p:spTgt spid="8"/>
                                        </p:tgtEl>
                                        <p:attrNameLst>
                                          <p:attrName>ppt_y</p:attrName>
                                        </p:attrNameLst>
                                      </p:cBhvr>
                                      <p:tavLst>
                                        <p:tav tm="0">
                                          <p:val>
                                            <p:strVal val="#ppt_y-(0.354*#ppt_w-0.172*#ppt_h)"/>
                                          </p:val>
                                        </p:tav>
                                        <p:tav tm="100000">
                                          <p:val>
                                            <p:strVal val="#ppt_y"/>
                                          </p:val>
                                        </p:tav>
                                      </p:tavLst>
                                    </p:anim>
                                    <p:set>
                                      <p:cBhvr>
                                        <p:cTn id="16" dur="1" fill="hold">
                                          <p:stCondLst>
                                            <p:cond delay="0"/>
                                          </p:stCondLst>
                                        </p:cTn>
                                        <p:tgtEl>
                                          <p:spTgt spid="8"/>
                                        </p:tgtEl>
                                        <p:attrNameLst>
                                          <p:attrName>style.visibility</p:attrName>
                                        </p:attrNameLst>
                                      </p:cBhvr>
                                      <p:to>
                                        <p:strVal val="visible"/>
                                      </p:to>
                                    </p:set>
                                    <p:set>
                                      <p:cBhvr>
                                        <p:cTn id="17" dur="455" fill="hold">
                                          <p:stCondLst>
                                            <p:cond delay="0"/>
                                          </p:stCondLst>
                                        </p:cTn>
                                        <p:tgtEl>
                                          <p:spTgt spid="8"/>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3"/>
          </p:nvPr>
        </p:nvSpPr>
        <p:spPr>
          <a:xfrm>
            <a:off x="673098" y="2301078"/>
            <a:ext cx="10858500" cy="1439368"/>
          </a:xfrm>
        </p:spPr>
        <p:txBody>
          <a:bodyPr vert="horz" lIns="91440" tIns="45720" rIns="91440" bIns="45720" anchor="b">
            <a:normAutofit/>
          </a:bodyPr>
          <a:lstStyle/>
          <a:p>
            <a:pPr marL="0" indent="0" algn="ctr">
              <a:lnSpc>
                <a:spcPct val="90000"/>
              </a:lnSpc>
              <a:spcBef>
                <a:spcPts val="1000"/>
              </a:spcBef>
              <a:buNone/>
            </a:pPr>
            <a:r>
              <a:rPr lang="en-GB" sz="4400" b="1" i="0" u="none" baseline="0">
                <a:solidFill>
                  <a:srgbClr val="2F2F2F"/>
                </a:solidFill>
                <a:latin typeface="Arial"/>
                <a:ea typeface="Arial"/>
              </a:rPr>
              <a:t>Thank you</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 calcmode="lin" valueType="num">
                                      <p:cBhvr>
                                        <p:cTn id="8" dur="1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4"/>
          </p:nvPr>
        </p:nvSpPr>
        <p:spPr>
          <a:xfrm>
            <a:off x="660400" y="248396"/>
            <a:ext cx="4528545" cy="762474"/>
          </a:xfrm>
        </p:spPr>
        <p:txBody>
          <a:bodyPr vert="horz" lIns="91440" tIns="45720" rIns="91440" bIns="45720" anchor="t">
            <a:noAutofit/>
          </a:bodyPr>
          <a:lstStyle/>
          <a:p>
            <a:pPr marL="0" indent="0" algn="l">
              <a:lnSpc>
                <a:spcPct val="90000"/>
              </a:lnSpc>
              <a:spcBef>
                <a:spcPts val="1000"/>
              </a:spcBef>
              <a:buNone/>
            </a:pPr>
            <a:r>
              <a:rPr lang="en-GB" b="1" i="0" u="none" baseline="0">
                <a:solidFill>
                  <a:srgbClr val="2F2F2F"/>
                </a:solidFill>
                <a:latin typeface="Arial"/>
                <a:ea typeface="Arial"/>
              </a:rPr>
              <a:t>CONTENT</a:t>
            </a:r>
          </a:p>
        </p:txBody>
      </p:sp>
      <p:grpSp>
        <p:nvGrpSpPr>
          <p:cNvPr id="36" name="Group 35">
            <a:extLst>
              <a:ext uri="{FF2B5EF4-FFF2-40B4-BE49-F238E27FC236}">
                <a16:creationId xmlns:a16="http://schemas.microsoft.com/office/drawing/2014/main" id="{845A11FC-5BED-1807-9EDD-A7FCDE6EB6A8}"/>
              </a:ext>
            </a:extLst>
          </p:cNvPr>
          <p:cNvGrpSpPr/>
          <p:nvPr/>
        </p:nvGrpSpPr>
        <p:grpSpPr>
          <a:xfrm>
            <a:off x="688975" y="1981200"/>
            <a:ext cx="11789102" cy="4109576"/>
            <a:chOff x="660400" y="1151825"/>
            <a:chExt cx="11789102" cy="4109576"/>
          </a:xfrm>
        </p:grpSpPr>
        <p:grpSp>
          <p:nvGrpSpPr>
            <p:cNvPr id="3" name="Group 3"/>
            <p:cNvGrpSpPr/>
            <p:nvPr/>
          </p:nvGrpSpPr>
          <p:grpSpPr>
            <a:xfrm>
              <a:off x="660400" y="2659527"/>
              <a:ext cx="1094172" cy="1094172"/>
              <a:chOff x="1024626" y="3363384"/>
              <a:chExt cx="1094172" cy="1094172"/>
            </a:xfrm>
          </p:grpSpPr>
          <p:sp>
            <p:nvSpPr>
              <p:cNvPr id="4" name="AutoShape 4"/>
              <p:cNvSpPr/>
              <p:nvPr/>
            </p:nvSpPr>
            <p:spPr>
              <a:xfrm>
                <a:off x="1024626" y="3363384"/>
                <a:ext cx="1094172" cy="1094172"/>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5" name="TextBox 5"/>
              <p:cNvSpPr txBox="1"/>
              <p:nvPr/>
            </p:nvSpPr>
            <p:spPr>
              <a:xfrm>
                <a:off x="1161570" y="3525750"/>
                <a:ext cx="820284" cy="769441"/>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ctr">
                  <a:defRPr/>
                </a:pPr>
                <a:r>
                  <a:rPr lang="en-US" sz="4400" b="1" i="0" u="none" baseline="0">
                    <a:solidFill>
                      <a:srgbClr val="2F2F2F">
                        <a:lumMod val="90000"/>
                        <a:lumOff val="10000"/>
                      </a:srgbClr>
                    </a:solidFill>
                    <a:latin typeface="Arial"/>
                    <a:ea typeface="Arial"/>
                  </a:rPr>
                  <a:t>01</a:t>
                </a:r>
                <a:endParaRPr lang="en-US" sz="1100"/>
              </a:p>
            </p:txBody>
          </p:sp>
        </p:grpSp>
        <p:sp>
          <p:nvSpPr>
            <p:cNvPr id="6" name="TextBox 6"/>
            <p:cNvSpPr txBox="1"/>
            <p:nvPr/>
          </p:nvSpPr>
          <p:spPr>
            <a:xfrm>
              <a:off x="1359202" y="1151825"/>
              <a:ext cx="2026616" cy="369332"/>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zh-CN" altLang="en-US" sz="1800" b="1" i="0" u="none" baseline="0">
                  <a:solidFill>
                    <a:srgbClr val="171A1D"/>
                  </a:solidFill>
                  <a:latin typeface="SourceSansPro"/>
                  <a:ea typeface="SourceSansPro"/>
                </a:rPr>
                <a:t>Team Details</a:t>
              </a:r>
              <a:endParaRPr lang="en-US" sz="1100"/>
            </a:p>
          </p:txBody>
        </p:sp>
        <p:cxnSp>
          <p:nvCxnSpPr>
            <p:cNvPr id="7" name="Connector 7"/>
            <p:cNvCxnSpPr/>
            <p:nvPr/>
          </p:nvCxnSpPr>
          <p:spPr>
            <a:xfrm flipV="1">
              <a:off x="1207486" y="1213867"/>
              <a:ext cx="0" cy="1445660"/>
            </a:xfrm>
            <a:prstGeom prst="line">
              <a:avLst/>
            </a:prstGeom>
            <a:ln w="38100" cap="flat" cmpd="sng">
              <a:solidFill>
                <a:schemeClr val="accent1"/>
              </a:solidFill>
              <a:prstDash val="solid"/>
              <a:tailEnd type="oval"/>
            </a:ln>
          </p:spPr>
        </p:cxnSp>
        <p:grpSp>
          <p:nvGrpSpPr>
            <p:cNvPr id="34" name="Group 33">
              <a:extLst>
                <a:ext uri="{FF2B5EF4-FFF2-40B4-BE49-F238E27FC236}">
                  <a16:creationId xmlns:a16="http://schemas.microsoft.com/office/drawing/2014/main" id="{030EC31D-76F0-23A4-B84D-706EC547A467}"/>
                </a:ext>
              </a:extLst>
            </p:cNvPr>
            <p:cNvGrpSpPr/>
            <p:nvPr/>
          </p:nvGrpSpPr>
          <p:grpSpPr>
            <a:xfrm>
              <a:off x="3036406" y="2659527"/>
              <a:ext cx="2725416" cy="2601874"/>
              <a:chOff x="3456872" y="1150128"/>
              <a:chExt cx="2725416" cy="2601874"/>
            </a:xfrm>
          </p:grpSpPr>
          <p:grpSp>
            <p:nvGrpSpPr>
              <p:cNvPr id="8" name="Group 8"/>
              <p:cNvGrpSpPr/>
              <p:nvPr/>
            </p:nvGrpSpPr>
            <p:grpSpPr>
              <a:xfrm>
                <a:off x="3456872" y="2657830"/>
                <a:ext cx="1094172" cy="1094172"/>
                <a:chOff x="1024626" y="3363384"/>
                <a:chExt cx="1094172" cy="1094172"/>
              </a:xfrm>
            </p:grpSpPr>
            <p:sp>
              <p:nvSpPr>
                <p:cNvPr id="9" name="AutoShape 9"/>
                <p:cNvSpPr/>
                <p:nvPr/>
              </p:nvSpPr>
              <p:spPr>
                <a:xfrm>
                  <a:off x="1024626" y="3363384"/>
                  <a:ext cx="1094172" cy="1094172"/>
                </a:xfrm>
                <a:prstGeom prst="ellipse">
                  <a:avLst/>
                </a:prstGeom>
                <a:solidFill>
                  <a:srgbClr val="778495">
                    <a:alpha val="60000"/>
                  </a:srgbClr>
                </a:solidFill>
                <a:ln cap="flat" cmpd="sng">
                  <a:prstDash val="solid"/>
                </a:ln>
              </p:spPr>
              <p:txBody>
                <a:bodyPr vert="horz" lIns="91440" tIns="45720" rIns="91440" bIns="45720" anchor="ctr">
                  <a:normAutofit/>
                </a:bodyPr>
                <a:lstStyle/>
                <a:p>
                  <a:pPr marL="0" algn="ctr"/>
                  <a:endParaRPr/>
                </a:p>
              </p:txBody>
            </p:sp>
            <p:sp>
              <p:nvSpPr>
                <p:cNvPr id="10" name="TextBox 10"/>
                <p:cNvSpPr txBox="1"/>
                <p:nvPr/>
              </p:nvSpPr>
              <p:spPr>
                <a:xfrm>
                  <a:off x="1161570" y="3525750"/>
                  <a:ext cx="820284" cy="769441"/>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ctr">
                    <a:defRPr/>
                  </a:pPr>
                  <a:r>
                    <a:rPr lang="en-US" sz="4400" b="1" i="0" u="none" baseline="0">
                      <a:solidFill>
                        <a:srgbClr val="2F2F2F">
                          <a:lumMod val="90000"/>
                          <a:lumOff val="10000"/>
                        </a:srgbClr>
                      </a:solidFill>
                      <a:latin typeface="Arial"/>
                      <a:ea typeface="Arial"/>
                    </a:rPr>
                    <a:t>02</a:t>
                  </a:r>
                  <a:endParaRPr lang="en-US" sz="1100"/>
                </a:p>
              </p:txBody>
            </p:sp>
          </p:grpSp>
          <p:sp>
            <p:nvSpPr>
              <p:cNvPr id="11" name="TextBox 11"/>
              <p:cNvSpPr txBox="1"/>
              <p:nvPr/>
            </p:nvSpPr>
            <p:spPr>
              <a:xfrm>
                <a:off x="4155674" y="1150128"/>
                <a:ext cx="2026614" cy="369332"/>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zh-CN" altLang="en-US" sz="1800" b="1" i="0" u="none" baseline="0">
                    <a:solidFill>
                      <a:srgbClr val="171A1D"/>
                    </a:solidFill>
                    <a:latin typeface="SourceSansPro"/>
                    <a:ea typeface="SourceSansPro"/>
                  </a:rPr>
                  <a:t>Theme Details</a:t>
                </a:r>
                <a:endParaRPr lang="en-US" sz="1100"/>
              </a:p>
            </p:txBody>
          </p:sp>
          <p:cxnSp>
            <p:nvCxnSpPr>
              <p:cNvPr id="12" name="Connector 12"/>
              <p:cNvCxnSpPr/>
              <p:nvPr/>
            </p:nvCxnSpPr>
            <p:spPr>
              <a:xfrm flipV="1">
                <a:off x="4003958" y="1212170"/>
                <a:ext cx="0" cy="1445660"/>
              </a:xfrm>
              <a:prstGeom prst="line">
                <a:avLst/>
              </a:prstGeom>
              <a:ln w="38100" cap="flat" cmpd="sng">
                <a:solidFill>
                  <a:srgbClr val="778495">
                    <a:alpha val="60000"/>
                  </a:srgbClr>
                </a:solidFill>
                <a:prstDash val="solid"/>
                <a:tailEnd type="oval"/>
              </a:ln>
            </p:spPr>
          </p:cxnSp>
        </p:grpSp>
        <p:grpSp>
          <p:nvGrpSpPr>
            <p:cNvPr id="33" name="Group 32">
              <a:extLst>
                <a:ext uri="{FF2B5EF4-FFF2-40B4-BE49-F238E27FC236}">
                  <a16:creationId xmlns:a16="http://schemas.microsoft.com/office/drawing/2014/main" id="{0F9CF3FF-0A5C-0AB4-1A78-041166415635}"/>
                </a:ext>
              </a:extLst>
            </p:cNvPr>
            <p:cNvGrpSpPr/>
            <p:nvPr/>
          </p:nvGrpSpPr>
          <p:grpSpPr>
            <a:xfrm>
              <a:off x="5739849" y="1151825"/>
              <a:ext cx="2725416" cy="2601874"/>
              <a:chOff x="6253342" y="1150128"/>
              <a:chExt cx="2725416" cy="2601874"/>
            </a:xfrm>
          </p:grpSpPr>
          <p:grpSp>
            <p:nvGrpSpPr>
              <p:cNvPr id="13" name="Group 13"/>
              <p:cNvGrpSpPr/>
              <p:nvPr/>
            </p:nvGrpSpPr>
            <p:grpSpPr>
              <a:xfrm>
                <a:off x="6253342" y="2657830"/>
                <a:ext cx="1094172" cy="1094172"/>
                <a:chOff x="1024626" y="3363384"/>
                <a:chExt cx="1094172" cy="1094172"/>
              </a:xfrm>
            </p:grpSpPr>
            <p:sp>
              <p:nvSpPr>
                <p:cNvPr id="14" name="AutoShape 14"/>
                <p:cNvSpPr/>
                <p:nvPr/>
              </p:nvSpPr>
              <p:spPr>
                <a:xfrm>
                  <a:off x="1024626" y="3363384"/>
                  <a:ext cx="1094172" cy="1094172"/>
                </a:xfrm>
                <a:prstGeom prst="ellipse">
                  <a:avLst/>
                </a:prstGeom>
                <a:solidFill>
                  <a:srgbClr val="2C7767"/>
                </a:solidFill>
                <a:ln cap="flat" cmpd="sng">
                  <a:prstDash val="solid"/>
                </a:ln>
              </p:spPr>
              <p:txBody>
                <a:bodyPr vert="horz" lIns="91440" tIns="45720" rIns="91440" bIns="45720" anchor="ctr">
                  <a:normAutofit/>
                </a:bodyPr>
                <a:lstStyle/>
                <a:p>
                  <a:pPr marL="0" algn="ctr"/>
                  <a:endParaRPr/>
                </a:p>
              </p:txBody>
            </p:sp>
            <p:sp>
              <p:nvSpPr>
                <p:cNvPr id="15" name="TextBox 15"/>
                <p:cNvSpPr txBox="1"/>
                <p:nvPr/>
              </p:nvSpPr>
              <p:spPr>
                <a:xfrm>
                  <a:off x="1161570" y="3525750"/>
                  <a:ext cx="820284" cy="769441"/>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ctr">
                    <a:defRPr/>
                  </a:pPr>
                  <a:r>
                    <a:rPr lang="en-US" sz="4400" b="1" i="0" u="none" baseline="0">
                      <a:solidFill>
                        <a:srgbClr val="2F2F2F">
                          <a:lumMod val="90000"/>
                          <a:lumOff val="10000"/>
                        </a:srgbClr>
                      </a:solidFill>
                      <a:latin typeface="Arial"/>
                      <a:ea typeface="Arial"/>
                    </a:rPr>
                    <a:t>03</a:t>
                  </a:r>
                  <a:endParaRPr lang="en-US" sz="1100"/>
                </a:p>
              </p:txBody>
            </p:sp>
          </p:grpSp>
          <p:sp>
            <p:nvSpPr>
              <p:cNvPr id="16" name="TextBox 16"/>
              <p:cNvSpPr txBox="1"/>
              <p:nvPr/>
            </p:nvSpPr>
            <p:spPr>
              <a:xfrm>
                <a:off x="6952144" y="1150128"/>
                <a:ext cx="2026614" cy="369332"/>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zh-CN" altLang="en-US" sz="1800" b="1" i="0" u="none" baseline="0">
                    <a:solidFill>
                      <a:srgbClr val="171A1D"/>
                    </a:solidFill>
                    <a:latin typeface="SourceSansPro"/>
                    <a:ea typeface="SourceSansPro"/>
                  </a:rPr>
                  <a:t>Idea and Approach Details</a:t>
                </a:r>
                <a:endParaRPr lang="en-US" sz="1100"/>
              </a:p>
            </p:txBody>
          </p:sp>
          <p:cxnSp>
            <p:nvCxnSpPr>
              <p:cNvPr id="17" name="Connector 17"/>
              <p:cNvCxnSpPr/>
              <p:nvPr/>
            </p:nvCxnSpPr>
            <p:spPr>
              <a:xfrm flipV="1">
                <a:off x="6800428" y="1212170"/>
                <a:ext cx="0" cy="1445660"/>
              </a:xfrm>
              <a:prstGeom prst="line">
                <a:avLst/>
              </a:prstGeom>
              <a:ln w="38100" cap="flat" cmpd="sng">
                <a:solidFill>
                  <a:srgbClr val="2C7767"/>
                </a:solidFill>
                <a:prstDash val="solid"/>
                <a:tailEnd type="oval"/>
              </a:ln>
            </p:spPr>
          </p:cxnSp>
        </p:grpSp>
        <p:grpSp>
          <p:nvGrpSpPr>
            <p:cNvPr id="35" name="Group 34">
              <a:extLst>
                <a:ext uri="{FF2B5EF4-FFF2-40B4-BE49-F238E27FC236}">
                  <a16:creationId xmlns:a16="http://schemas.microsoft.com/office/drawing/2014/main" id="{95D0E0CA-0BF1-9004-07B0-B69C4CFB7124}"/>
                </a:ext>
              </a:extLst>
            </p:cNvPr>
            <p:cNvGrpSpPr/>
            <p:nvPr/>
          </p:nvGrpSpPr>
          <p:grpSpPr>
            <a:xfrm>
              <a:off x="8153400" y="2659527"/>
              <a:ext cx="4296102" cy="2601874"/>
              <a:chOff x="1957240" y="4015344"/>
              <a:chExt cx="4296102" cy="2601874"/>
            </a:xfrm>
          </p:grpSpPr>
          <p:grpSp>
            <p:nvGrpSpPr>
              <p:cNvPr id="18" name="Group 18"/>
              <p:cNvGrpSpPr/>
              <p:nvPr/>
            </p:nvGrpSpPr>
            <p:grpSpPr>
              <a:xfrm>
                <a:off x="1957240" y="5523046"/>
                <a:ext cx="1094172" cy="1094172"/>
                <a:chOff x="1024626" y="3363384"/>
                <a:chExt cx="1094172" cy="1094172"/>
              </a:xfrm>
            </p:grpSpPr>
            <p:sp>
              <p:nvSpPr>
                <p:cNvPr id="19" name="AutoShape 19"/>
                <p:cNvSpPr/>
                <p:nvPr/>
              </p:nvSpPr>
              <p:spPr>
                <a:xfrm>
                  <a:off x="1024626" y="3363384"/>
                  <a:ext cx="1094172" cy="1094172"/>
                </a:xfrm>
                <a:prstGeom prst="ellipse">
                  <a:avLst/>
                </a:prstGeom>
                <a:solidFill>
                  <a:srgbClr val="778495">
                    <a:alpha val="60000"/>
                  </a:srgbClr>
                </a:solidFill>
                <a:ln cap="flat" cmpd="sng">
                  <a:prstDash val="solid"/>
                </a:ln>
              </p:spPr>
              <p:txBody>
                <a:bodyPr vert="horz" lIns="91440" tIns="45720" rIns="91440" bIns="45720" anchor="ctr">
                  <a:normAutofit/>
                </a:bodyPr>
                <a:lstStyle/>
                <a:p>
                  <a:pPr marL="0" algn="ctr"/>
                  <a:endParaRPr/>
                </a:p>
              </p:txBody>
            </p:sp>
            <p:sp>
              <p:nvSpPr>
                <p:cNvPr id="20" name="TextBox 20"/>
                <p:cNvSpPr txBox="1"/>
                <p:nvPr/>
              </p:nvSpPr>
              <p:spPr>
                <a:xfrm>
                  <a:off x="1161570" y="3525750"/>
                  <a:ext cx="820284" cy="769441"/>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ctr">
                    <a:defRPr/>
                  </a:pPr>
                  <a:r>
                    <a:rPr lang="en-US" sz="4400" b="1" i="0" u="none" baseline="0">
                      <a:solidFill>
                        <a:srgbClr val="2F2F2F">
                          <a:lumMod val="90000"/>
                          <a:lumOff val="10000"/>
                        </a:srgbClr>
                      </a:solidFill>
                      <a:latin typeface="Arial"/>
                      <a:ea typeface="Arial"/>
                    </a:rPr>
                    <a:t>04</a:t>
                  </a:r>
                  <a:endParaRPr lang="en-US" sz="1100"/>
                </a:p>
              </p:txBody>
            </p:sp>
          </p:grpSp>
          <p:sp>
            <p:nvSpPr>
              <p:cNvPr id="21" name="TextBox 21"/>
              <p:cNvSpPr txBox="1"/>
              <p:nvPr/>
            </p:nvSpPr>
            <p:spPr>
              <a:xfrm>
                <a:off x="2656041" y="4015344"/>
                <a:ext cx="3597301" cy="646331"/>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l">
                  <a:defRPr/>
                </a:pPr>
                <a:r>
                  <a:rPr lang="zh-CN" altLang="en-US" sz="1800" b="1" i="0" u="none" baseline="0">
                    <a:solidFill>
                      <a:srgbClr val="171A1D"/>
                    </a:solidFill>
                    <a:latin typeface="SourceSansPro"/>
                    <a:ea typeface="SourceSansPro"/>
                  </a:rPr>
                  <a:t>Methodology/Architecture</a:t>
                </a:r>
                <a:r>
                  <a:rPr lang="en-US" altLang="zh-CN" sz="1800" b="1" i="0" u="none" baseline="0">
                    <a:solidFill>
                      <a:srgbClr val="171A1D"/>
                    </a:solidFill>
                    <a:latin typeface="SourceSansPro"/>
                    <a:ea typeface="SourceSansPro"/>
                  </a:rPr>
                  <a:t/>
                </a:r>
                <a:br>
                  <a:rPr lang="en-US" altLang="zh-CN" sz="1800" b="1" i="0" u="none" baseline="0">
                    <a:solidFill>
                      <a:srgbClr val="171A1D"/>
                    </a:solidFill>
                    <a:latin typeface="SourceSansPro"/>
                    <a:ea typeface="SourceSansPro"/>
                  </a:rPr>
                </a:br>
                <a:r>
                  <a:rPr lang="zh-CN" altLang="en-US" sz="1800" b="1" i="0" u="none" baseline="0">
                    <a:solidFill>
                      <a:srgbClr val="171A1D"/>
                    </a:solidFill>
                    <a:latin typeface="SourceSansPro"/>
                    <a:ea typeface="SourceSansPro"/>
                  </a:rPr>
                  <a:t>Diagram</a:t>
                </a:r>
                <a:endParaRPr lang="en-US" sz="1100"/>
              </a:p>
            </p:txBody>
          </p:sp>
          <p:cxnSp>
            <p:nvCxnSpPr>
              <p:cNvPr id="22" name="Connector 22"/>
              <p:cNvCxnSpPr/>
              <p:nvPr/>
            </p:nvCxnSpPr>
            <p:spPr>
              <a:xfrm flipV="1">
                <a:off x="2504326" y="4077386"/>
                <a:ext cx="0" cy="1445660"/>
              </a:xfrm>
              <a:prstGeom prst="line">
                <a:avLst/>
              </a:prstGeom>
              <a:ln w="38100" cap="flat" cmpd="sng">
                <a:solidFill>
                  <a:srgbClr val="778495">
                    <a:alpha val="60000"/>
                  </a:srgbClr>
                </a:solidFill>
                <a:prstDash val="solid"/>
                <a:tailEnd type="oval"/>
              </a:ln>
            </p:spPr>
          </p:cxnSp>
        </p:grpSp>
      </p:grpSp>
    </p:spTree>
  </p:cSld>
  <p:clrMapOvr>
    <a:masterClrMapping/>
  </p:clrMapOvr>
  <p:transition spd="med">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Team Composition</a:t>
            </a:r>
          </a:p>
        </p:txBody>
      </p:sp>
      <p:sp>
        <p:nvSpPr>
          <p:cNvPr id="3" name="AutoShape 3"/>
          <p:cNvSpPr/>
          <p:nvPr/>
        </p:nvSpPr>
        <p:spPr>
          <a:xfrm>
            <a:off x="714256" y="2514131"/>
            <a:ext cx="10869543" cy="185150"/>
          </a:xfrm>
          <a:prstGeom prst="rightArrow">
            <a:avLst/>
          </a:prstGeom>
          <a:solidFill>
            <a:schemeClr val="accent1"/>
          </a:solidFill>
          <a:ln cap="flat" cmpd="sng">
            <a:prstDash val="solid"/>
          </a:ln>
        </p:spPr>
        <p:txBody>
          <a:bodyPr vert="horz" lIns="91440" tIns="45720" rIns="91440" bIns="45720" anchor="ctr">
            <a:normAutofit fontScale="25000" lnSpcReduction="20000"/>
          </a:bodyPr>
          <a:lstStyle/>
          <a:p>
            <a:pPr marL="0" algn="ctr"/>
            <a:endParaRPr/>
          </a:p>
        </p:txBody>
      </p:sp>
      <p:grpSp>
        <p:nvGrpSpPr>
          <p:cNvPr id="4" name="Group 4"/>
          <p:cNvGrpSpPr/>
          <p:nvPr/>
        </p:nvGrpSpPr>
        <p:grpSpPr>
          <a:xfrm>
            <a:off x="714257" y="1841572"/>
            <a:ext cx="540000" cy="540000"/>
            <a:chOff x="2832175" y="5599496"/>
            <a:chExt cx="540000" cy="540000"/>
          </a:xfrm>
        </p:grpSpPr>
        <p:sp>
          <p:nvSpPr>
            <p:cNvPr id="5" name="TextBox 5"/>
            <p:cNvSpPr txBox="1"/>
            <p:nvPr/>
          </p:nvSpPr>
          <p:spPr>
            <a:xfrm>
              <a:off x="2832175" y="5599496"/>
              <a:ext cx="540000" cy="540000"/>
            </a:xfrm>
            <a:prstGeom prst="roundRect">
              <a:avLst>
                <a:gd name="adj" fmla="val 50000"/>
              </a:avLst>
            </a:prstGeom>
            <a:solidFill>
              <a:schemeClr val="accent1"/>
            </a:solidFill>
          </p:spPr>
          <p:txBody>
            <a:bodyPr vert="horz" wrap="none" lIns="108000" tIns="108000" rIns="108000" bIns="108000" rtlCol="0" anchor="ctr">
              <a:noAutofit/>
            </a:bodyPr>
            <a:lstStyle/>
            <a:p>
              <a:pPr marL="0" algn="ctr">
                <a:defRPr/>
              </a:pPr>
              <a:endParaRPr lang="en-US" sz="1100"/>
            </a:p>
          </p:txBody>
        </p:sp>
        <p:sp>
          <p:nvSpPr>
            <p:cNvPr id="6" name="Freeform 6"/>
            <p:cNvSpPr/>
            <p:nvPr/>
          </p:nvSpPr>
          <p:spPr>
            <a:xfrm>
              <a:off x="2989061" y="5731793"/>
              <a:ext cx="226228" cy="275406"/>
            </a:xfrm>
            <a:custGeom>
              <a:avLst/>
              <a:gdLst/>
              <a:ahLst/>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cap="flat">
              <a:prstDash val="solid"/>
            </a:ln>
          </p:spPr>
          <p:txBody>
            <a:bodyPr vert="horz" lIns="91440" tIns="45720" rIns="91440" bIns="45720" anchor="ctr">
              <a:normAutofit fontScale="85000" lnSpcReduction="20000"/>
            </a:bodyPr>
            <a:lstStyle/>
            <a:p>
              <a:pPr marL="0" algn="l"/>
              <a:endParaRPr/>
            </a:p>
          </p:txBody>
        </p:sp>
      </p:grpSp>
      <p:grpSp>
        <p:nvGrpSpPr>
          <p:cNvPr id="7" name="Group 7"/>
          <p:cNvGrpSpPr/>
          <p:nvPr/>
        </p:nvGrpSpPr>
        <p:grpSpPr>
          <a:xfrm>
            <a:off x="4879857" y="1841572"/>
            <a:ext cx="540000" cy="540000"/>
            <a:chOff x="3708127" y="5599496"/>
            <a:chExt cx="540000" cy="540000"/>
          </a:xfrm>
        </p:grpSpPr>
        <p:sp>
          <p:nvSpPr>
            <p:cNvPr id="8" name="TextBox 8"/>
            <p:cNvSpPr txBox="1"/>
            <p:nvPr/>
          </p:nvSpPr>
          <p:spPr>
            <a:xfrm>
              <a:off x="3708127" y="5599496"/>
              <a:ext cx="540000" cy="540000"/>
            </a:xfrm>
            <a:prstGeom prst="roundRect">
              <a:avLst>
                <a:gd name="adj" fmla="val 50000"/>
              </a:avLst>
            </a:prstGeom>
            <a:solidFill>
              <a:srgbClr val="778495"/>
            </a:solidFill>
          </p:spPr>
          <p:txBody>
            <a:bodyPr vert="horz" wrap="none" lIns="108000" tIns="108000" rIns="108000" bIns="108000" rtlCol="0" anchor="ctr">
              <a:noAutofit/>
            </a:bodyPr>
            <a:lstStyle/>
            <a:p>
              <a:pPr marL="0" algn="ctr">
                <a:defRPr/>
              </a:pPr>
              <a:endParaRPr lang="en-US" sz="1100"/>
            </a:p>
          </p:txBody>
        </p:sp>
        <p:sp>
          <p:nvSpPr>
            <p:cNvPr id="9" name="Freeform 9"/>
            <p:cNvSpPr/>
            <p:nvPr/>
          </p:nvSpPr>
          <p:spPr>
            <a:xfrm>
              <a:off x="3850260" y="5734252"/>
              <a:ext cx="255734" cy="270488"/>
            </a:xfrm>
            <a:custGeom>
              <a:avLst/>
              <a:gdLst/>
              <a:ahLst/>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cap="flat">
              <a:prstDash val="solid"/>
            </a:ln>
          </p:spPr>
          <p:txBody>
            <a:bodyPr vert="horz" lIns="91440" tIns="45720" rIns="91440" bIns="45720" anchor="ctr">
              <a:normAutofit fontScale="77500" lnSpcReduction="20000"/>
            </a:bodyPr>
            <a:lstStyle/>
            <a:p>
              <a:pPr marL="0" algn="l"/>
              <a:endParaRPr/>
            </a:p>
          </p:txBody>
        </p:sp>
      </p:grpSp>
      <p:grpSp>
        <p:nvGrpSpPr>
          <p:cNvPr id="10" name="Group 10"/>
          <p:cNvGrpSpPr/>
          <p:nvPr/>
        </p:nvGrpSpPr>
        <p:grpSpPr>
          <a:xfrm>
            <a:off x="9045457" y="1841572"/>
            <a:ext cx="540000" cy="540000"/>
            <a:chOff x="4584079" y="5599496"/>
            <a:chExt cx="540000" cy="540000"/>
          </a:xfrm>
        </p:grpSpPr>
        <p:sp>
          <p:nvSpPr>
            <p:cNvPr id="11" name="TextBox 11"/>
            <p:cNvSpPr txBox="1"/>
            <p:nvPr/>
          </p:nvSpPr>
          <p:spPr>
            <a:xfrm>
              <a:off x="4584079" y="5599496"/>
              <a:ext cx="540000" cy="540000"/>
            </a:xfrm>
            <a:prstGeom prst="roundRect">
              <a:avLst>
                <a:gd name="adj" fmla="val 50000"/>
              </a:avLst>
            </a:prstGeom>
            <a:solidFill>
              <a:schemeClr val="accent1"/>
            </a:solidFill>
          </p:spPr>
          <p:txBody>
            <a:bodyPr vert="horz" wrap="none" lIns="108000" tIns="108000" rIns="108000" bIns="108000" rtlCol="0" anchor="ctr">
              <a:noAutofit/>
            </a:bodyPr>
            <a:lstStyle/>
            <a:p>
              <a:pPr marL="0" algn="ctr">
                <a:defRPr/>
              </a:pPr>
              <a:endParaRPr lang="en-US" sz="1100"/>
            </a:p>
          </p:txBody>
        </p:sp>
        <p:sp>
          <p:nvSpPr>
            <p:cNvPr id="12" name="Freeform 12"/>
            <p:cNvSpPr/>
            <p:nvPr/>
          </p:nvSpPr>
          <p:spPr>
            <a:xfrm>
              <a:off x="4716376" y="5766219"/>
              <a:ext cx="275406" cy="206554"/>
            </a:xfrm>
            <a:custGeom>
              <a:avLst/>
              <a:gdLst/>
              <a:ahLst/>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cap="flat">
              <a:prstDash val="solid"/>
            </a:ln>
          </p:spPr>
          <p:txBody>
            <a:bodyPr vert="horz" lIns="91440" tIns="45720" rIns="91440" bIns="45720" anchor="ctr">
              <a:normAutofit fontScale="47500" lnSpcReduction="20000"/>
            </a:bodyPr>
            <a:lstStyle/>
            <a:p>
              <a:pPr marL="0" algn="l"/>
              <a:endParaRPr/>
            </a:p>
          </p:txBody>
        </p:sp>
      </p:grpSp>
      <p:sp>
        <p:nvSpPr>
          <p:cNvPr id="13" name="TextBox 13"/>
          <p:cNvSpPr txBox="1"/>
          <p:nvPr/>
        </p:nvSpPr>
        <p:spPr>
          <a:xfrm>
            <a:off x="714256" y="2961801"/>
            <a:ext cx="2630630" cy="338554"/>
          </a:xfrm>
          <a:prstGeom prst="rect">
            <a:avLst/>
          </a:prstGeom>
          <a:noFill/>
        </p:spPr>
        <p:txBody>
          <a:bodyPr vert="horz" wrap="square" lIns="91440" tIns="45720" rIns="91440" bIns="45720" rtlCol="0" anchor="t">
            <a:spAutoFit/>
          </a:bodyPr>
          <a:lstStyle/>
          <a:p>
            <a:pPr marL="0" algn="l">
              <a:defRPr/>
            </a:pPr>
            <a:r>
              <a:rPr lang="en-US" sz="1600" b="1">
                <a:solidFill>
                  <a:srgbClr val="2F2F2F"/>
                </a:solidFill>
                <a:latin typeface="微软雅黑"/>
                <a:ea typeface="微软雅黑"/>
              </a:rPr>
              <a:t>Akash Gupta</a:t>
            </a:r>
            <a:endParaRPr lang="en-US" sz="1100"/>
          </a:p>
        </p:txBody>
      </p:sp>
      <p:sp>
        <p:nvSpPr>
          <p:cNvPr id="15" name="TextBox 15"/>
          <p:cNvSpPr txBox="1"/>
          <p:nvPr/>
        </p:nvSpPr>
        <p:spPr>
          <a:xfrm>
            <a:off x="4833015" y="2961801"/>
            <a:ext cx="2630630" cy="338554"/>
          </a:xfrm>
          <a:prstGeom prst="rect">
            <a:avLst/>
          </a:prstGeom>
          <a:noFill/>
        </p:spPr>
        <p:txBody>
          <a:bodyPr vert="horz" wrap="square" lIns="91440" tIns="45720" rIns="91440" bIns="45720" rtlCol="0" anchor="t">
            <a:spAutoFit/>
          </a:bodyPr>
          <a:lstStyle/>
          <a:p>
            <a:pPr marL="0" algn="l">
              <a:defRPr/>
            </a:pPr>
            <a:r>
              <a:rPr lang="en-US" sz="1600" b="1">
                <a:solidFill>
                  <a:srgbClr val="2F2F2F"/>
                </a:solidFill>
                <a:latin typeface="微软雅黑"/>
                <a:ea typeface="微软雅黑"/>
              </a:rPr>
              <a:t>Aman Tiwary</a:t>
            </a:r>
            <a:endParaRPr lang="en-US" sz="1100"/>
          </a:p>
        </p:txBody>
      </p:sp>
      <p:sp>
        <p:nvSpPr>
          <p:cNvPr id="17" name="TextBox 17"/>
          <p:cNvSpPr txBox="1"/>
          <p:nvPr/>
        </p:nvSpPr>
        <p:spPr>
          <a:xfrm>
            <a:off x="8888682" y="2948641"/>
            <a:ext cx="2630630" cy="338554"/>
          </a:xfrm>
          <a:prstGeom prst="rect">
            <a:avLst/>
          </a:prstGeom>
          <a:noFill/>
        </p:spPr>
        <p:txBody>
          <a:bodyPr vert="horz" wrap="square" lIns="91440" tIns="45720" rIns="91440" bIns="45720" rtlCol="0" anchor="t">
            <a:spAutoFit/>
          </a:bodyPr>
          <a:lstStyle/>
          <a:p>
            <a:pPr marL="0" algn="l">
              <a:defRPr/>
            </a:pPr>
            <a:r>
              <a:rPr lang="en-US" sz="1600" b="1">
                <a:solidFill>
                  <a:srgbClr val="2F2F2F"/>
                </a:solidFill>
                <a:latin typeface="微软雅黑"/>
                <a:ea typeface="微软雅黑"/>
              </a:rPr>
              <a:t>Gaurav Kumar</a:t>
            </a:r>
            <a:endParaRPr lang="en-US" sz="1100"/>
          </a:p>
        </p:txBody>
      </p:sp>
      <p:sp>
        <p:nvSpPr>
          <p:cNvPr id="19" name="TextBox 13">
            <a:extLst>
              <a:ext uri="{FF2B5EF4-FFF2-40B4-BE49-F238E27FC236}">
                <a16:creationId xmlns:a16="http://schemas.microsoft.com/office/drawing/2014/main" id="{933A442C-BE5C-5ABF-01CC-BB3ABDA0325D}"/>
              </a:ext>
            </a:extLst>
          </p:cNvPr>
          <p:cNvSpPr txBox="1"/>
          <p:nvPr/>
        </p:nvSpPr>
        <p:spPr>
          <a:xfrm>
            <a:off x="714256" y="3989443"/>
            <a:ext cx="2630630" cy="584775"/>
          </a:xfrm>
          <a:prstGeom prst="rect">
            <a:avLst/>
          </a:prstGeom>
          <a:noFill/>
        </p:spPr>
        <p:txBody>
          <a:bodyPr vert="horz" wrap="square" lIns="91440" tIns="45720" rIns="91440" bIns="45720" rtlCol="0" anchor="t">
            <a:spAutoFit/>
          </a:bodyPr>
          <a:lstStyle/>
          <a:p>
            <a:pPr>
              <a:defRPr/>
            </a:pPr>
            <a:r>
              <a:rPr lang="en-US" sz="1600" b="1" dirty="0">
                <a:solidFill>
                  <a:srgbClr val="2F2F2F"/>
                </a:solidFill>
                <a:latin typeface="微软雅黑"/>
                <a:ea typeface="微软雅黑"/>
              </a:rPr>
              <a:t>AI/ML Integration : LLM(gemini-1.5-pro)</a:t>
            </a:r>
            <a:endParaRPr lang="en-US" sz="1100" dirty="0"/>
          </a:p>
        </p:txBody>
      </p:sp>
      <p:sp>
        <p:nvSpPr>
          <p:cNvPr id="20" name="TextBox 13">
            <a:extLst>
              <a:ext uri="{FF2B5EF4-FFF2-40B4-BE49-F238E27FC236}">
                <a16:creationId xmlns:a16="http://schemas.microsoft.com/office/drawing/2014/main" id="{5515AF1D-71DE-35D1-763D-7B5241D71758}"/>
              </a:ext>
            </a:extLst>
          </p:cNvPr>
          <p:cNvSpPr txBox="1"/>
          <p:nvPr/>
        </p:nvSpPr>
        <p:spPr>
          <a:xfrm>
            <a:off x="5021990" y="3989443"/>
            <a:ext cx="2630630" cy="584775"/>
          </a:xfrm>
          <a:prstGeom prst="rect">
            <a:avLst/>
          </a:prstGeom>
          <a:noFill/>
        </p:spPr>
        <p:txBody>
          <a:bodyPr vert="horz" wrap="square" lIns="91440" tIns="45720" rIns="91440" bIns="45720" rtlCol="0" anchor="t">
            <a:spAutoFit/>
          </a:bodyPr>
          <a:lstStyle/>
          <a:p>
            <a:pPr marL="0" algn="l">
              <a:defRPr/>
            </a:pPr>
            <a:r>
              <a:rPr lang="en-US" sz="1600" b="1" dirty="0" smtClean="0">
                <a:solidFill>
                  <a:srgbClr val="2F2F2F"/>
                </a:solidFill>
                <a:latin typeface="微软雅黑"/>
                <a:ea typeface="微软雅黑"/>
              </a:rPr>
              <a:t>UI/UX </a:t>
            </a:r>
          </a:p>
          <a:p>
            <a:pPr marL="0" algn="l">
              <a:defRPr/>
            </a:pPr>
            <a:r>
              <a:rPr lang="en-US" sz="1600" b="1" dirty="0" smtClean="0">
                <a:solidFill>
                  <a:srgbClr val="2F2F2F"/>
                </a:solidFill>
                <a:latin typeface="微软雅黑"/>
                <a:ea typeface="微软雅黑"/>
              </a:rPr>
              <a:t>Tech stack : React </a:t>
            </a:r>
            <a:r>
              <a:rPr lang="en-US" sz="1600" b="1" dirty="0" smtClean="0">
                <a:solidFill>
                  <a:srgbClr val="2F2F2F"/>
                </a:solidFill>
                <a:latin typeface="微软雅黑"/>
                <a:ea typeface="微软雅黑"/>
              </a:rPr>
              <a:t> </a:t>
            </a:r>
            <a:endParaRPr lang="en-US" sz="1100" dirty="0"/>
          </a:p>
        </p:txBody>
      </p:sp>
      <p:sp>
        <p:nvSpPr>
          <p:cNvPr id="21" name="TextBox 13">
            <a:extLst>
              <a:ext uri="{FF2B5EF4-FFF2-40B4-BE49-F238E27FC236}">
                <a16:creationId xmlns:a16="http://schemas.microsoft.com/office/drawing/2014/main" id="{205C4B59-6D77-CC0A-7993-51537C781C0A}"/>
              </a:ext>
            </a:extLst>
          </p:cNvPr>
          <p:cNvSpPr txBox="1"/>
          <p:nvPr/>
        </p:nvSpPr>
        <p:spPr>
          <a:xfrm>
            <a:off x="8994960" y="3989443"/>
            <a:ext cx="2630630" cy="338554"/>
          </a:xfrm>
          <a:prstGeom prst="rect">
            <a:avLst/>
          </a:prstGeom>
          <a:noFill/>
        </p:spPr>
        <p:txBody>
          <a:bodyPr vert="horz" wrap="square" lIns="91440" tIns="45720" rIns="91440" bIns="45720" rtlCol="0" anchor="t">
            <a:spAutoFit/>
          </a:bodyPr>
          <a:lstStyle/>
          <a:p>
            <a:pPr marL="0" algn="l">
              <a:defRPr/>
            </a:pPr>
            <a:r>
              <a:rPr lang="en-US" sz="1600" b="1" dirty="0" smtClean="0">
                <a:solidFill>
                  <a:srgbClr val="2F2F2F"/>
                </a:solidFill>
                <a:latin typeface="微软雅黑"/>
                <a:ea typeface="微软雅黑"/>
              </a:rPr>
              <a:t>Backend : Django</a:t>
            </a:r>
            <a:endParaRPr lang="en-US" sz="11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afterEffect">
                                  <p:stCondLst>
                                    <p:cond delay="0"/>
                                  </p:stCondLst>
                                  <p:childTnLst>
                                    <p:anim calcmode="lin" valueType="num">
                                      <p:cBhvr additive="base">
                                        <p:cTn id="6" dur="2000" fill="hold"/>
                                        <p:tgtEl>
                                          <p:spTgt spid="2"/>
                                        </p:tgtEl>
                                        <p:attrNameLst>
                                          <p:attrName>ppt_x</p:attrName>
                                        </p:attrNameLst>
                                      </p:cBhvr>
                                      <p:tavLst>
                                        <p:tav tm="0">
                                          <p:val>
                                            <p:strVal val="1+#ppt_w/2"/>
                                          </p:val>
                                        </p:tav>
                                        <p:tav tm="100000">
                                          <p:val>
                                            <p:strVal val="#ppt_x"/>
                                          </p:val>
                                        </p:tav>
                                      </p:tavLst>
                                    </p:anim>
                                    <p:anim calcmode="lin" valueType="num">
                                      <p:cBhvr additive="base">
                                        <p:cTn id="7" dur="2000" fill="hold"/>
                                        <p:tgtEl>
                                          <p:spTgt spid="2"/>
                                        </p:tgtEl>
                                        <p:attrNameLst>
                                          <p:attrName>ppt_y</p:attrName>
                                        </p:attrNameLst>
                                      </p:cBhvr>
                                      <p:tavLst>
                                        <p:tav tm="0">
                                          <p:val>
                                            <p:strVal val="#ppt_y"/>
                                          </p:val>
                                        </p:tav>
                                        <p:tav tm="100000">
                                          <p:val>
                                            <p:strVal val="#ppt_y"/>
                                          </p:val>
                                        </p:tav>
                                      </p:tavLst>
                                    </p:anim>
                                    <p:set>
                                      <p:cBhvr>
                                        <p:cTn id="8" dur="2000" fill="hold">
                                          <p:stCondLst>
                                            <p:cond delay="0"/>
                                          </p:stCondLst>
                                        </p:cTn>
                                        <p:tgtEl>
                                          <p:spTgt spid="2"/>
                                        </p:tgtEl>
                                        <p:attrNameLst>
                                          <p:attrName>style.visibility</p:attrName>
                                        </p:attrNameLst>
                                      </p:cBhvr>
                                      <p:to>
                                        <p:strVal val="visible"/>
                                      </p:to>
                                    </p:set>
                                  </p:childTnLst>
                                </p:cTn>
                              </p:par>
                              <p:par>
                                <p:cTn id="9" presetID="21" presetClass="entr" presetSubtype="1" fill="hold" nodeType="afterEffect">
                                  <p:stCondLst>
                                    <p:cond delay="0"/>
                                  </p:stCondLst>
                                  <p:childTnLst>
                                    <p:animEffect transition="in" filter="wheel(1)">
                                      <p:cBhvr>
                                        <p:cTn id="10" dur="1000"/>
                                        <p:tgtEl>
                                          <p:spTgt spid="13"/>
                                        </p:tgtEl>
                                      </p:cBhvr>
                                    </p:animEffect>
                                    <p:set>
                                      <p:cBhvr>
                                        <p:cTn id="11" dur="1000" fill="hold">
                                          <p:stCondLst>
                                            <p:cond delay="0"/>
                                          </p:stCondLst>
                                        </p:cTn>
                                        <p:tgtEl>
                                          <p:spTgt spid="13"/>
                                        </p:tgtEl>
                                        <p:attrNameLst>
                                          <p:attrName>style.visibility</p:attrName>
                                        </p:attrNameLst>
                                      </p:cBhvr>
                                      <p:to>
                                        <p:strVal val="visible"/>
                                      </p:to>
                                    </p:set>
                                  </p:childTnLst>
                                </p:cTn>
                              </p:par>
                            </p:childTnLst>
                          </p:cTn>
                        </p:par>
                        <p:par>
                          <p:cTn id="12" fill="hold">
                            <p:stCondLst>
                              <p:cond delay="2000"/>
                            </p:stCondLst>
                            <p:childTnLst>
                              <p:par>
                                <p:cTn id="13" presetID="23" presetClass="entr" presetSubtype="32" fill="hold" nodeType="afterEffect">
                                  <p:stCondLst>
                                    <p:cond delay="0"/>
                                  </p:stCondLst>
                                  <p:childTnLst>
                                    <p:anim calcmode="lin" valueType="num">
                                      <p:cBhvr>
                                        <p:cTn id="14" dur="500" fill="hold"/>
                                        <p:tgtEl>
                                          <p:spTgt spid="15"/>
                                        </p:tgtEl>
                                        <p:attrNameLst>
                                          <p:attrName>ppt_w</p:attrName>
                                        </p:attrNameLst>
                                      </p:cBhvr>
                                      <p:tavLst>
                                        <p:tav tm="0">
                                          <p:val>
                                            <p:strVal val="4*#ppt_w"/>
                                          </p:val>
                                        </p:tav>
                                        <p:tav tm="100000">
                                          <p:val>
                                            <p:strVal val="#ppt_w"/>
                                          </p:val>
                                        </p:tav>
                                      </p:tavLst>
                                    </p:anim>
                                    <p:anim calcmode="lin" valueType="num">
                                      <p:cBhvr>
                                        <p:cTn id="15" dur="500" fill="hold"/>
                                        <p:tgtEl>
                                          <p:spTgt spid="15"/>
                                        </p:tgtEl>
                                        <p:attrNameLst>
                                          <p:attrName>ppt_h</p:attrName>
                                        </p:attrNameLst>
                                      </p:cBhvr>
                                      <p:tavLst>
                                        <p:tav tm="0">
                                          <p:val>
                                            <p:strVal val="4*#ppt_h"/>
                                          </p:val>
                                        </p:tav>
                                        <p:tav tm="100000">
                                          <p:val>
                                            <p:strVal val="#ppt_h"/>
                                          </p:val>
                                        </p:tav>
                                      </p:tavLst>
                                    </p:anim>
                                    <p:set>
                                      <p:cBhvr>
                                        <p:cTn id="16" dur="500" fill="hold">
                                          <p:stCondLst>
                                            <p:cond delay="0"/>
                                          </p:stCondLst>
                                        </p:cTn>
                                        <p:tgtEl>
                                          <p:spTgt spid="15"/>
                                        </p:tgtEl>
                                        <p:attrNameLst>
                                          <p:attrName>style.visibility</p:attrName>
                                        </p:attrNameLst>
                                      </p:cBhvr>
                                      <p:to>
                                        <p:strVal val="visible"/>
                                      </p:to>
                                    </p:set>
                                  </p:childTnLst>
                                </p:cTn>
                              </p:par>
                            </p:childTnLst>
                          </p:cTn>
                        </p:par>
                        <p:par>
                          <p:cTn id="17" fill="hold">
                            <p:stCondLst>
                              <p:cond delay="2500"/>
                            </p:stCondLst>
                            <p:childTnLst>
                              <p:par>
                                <p:cTn id="18" presetID="22" presetClass="entr" presetSubtype="8" fill="hold" nodeType="afterEffect">
                                  <p:stCondLst>
                                    <p:cond delay="0"/>
                                  </p:stCondLst>
                                  <p:childTnLst>
                                    <p:animEffect transition="in" filter="wipe(left)">
                                      <p:cBhvr>
                                        <p:cTn id="19" dur="500"/>
                                        <p:tgtEl>
                                          <p:spTgt spid="17"/>
                                        </p:tgtEl>
                                      </p:cBhvr>
                                    </p:animEffect>
                                    <p:set>
                                      <p:cBhvr>
                                        <p:cTn id="20" dur="500" fill="hold">
                                          <p:stCondLst>
                                            <p:cond delay="0"/>
                                          </p:stCondLst>
                                        </p:cTn>
                                        <p:tgtEl>
                                          <p:spTgt spid="17"/>
                                        </p:tgtEl>
                                        <p:attrNameLst>
                                          <p:attrName>style.visibility</p:attrName>
                                        </p:attrNameLst>
                                      </p:cBhvr>
                                      <p:to>
                                        <p:strVal val="visible"/>
                                      </p:to>
                                    </p:set>
                                  </p:childTnLst>
                                </p:cTn>
                              </p:par>
                            </p:childTnLst>
                          </p:cTn>
                        </p:par>
                        <p:par>
                          <p:cTn id="21" fill="hold">
                            <p:stCondLst>
                              <p:cond delay="3000"/>
                            </p:stCondLst>
                            <p:childTnLst>
                              <p:par>
                                <p:cTn id="22" presetID="21" presetClass="entr" presetSubtype="1" fill="hold" nodeType="afterEffect">
                                  <p:stCondLst>
                                    <p:cond delay="0"/>
                                  </p:stCondLst>
                                  <p:childTnLst>
                                    <p:animEffect transition="in" filter="wheel(1)">
                                      <p:cBhvr>
                                        <p:cTn id="23" dur="1000"/>
                                        <p:tgtEl>
                                          <p:spTgt spid="19"/>
                                        </p:tgtEl>
                                      </p:cBhvr>
                                    </p:animEffect>
                                    <p:set>
                                      <p:cBhvr>
                                        <p:cTn id="24" dur="1000" fill="hold">
                                          <p:stCondLst>
                                            <p:cond delay="0"/>
                                          </p:stCondLst>
                                        </p:cTn>
                                        <p:tgtEl>
                                          <p:spTgt spid="19"/>
                                        </p:tgtEl>
                                        <p:attrNameLst>
                                          <p:attrName>style.visibility</p:attrName>
                                        </p:attrNameLst>
                                      </p:cBhvr>
                                      <p:to>
                                        <p:strVal val="visible"/>
                                      </p:to>
                                    </p:set>
                                  </p:childTnLst>
                                </p:cTn>
                              </p:par>
                            </p:childTnLst>
                          </p:cTn>
                        </p:par>
                        <p:par>
                          <p:cTn id="25" fill="hold">
                            <p:stCondLst>
                              <p:cond delay="4000"/>
                            </p:stCondLst>
                            <p:childTnLst>
                              <p:par>
                                <p:cTn id="26" presetID="21" presetClass="entr" presetSubtype="1" fill="hold" nodeType="afterEffect">
                                  <p:stCondLst>
                                    <p:cond delay="0"/>
                                  </p:stCondLst>
                                  <p:childTnLst>
                                    <p:animEffect transition="in" filter="wheel(1)">
                                      <p:cBhvr>
                                        <p:cTn id="27" dur="1000"/>
                                        <p:tgtEl>
                                          <p:spTgt spid="20"/>
                                        </p:tgtEl>
                                      </p:cBhvr>
                                    </p:animEffect>
                                    <p:set>
                                      <p:cBhvr>
                                        <p:cTn id="28" dur="1000" fill="hold">
                                          <p:stCondLst>
                                            <p:cond delay="0"/>
                                          </p:stCondLst>
                                        </p:cTn>
                                        <p:tgtEl>
                                          <p:spTgt spid="20"/>
                                        </p:tgtEl>
                                        <p:attrNameLst>
                                          <p:attrName>style.visibility</p:attrName>
                                        </p:attrNameLst>
                                      </p:cBhvr>
                                      <p:to>
                                        <p:strVal val="visible"/>
                                      </p:to>
                                    </p:set>
                                  </p:childTnLst>
                                </p:cTn>
                              </p:par>
                            </p:childTnLst>
                          </p:cTn>
                        </p:par>
                        <p:par>
                          <p:cTn id="29" fill="hold">
                            <p:stCondLst>
                              <p:cond delay="5000"/>
                            </p:stCondLst>
                            <p:childTnLst>
                              <p:par>
                                <p:cTn id="30" presetID="21" presetClass="entr" presetSubtype="1" fill="hold" nodeType="afterEffect">
                                  <p:stCondLst>
                                    <p:cond delay="0"/>
                                  </p:stCondLst>
                                  <p:childTnLst>
                                    <p:animEffect transition="in" filter="wheel(1)">
                                      <p:cBhvr>
                                        <p:cTn id="31" dur="1000"/>
                                        <p:tgtEl>
                                          <p:spTgt spid="21"/>
                                        </p:tgtEl>
                                      </p:cBhvr>
                                    </p:animEffect>
                                    <p:set>
                                      <p:cBhvr>
                                        <p:cTn id="32" dur="1000"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B456916-0799-2F71-013E-F4F5348AB819}"/>
            </a:ext>
          </a:extLst>
        </p:cNvPr>
        <p:cNvGrpSpPr/>
        <p:nvPr/>
      </p:nvGrpSpPr>
      <p:grpSpPr>
        <a:xfrm>
          <a:off x="0" y="0"/>
          <a:ext cx="0" cy="0"/>
          <a:chOff x="0" y="0"/>
          <a:chExt cx="0" cy="0"/>
        </a:xfrm>
      </p:grpSpPr>
      <p:sp>
        <p:nvSpPr>
          <p:cNvPr id="5" name="AutoShape 3">
            <a:extLst>
              <a:ext uri="{FF2B5EF4-FFF2-40B4-BE49-F238E27FC236}">
                <a16:creationId xmlns:a16="http://schemas.microsoft.com/office/drawing/2014/main" id="{B8BA1829-854E-5701-A525-B3A0F53BB7AB}"/>
              </a:ext>
            </a:extLst>
          </p:cNvPr>
          <p:cNvSpPr>
            <a:spLocks noGrp="1"/>
          </p:cNvSpPr>
          <p:nvPr>
            <p:ph type="body" sz="quarter" idx="13"/>
          </p:nvPr>
        </p:nvSpPr>
        <p:spPr>
          <a:xfrm>
            <a:off x="3124200" y="2300288"/>
            <a:ext cx="6172200" cy="1439862"/>
          </a:xfrm>
          <a:solidFill>
            <a:schemeClr val="accent3"/>
          </a:solidFill>
          <a:effectLst>
            <a:outerShdw blurRad="50800" dist="38100" dir="2700000" algn="tl" rotWithShape="0">
              <a:srgbClr val="37A897">
                <a:alpha val="40000"/>
              </a:srgbClr>
            </a:outerShdw>
          </a:effectLst>
        </p:spPr>
        <p:txBody>
          <a:bodyPr vert="horz" lIns="91440" tIns="45720" rIns="91440" bIns="45720" anchor="ctr">
            <a:normAutofit/>
          </a:bodyPr>
          <a:lstStyle/>
          <a:p>
            <a:pPr marL="0" indent="0" algn="ctr">
              <a:lnSpc>
                <a:spcPct val="90000"/>
              </a:lnSpc>
              <a:spcBef>
                <a:spcPct val="0"/>
              </a:spcBef>
              <a:buNone/>
            </a:pPr>
            <a:r>
              <a:rPr lang="en-US" altLang="zh-CN" sz="4000">
                <a:solidFill>
                  <a:srgbClr val="FFFFFF"/>
                </a:solidFill>
                <a:latin typeface="微软雅黑"/>
                <a:ea typeface="微软雅黑"/>
              </a:rPr>
              <a:t>Theme Details</a:t>
            </a:r>
            <a:endParaRPr lang="zh-CN" altLang="en-US" sz="4000" b="0" i="0" u="none" baseline="0">
              <a:solidFill>
                <a:srgbClr val="FFFFFF"/>
              </a:solidFill>
              <a:latin typeface="微软雅黑"/>
              <a:ea typeface="微软雅黑"/>
            </a:endParaRPr>
          </a:p>
        </p:txBody>
      </p:sp>
    </p:spTree>
    <p:extLst>
      <p:ext uri="{BB962C8B-B14F-4D97-AF65-F5344CB8AC3E}">
        <p14:creationId xmlns:p14="http://schemas.microsoft.com/office/powerpoint/2010/main" val="38394696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Theme Overview</a:t>
            </a:r>
          </a:p>
        </p:txBody>
      </p:sp>
      <p:sp>
        <p:nvSpPr>
          <p:cNvPr id="3" name="Freeform 3"/>
          <p:cNvSpPr/>
          <p:nvPr/>
        </p:nvSpPr>
        <p:spPr>
          <a:xfrm>
            <a:off x="660400" y="4714658"/>
            <a:ext cx="5155893" cy="1521042"/>
          </a:xfrm>
          <a:custGeom>
            <a:avLst/>
            <a:gdLst/>
            <a:ahLst/>
            <a:cxnLst/>
            <a:rect l="l" t="t" r="r" b="b"/>
            <a:pathLst>
              <a:path w="5155893" h="1521042">
                <a:moveTo>
                  <a:pt x="783638" y="0"/>
                </a:moveTo>
                <a:lnTo>
                  <a:pt x="4372256" y="0"/>
                </a:lnTo>
                <a:lnTo>
                  <a:pt x="5155893" y="1521042"/>
                </a:lnTo>
                <a:lnTo>
                  <a:pt x="0" y="1521042"/>
                </a:lnTo>
              </a:path>
            </a:pathLst>
          </a:custGeom>
          <a:solidFill>
            <a:srgbClr val="778495">
              <a:alpha val="15000"/>
            </a:srgbClr>
          </a:solidFill>
          <a:ln cap="flat" cmpd="sng">
            <a:prstDash val="solid"/>
          </a:ln>
        </p:spPr>
        <p:txBody>
          <a:bodyPr vert="horz" lIns="91440" tIns="45720" rIns="91440" bIns="45720" anchor="ctr">
            <a:normAutofit/>
          </a:bodyPr>
          <a:lstStyle/>
          <a:p>
            <a:pPr marL="0" algn="ctr"/>
            <a:endParaRPr/>
          </a:p>
        </p:txBody>
      </p:sp>
      <p:cxnSp>
        <p:nvCxnSpPr>
          <p:cNvPr id="4" name="Connector 4"/>
          <p:cNvCxnSpPr/>
          <p:nvPr/>
        </p:nvCxnSpPr>
        <p:spPr>
          <a:xfrm flipH="1">
            <a:off x="5463702" y="5525051"/>
            <a:ext cx="741673" cy="0"/>
          </a:xfrm>
          <a:prstGeom prst="line">
            <a:avLst/>
          </a:prstGeom>
          <a:ln w="9525" cap="rnd" cmpd="sng">
            <a:solidFill>
              <a:srgbClr val="2F2F2F">
                <a:alpha val="20000"/>
                <a:lumMod val="50000"/>
                <a:lumOff val="50000"/>
              </a:srgbClr>
            </a:solidFill>
            <a:prstDash val="solid"/>
          </a:ln>
        </p:spPr>
      </p:cxnSp>
      <p:cxnSp>
        <p:nvCxnSpPr>
          <p:cNvPr id="5" name="Connector 5"/>
          <p:cNvCxnSpPr/>
          <p:nvPr/>
        </p:nvCxnSpPr>
        <p:spPr>
          <a:xfrm flipH="1">
            <a:off x="3721555" y="2206477"/>
            <a:ext cx="2483820" cy="0"/>
          </a:xfrm>
          <a:prstGeom prst="line">
            <a:avLst/>
          </a:prstGeom>
          <a:ln w="9525" cap="rnd" cmpd="sng">
            <a:solidFill>
              <a:srgbClr val="2F2F2F">
                <a:alpha val="20000"/>
                <a:lumMod val="50000"/>
                <a:lumOff val="50000"/>
              </a:srgbClr>
            </a:solidFill>
            <a:prstDash val="solid"/>
          </a:ln>
        </p:spPr>
      </p:cxnSp>
      <p:cxnSp>
        <p:nvCxnSpPr>
          <p:cNvPr id="6" name="Connector 6"/>
          <p:cNvCxnSpPr/>
          <p:nvPr/>
        </p:nvCxnSpPr>
        <p:spPr>
          <a:xfrm flipH="1">
            <a:off x="4478107" y="3702272"/>
            <a:ext cx="1727267" cy="0"/>
          </a:xfrm>
          <a:prstGeom prst="line">
            <a:avLst/>
          </a:prstGeom>
          <a:ln w="9525" cap="rnd" cmpd="sng">
            <a:solidFill>
              <a:srgbClr val="2F2F2F">
                <a:alpha val="20000"/>
                <a:lumMod val="50000"/>
                <a:lumOff val="50000"/>
              </a:srgbClr>
            </a:solidFill>
            <a:prstDash val="solid"/>
          </a:ln>
        </p:spPr>
      </p:cxnSp>
      <p:sp>
        <p:nvSpPr>
          <p:cNvPr id="7" name="Freeform 7"/>
          <p:cNvSpPr/>
          <p:nvPr/>
        </p:nvSpPr>
        <p:spPr>
          <a:xfrm>
            <a:off x="1557555" y="2973279"/>
            <a:ext cx="3361584" cy="1521042"/>
          </a:xfrm>
          <a:custGeom>
            <a:avLst/>
            <a:gdLst/>
            <a:ahLst/>
            <a:cxnLst/>
            <a:rect l="l" t="t" r="r" b="b"/>
            <a:pathLst>
              <a:path w="3361584" h="1521042">
                <a:moveTo>
                  <a:pt x="783638" y="0"/>
                </a:moveTo>
                <a:lnTo>
                  <a:pt x="2577946" y="0"/>
                </a:lnTo>
                <a:lnTo>
                  <a:pt x="3361584" y="1521042"/>
                </a:lnTo>
                <a:lnTo>
                  <a:pt x="0" y="1521042"/>
                </a:lnTo>
              </a:path>
            </a:pathLst>
          </a:custGeom>
          <a:solidFill>
            <a:schemeClr val="accent1"/>
          </a:solidFill>
          <a:ln cap="flat" cmpd="sng">
            <a:prstDash val="solid"/>
          </a:ln>
        </p:spPr>
        <p:txBody>
          <a:bodyPr vert="horz" wrap="square" lIns="91440" tIns="45720" rIns="91440" bIns="45720" anchor="ctr">
            <a:noAutofit/>
          </a:bodyPr>
          <a:lstStyle/>
          <a:p>
            <a:pPr marL="0" algn="ctr"/>
            <a:endParaRPr/>
          </a:p>
        </p:txBody>
      </p:sp>
      <p:sp>
        <p:nvSpPr>
          <p:cNvPr id="8" name="Freeform 8"/>
          <p:cNvSpPr/>
          <p:nvPr/>
        </p:nvSpPr>
        <p:spPr>
          <a:xfrm>
            <a:off x="2454710" y="1231901"/>
            <a:ext cx="1567274" cy="1521041"/>
          </a:xfrm>
          <a:custGeom>
            <a:avLst/>
            <a:gdLst/>
            <a:ahLst/>
            <a:cxnLst/>
            <a:rect l="l" t="t" r="r" b="b"/>
            <a:pathLst>
              <a:path w="1567274" h="1521041">
                <a:moveTo>
                  <a:pt x="783637" y="0"/>
                </a:moveTo>
                <a:lnTo>
                  <a:pt x="1567274" y="1521041"/>
                </a:lnTo>
                <a:lnTo>
                  <a:pt x="0" y="1521041"/>
                </a:lnTo>
              </a:path>
            </a:pathLst>
          </a:custGeom>
          <a:solidFill>
            <a:srgbClr val="778495">
              <a:alpha val="15000"/>
            </a:srgbClr>
          </a:solidFill>
          <a:ln cap="flat" cmpd="sng">
            <a:prstDash val="solid"/>
          </a:ln>
        </p:spPr>
        <p:txBody>
          <a:bodyPr vert="horz" lIns="91440" tIns="405720" rIns="91440" bIns="0" anchor="ctr">
            <a:normAutofit/>
          </a:bodyPr>
          <a:lstStyle/>
          <a:p>
            <a:pPr marL="0" algn="ctr"/>
            <a:endParaRPr/>
          </a:p>
        </p:txBody>
      </p:sp>
      <p:sp>
        <p:nvSpPr>
          <p:cNvPr id="9" name="TextBox 9"/>
          <p:cNvSpPr txBox="1"/>
          <p:nvPr/>
        </p:nvSpPr>
        <p:spPr>
          <a:xfrm>
            <a:off x="6682414" y="1927919"/>
            <a:ext cx="4836486" cy="307777"/>
          </a:xfrm>
          <a:prstGeom prst="rect">
            <a:avLst/>
          </a:prstGeom>
          <a:noFill/>
        </p:spPr>
        <p:txBody>
          <a:bodyPr vert="horz" wrap="square" lIns="91440" tIns="45720" rIns="91440" bIns="45720" rtlCol="0" anchor="t">
            <a:spAutoFit/>
          </a:bodyPr>
          <a:lstStyle/>
          <a:p>
            <a:pPr marL="0" algn="l">
              <a:defRPr/>
            </a:pPr>
            <a:r>
              <a:rPr lang="en-US" sz="1400" b="1" i="0" u="none" baseline="0">
                <a:solidFill>
                  <a:srgbClr val="2F2F2F"/>
                </a:solidFill>
                <a:latin typeface="Arial"/>
                <a:ea typeface="Arial"/>
              </a:rPr>
              <a:t>Main Theme Description</a:t>
            </a:r>
            <a:endParaRPr lang="en-US" sz="1100"/>
          </a:p>
        </p:txBody>
      </p:sp>
      <p:sp>
        <p:nvSpPr>
          <p:cNvPr id="10" name="TextBox 10"/>
          <p:cNvSpPr txBox="1"/>
          <p:nvPr/>
        </p:nvSpPr>
        <p:spPr>
          <a:xfrm>
            <a:off x="6682414" y="2235696"/>
            <a:ext cx="4836488" cy="276999"/>
          </a:xfrm>
          <a:prstGeom prst="rect">
            <a:avLst/>
          </a:prstGeom>
          <a:noFill/>
        </p:spPr>
        <p:txBody>
          <a:bodyPr vert="horz" wrap="square" lIns="91440" tIns="45720" rIns="91440" bIns="45720" rtlCol="0" anchor="t">
            <a:spAutoFit/>
          </a:bodyPr>
          <a:lstStyle/>
          <a:p>
            <a:pPr>
              <a:defRPr/>
            </a:pPr>
            <a:r>
              <a:rPr lang="en" sz="1200">
                <a:solidFill>
                  <a:schemeClr val="bg2">
                    <a:lumMod val="10000"/>
                  </a:schemeClr>
                </a:solidFill>
                <a:ea typeface="Proxima Nova"/>
                <a:cs typeface="Proxima Nova"/>
                <a:sym typeface="Proxima Nova"/>
              </a:rPr>
              <a:t>Social Media to Amazon Product Listing Automation</a:t>
            </a:r>
            <a:endParaRPr lang="en-US" sz="1200">
              <a:solidFill>
                <a:schemeClr val="bg2">
                  <a:lumMod val="10000"/>
                </a:schemeClr>
              </a:solidFill>
            </a:endParaRPr>
          </a:p>
        </p:txBody>
      </p:sp>
      <p:sp>
        <p:nvSpPr>
          <p:cNvPr id="11" name="AutoShape 11"/>
          <p:cNvSpPr/>
          <p:nvPr/>
        </p:nvSpPr>
        <p:spPr>
          <a:xfrm>
            <a:off x="6209027" y="1996598"/>
            <a:ext cx="426442" cy="426442"/>
          </a:xfrm>
          <a:prstGeom prst="ellipse">
            <a:avLst/>
          </a:prstGeom>
          <a:solidFill>
            <a:srgbClr val="778495">
              <a:alpha val="15000"/>
            </a:srgbClr>
          </a:solidFill>
          <a:ln cap="flat" cmpd="sng">
            <a:prstDash val="solid"/>
          </a:ln>
        </p:spPr>
        <p:txBody>
          <a:bodyPr vert="horz" wrap="none" lIns="91440" tIns="45720" rIns="91440" bIns="45720" anchor="ctr">
            <a:normAutofit fontScale="92500" lnSpcReduction="20000"/>
          </a:bodyPr>
          <a:lstStyle/>
          <a:p>
            <a:pPr marL="0" algn="ctr"/>
            <a:r>
              <a:rPr lang="en-US" sz="1800" b="0" i="0" u="none" baseline="0">
                <a:solidFill>
                  <a:srgbClr val="2F2F2F"/>
                </a:solidFill>
                <a:latin typeface="Arial"/>
                <a:ea typeface="Arial"/>
              </a:rPr>
              <a:t>01</a:t>
            </a:r>
          </a:p>
        </p:txBody>
      </p:sp>
      <p:sp>
        <p:nvSpPr>
          <p:cNvPr id="12" name="TextBox 12"/>
          <p:cNvSpPr txBox="1"/>
          <p:nvPr/>
        </p:nvSpPr>
        <p:spPr>
          <a:xfrm>
            <a:off x="6682414" y="3432969"/>
            <a:ext cx="4836486" cy="307777"/>
          </a:xfrm>
          <a:prstGeom prst="rect">
            <a:avLst/>
          </a:prstGeom>
          <a:noFill/>
        </p:spPr>
        <p:txBody>
          <a:bodyPr vert="horz" wrap="square" lIns="91440" tIns="45720" rIns="91440" bIns="45720" rtlCol="0" anchor="t">
            <a:spAutoFit/>
          </a:bodyPr>
          <a:lstStyle/>
          <a:p>
            <a:pPr marL="0" algn="l">
              <a:defRPr/>
            </a:pPr>
            <a:r>
              <a:rPr lang="en-US" sz="1400" b="1" i="0" u="none" baseline="0">
                <a:solidFill>
                  <a:srgbClr val="2F2F2F"/>
                </a:solidFill>
                <a:latin typeface="Arial"/>
                <a:ea typeface="Arial"/>
              </a:rPr>
              <a:t>Objectives of the Theme</a:t>
            </a:r>
            <a:endParaRPr lang="en-US" sz="1100"/>
          </a:p>
        </p:txBody>
      </p:sp>
      <p:sp>
        <p:nvSpPr>
          <p:cNvPr id="13" name="TextBox 13"/>
          <p:cNvSpPr txBox="1"/>
          <p:nvPr/>
        </p:nvSpPr>
        <p:spPr>
          <a:xfrm>
            <a:off x="6682414" y="3740746"/>
            <a:ext cx="4836488" cy="646331"/>
          </a:xfrm>
          <a:prstGeom prst="rect">
            <a:avLst/>
          </a:prstGeom>
          <a:noFill/>
        </p:spPr>
        <p:txBody>
          <a:bodyPr vert="horz" wrap="square" lIns="91440" tIns="45720" rIns="91440" bIns="45720" rtlCol="0" anchor="t">
            <a:spAutoFit/>
          </a:bodyPr>
          <a:lstStyle/>
          <a:p>
            <a:pPr>
              <a:defRPr/>
            </a:pPr>
            <a:r>
              <a:rPr lang="en-US" sz="1200">
                <a:solidFill>
                  <a:schemeClr val="bg2">
                    <a:lumMod val="10000"/>
                  </a:schemeClr>
                </a:solidFill>
              </a:rPr>
              <a:t>A system that seamlessly converts social media content into comprehensive Amazon product listings, enabling buyers to easily compare and purchase products</a:t>
            </a:r>
            <a:r>
              <a:rPr lang="en-US" sz="1200" b="0" i="0" u="none" baseline="0">
                <a:solidFill>
                  <a:schemeClr val="bg2">
                    <a:lumMod val="10000"/>
                  </a:schemeClr>
                </a:solidFill>
                <a:ea typeface="Arial"/>
              </a:rPr>
              <a:t>.</a:t>
            </a:r>
            <a:endParaRPr lang="en-US" sz="1200">
              <a:solidFill>
                <a:schemeClr val="bg2">
                  <a:lumMod val="10000"/>
                </a:schemeClr>
              </a:solidFill>
            </a:endParaRPr>
          </a:p>
        </p:txBody>
      </p:sp>
      <p:sp>
        <p:nvSpPr>
          <p:cNvPr id="14" name="AutoShape 14"/>
          <p:cNvSpPr/>
          <p:nvPr/>
        </p:nvSpPr>
        <p:spPr>
          <a:xfrm>
            <a:off x="6209027" y="3494656"/>
            <a:ext cx="426442" cy="426442"/>
          </a:xfrm>
          <a:prstGeom prst="ellipse">
            <a:avLst/>
          </a:prstGeom>
          <a:solidFill>
            <a:schemeClr val="accent1"/>
          </a:solidFill>
          <a:ln cap="flat" cmpd="sng">
            <a:prstDash val="solid"/>
          </a:ln>
        </p:spPr>
        <p:txBody>
          <a:bodyPr vert="horz" wrap="none" lIns="91440" tIns="45720" rIns="91440" bIns="45720" anchor="ctr">
            <a:noAutofit/>
          </a:bodyPr>
          <a:lstStyle/>
          <a:p>
            <a:pPr marL="0" algn="ctr"/>
            <a:r>
              <a:rPr lang="en-US" sz="1800" b="0" i="0" u="none" baseline="0">
                <a:solidFill>
                  <a:schemeClr val="lt1"/>
                </a:solidFill>
                <a:latin typeface="Arial"/>
                <a:ea typeface="Arial"/>
              </a:rPr>
              <a:t>02</a:t>
            </a:r>
          </a:p>
        </p:txBody>
      </p:sp>
      <p:sp>
        <p:nvSpPr>
          <p:cNvPr id="15" name="TextBox 15"/>
          <p:cNvSpPr txBox="1"/>
          <p:nvPr/>
        </p:nvSpPr>
        <p:spPr>
          <a:xfrm>
            <a:off x="6682414" y="5236270"/>
            <a:ext cx="4836486" cy="307777"/>
          </a:xfrm>
          <a:prstGeom prst="rect">
            <a:avLst/>
          </a:prstGeom>
          <a:noFill/>
        </p:spPr>
        <p:txBody>
          <a:bodyPr vert="horz" wrap="square" lIns="91440" tIns="45720" rIns="91440" bIns="45720" rtlCol="0" anchor="t">
            <a:spAutoFit/>
          </a:bodyPr>
          <a:lstStyle/>
          <a:p>
            <a:pPr marL="0" algn="l">
              <a:defRPr/>
            </a:pPr>
            <a:r>
              <a:rPr lang="en-US" sz="1400" b="1" i="0" u="none" baseline="0">
                <a:solidFill>
                  <a:srgbClr val="2F2F2F"/>
                </a:solidFill>
                <a:latin typeface="Arial"/>
                <a:ea typeface="Arial"/>
              </a:rPr>
              <a:t>Target Audience</a:t>
            </a:r>
            <a:endParaRPr lang="en-US" sz="1100"/>
          </a:p>
        </p:txBody>
      </p:sp>
      <p:sp>
        <p:nvSpPr>
          <p:cNvPr id="16" name="TextBox 16"/>
          <p:cNvSpPr txBox="1"/>
          <p:nvPr/>
        </p:nvSpPr>
        <p:spPr>
          <a:xfrm>
            <a:off x="6682414" y="5544047"/>
            <a:ext cx="4836488" cy="276999"/>
          </a:xfrm>
          <a:prstGeom prst="rect">
            <a:avLst/>
          </a:prstGeom>
          <a:noFill/>
        </p:spPr>
        <p:txBody>
          <a:bodyPr vert="horz" wrap="square" lIns="91440" tIns="45720" rIns="91440" bIns="45720" rtlCol="0" anchor="t">
            <a:spAutoFit/>
          </a:bodyPr>
          <a:lstStyle/>
          <a:p>
            <a:pPr>
              <a:defRPr/>
            </a:pPr>
            <a:r>
              <a:rPr lang="en-US" sz="1200">
                <a:solidFill>
                  <a:schemeClr val="bg2">
                    <a:lumMod val="10000"/>
                  </a:schemeClr>
                </a:solidFill>
              </a:rPr>
              <a:t>Influencers those who wanted to scale and sell product more easily</a:t>
            </a:r>
          </a:p>
        </p:txBody>
      </p:sp>
      <p:sp>
        <p:nvSpPr>
          <p:cNvPr id="17" name="AutoShape 17"/>
          <p:cNvSpPr/>
          <p:nvPr/>
        </p:nvSpPr>
        <p:spPr>
          <a:xfrm>
            <a:off x="6209027" y="5305822"/>
            <a:ext cx="426442" cy="426442"/>
          </a:xfrm>
          <a:prstGeom prst="ellipse">
            <a:avLst/>
          </a:prstGeom>
          <a:solidFill>
            <a:srgbClr val="778495">
              <a:alpha val="15000"/>
            </a:srgbClr>
          </a:solidFill>
          <a:ln cap="flat" cmpd="sng">
            <a:prstDash val="solid"/>
          </a:ln>
        </p:spPr>
        <p:txBody>
          <a:bodyPr vert="horz" wrap="none" lIns="91440" tIns="45720" rIns="91440" bIns="45720" anchor="ctr">
            <a:normAutofit fontScale="92500" lnSpcReduction="20000"/>
          </a:bodyPr>
          <a:lstStyle/>
          <a:p>
            <a:pPr marL="0" algn="ctr"/>
            <a:r>
              <a:rPr lang="en-US" sz="1800" b="0" i="0" u="none" baseline="0">
                <a:solidFill>
                  <a:srgbClr val="2F2F2F"/>
                </a:solidFill>
                <a:latin typeface="Arial"/>
                <a:ea typeface="Arial"/>
              </a:rPr>
              <a:t>03</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afterEffect">
                                  <p:stCondLst>
                                    <p:cond delay="0"/>
                                  </p:stCondLst>
                                  <p:childTnLst>
                                    <p:anim calcmode="lin" valueType="num">
                                      <p:cBhvr additive="base">
                                        <p:cTn id="6" dur="1000" fill="hold"/>
                                        <p:tgtEl>
                                          <p:spTgt spid="2"/>
                                        </p:tgtEl>
                                        <p:attrNameLst>
                                          <p:attrName>ppt_x</p:attrName>
                                        </p:attrNameLst>
                                      </p:cBhvr>
                                      <p:tavLst>
                                        <p:tav tm="0">
                                          <p:val>
                                            <p:strVal val="0-#ppt_w/2"/>
                                          </p:val>
                                        </p:tav>
                                        <p:tav tm="100000">
                                          <p:val>
                                            <p:strVal val="#ppt_x"/>
                                          </p:val>
                                        </p:tav>
                                      </p:tavLst>
                                    </p:anim>
                                    <p:anim calcmode="lin" valueType="num">
                                      <p:cBhvr additive="base">
                                        <p:cTn id="7" dur="1000" fill="hold"/>
                                        <p:tgtEl>
                                          <p:spTgt spid="2"/>
                                        </p:tgtEl>
                                        <p:attrNameLst>
                                          <p:attrName>ppt_y</p:attrName>
                                        </p:attrNameLst>
                                      </p:cBhvr>
                                      <p:tavLst>
                                        <p:tav tm="0">
                                          <p:val>
                                            <p:strVal val="#ppt_y"/>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52" presetClass="entr" presetSubtype="0" fill="hold" nodeType="afterEffect">
                                  <p:stCondLst>
                                    <p:cond delay="0"/>
                                  </p:stCondLst>
                                  <p:childTnLst>
                                    <p:animEffect transition="in" filter="fade">
                                      <p:cBhvr>
                                        <p:cTn id="12" dur="1000"/>
                                        <p:tgtEl>
                                          <p:spTgt spid="9"/>
                                        </p:tgtEl>
                                      </p:cBhvr>
                                    </p:animEffect>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9"/>
                                        </p:tgtEl>
                                        <p:attrNameLst>
                                          <p:attrName>ppt_x</p:attrName>
                                          <p:attrName>ppt_y</p:attrName>
                                        </p:attrNameLst>
                                      </p:cBhvr>
                                    </p:animMotion>
                                    <p:animScale>
                                      <p:cBhvr>
                                        <p:cTn id="14" dur="1000" decel="50000" fill="hold">
                                          <p:stCondLst>
                                            <p:cond delay="0"/>
                                          </p:stCondLst>
                                        </p:cTn>
                                        <p:tgtEl>
                                          <p:spTgt spid="9"/>
                                        </p:tgtEl>
                                      </p:cBhvr>
                                      <p:from x="250000" y="250000"/>
                                      <p:to x="100000" y="100000"/>
                                    </p:animScale>
                                    <p:set>
                                      <p:cBhvr>
                                        <p:cTn id="15" dur="1" fill="hold">
                                          <p:stCondLst>
                                            <p:cond delay="0"/>
                                          </p:stCondLst>
                                        </p:cTn>
                                        <p:tgtEl>
                                          <p:spTgt spid="9"/>
                                        </p:tgtEl>
                                        <p:attrNameLst>
                                          <p:attrName>style.visibility</p:attrName>
                                        </p:attrNameLst>
                                      </p:cBhvr>
                                      <p:to>
                                        <p:strVal val="visible"/>
                                      </p:to>
                                    </p:set>
                                  </p:childTnLst>
                                </p:cTn>
                              </p:par>
                              <p:par>
                                <p:cTn id="16" presetID="17" presetClass="entr" presetSubtype="10" fill="hold" nodeType="afterEffect">
                                  <p:stCondLst>
                                    <p:cond delay="0"/>
                                  </p:stCondLst>
                                  <p:childTnLs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strVal val="#ppt_h"/>
                                          </p:val>
                                        </p:tav>
                                        <p:tav tm="100000">
                                          <p:val>
                                            <p:strVal val="#ppt_h"/>
                                          </p:val>
                                        </p:tav>
                                      </p:tavLst>
                                    </p:anim>
                                    <p:set>
                                      <p:cBhvr>
                                        <p:cTn id="19" dur="500" fill="hold">
                                          <p:stCondLst>
                                            <p:cond delay="0"/>
                                          </p:stCondLst>
                                        </p:cTn>
                                        <p:tgtEl>
                                          <p:spTgt spid="10"/>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7" presetClass="entr" presetSubtype="8" fill="hold" nodeType="afterEffect">
                                  <p:stCondLst>
                                    <p:cond delay="0"/>
                                  </p:stCondLst>
                                  <p:childTnLst>
                                    <p:anim calcmode="lin" valueType="num">
                                      <p:cBhvr additive="base">
                                        <p:cTn id="23" dur="2000" fill="hold"/>
                                        <p:tgtEl>
                                          <p:spTgt spid="12"/>
                                        </p:tgtEl>
                                        <p:attrNameLst>
                                          <p:attrName>ppt_x</p:attrName>
                                        </p:attrNameLst>
                                      </p:cBhvr>
                                      <p:tavLst>
                                        <p:tav tm="0">
                                          <p:val>
                                            <p:strVal val="0-#ppt_w/2"/>
                                          </p:val>
                                        </p:tav>
                                        <p:tav tm="100000">
                                          <p:val>
                                            <p:strVal val="#ppt_x"/>
                                          </p:val>
                                        </p:tav>
                                      </p:tavLst>
                                    </p:anim>
                                    <p:anim calcmode="lin" valueType="num">
                                      <p:cBhvr additive="base">
                                        <p:cTn id="24" dur="2000" fill="hold"/>
                                        <p:tgtEl>
                                          <p:spTgt spid="12"/>
                                        </p:tgtEl>
                                        <p:attrNameLst>
                                          <p:attrName>ppt_y</p:attrName>
                                        </p:attrNameLst>
                                      </p:cBhvr>
                                      <p:tavLst>
                                        <p:tav tm="0">
                                          <p:val>
                                            <p:strVal val="#ppt_y"/>
                                          </p:val>
                                        </p:tav>
                                        <p:tav tm="100000">
                                          <p:val>
                                            <p:strVal val="#ppt_y"/>
                                          </p:val>
                                        </p:tav>
                                      </p:tavLst>
                                    </p:anim>
                                    <p:set>
                                      <p:cBhvr>
                                        <p:cTn id="25" dur="2000" fill="hold">
                                          <p:stCondLst>
                                            <p:cond delay="0"/>
                                          </p:stCondLst>
                                        </p:cTn>
                                        <p:tgtEl>
                                          <p:spTgt spid="12"/>
                                        </p:tgtEl>
                                        <p:attrNameLst>
                                          <p:attrName>style.visibility</p:attrName>
                                        </p:attrNameLst>
                                      </p:cBhvr>
                                      <p:to>
                                        <p:strVal val="visible"/>
                                      </p:to>
                                    </p:set>
                                  </p:childTnLst>
                                </p:cTn>
                              </p:par>
                              <p:par>
                                <p:cTn id="26" presetID="25" presetClass="entr" presetSubtype="0" fill="hold" nodeType="afterEffect">
                                  <p:stCondLst>
                                    <p:cond delay="0"/>
                                  </p:stCondLst>
                                  <p:childTnLst>
                                    <p:anim calcmode="lin" valueType="num">
                                      <p:cBhvr>
                                        <p:cTn id="27" dur="10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29" dur="10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0" dur="1000" fill="hold"/>
                                        <p:tgtEl>
                                          <p:spTgt spid="13"/>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3" dur="10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3"/>
                                        </p:tgtEl>
                                      </p:cBhvr>
                                    </p:animEffec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6" presetClass="entr" presetSubtype="42" fill="hold" nodeType="afterEffect">
                                  <p:stCondLst>
                                    <p:cond delay="0"/>
                                  </p:stCondLst>
                                  <p:childTnLst>
                                    <p:animEffect transition="in" filter="barn(outHorizontal)">
                                      <p:cBhvr>
                                        <p:cTn id="39" dur="500"/>
                                        <p:tgtEl>
                                          <p:spTgt spid="15"/>
                                        </p:tgtEl>
                                      </p:cBhvr>
                                    </p:animEffect>
                                    <p:set>
                                      <p:cBhvr>
                                        <p:cTn id="40" dur="500" fill="hold">
                                          <p:stCondLst>
                                            <p:cond delay="0"/>
                                          </p:stCondLst>
                                        </p:cTn>
                                        <p:tgtEl>
                                          <p:spTgt spid="15"/>
                                        </p:tgtEl>
                                        <p:attrNameLst>
                                          <p:attrName>style.visibility</p:attrName>
                                        </p:attrNameLst>
                                      </p:cBhvr>
                                      <p:to>
                                        <p:strVal val="visible"/>
                                      </p:to>
                                    </p:set>
                                  </p:childTnLst>
                                </p:cTn>
                              </p:par>
                              <p:par>
                                <p:cTn id="41" presetID="18" presetClass="entr" presetSubtype="9" fill="hold" nodeType="afterEffect">
                                  <p:stCondLst>
                                    <p:cond delay="0"/>
                                  </p:stCondLst>
                                  <p:childTnLst>
                                    <p:animEffect transition="in" filter="strips(upLeft)">
                                      <p:cBhvr>
                                        <p:cTn id="42" dur="500"/>
                                        <p:tgtEl>
                                          <p:spTgt spid="16"/>
                                        </p:tgtEl>
                                      </p:cBhvr>
                                    </p:animEffect>
                                    <p:set>
                                      <p:cBhvr>
                                        <p:cTn id="43" dur="500"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Theme Challenges</a:t>
            </a:r>
          </a:p>
        </p:txBody>
      </p:sp>
      <p:sp>
        <p:nvSpPr>
          <p:cNvPr id="3" name="AutoShape 3"/>
          <p:cNvSpPr/>
          <p:nvPr/>
        </p:nvSpPr>
        <p:spPr>
          <a:xfrm>
            <a:off x="4253306" y="0"/>
            <a:ext cx="3672688" cy="6858000"/>
          </a:xfrm>
          <a:prstGeom prst="rect">
            <a:avLst/>
          </a:prstGeom>
          <a:solidFill>
            <a:srgbClr val="2F2F2F">
              <a:alpha val="5000"/>
              <a:lumMod val="50000"/>
              <a:lumOff val="50000"/>
            </a:srgbClr>
          </a:solidFill>
          <a:ln cap="flat" cmpd="sng">
            <a:prstDash val="solid"/>
          </a:ln>
        </p:spPr>
        <p:txBody>
          <a:bodyPr vert="horz" lIns="91440" tIns="45720" rIns="91440" bIns="45720" anchor="ctr">
            <a:normAutofit/>
          </a:bodyPr>
          <a:lstStyle/>
          <a:p>
            <a:pPr marL="0" algn="ctr"/>
            <a:endParaRPr/>
          </a:p>
        </p:txBody>
      </p:sp>
      <p:sp>
        <p:nvSpPr>
          <p:cNvPr id="4" name="TextBox 4"/>
          <p:cNvSpPr txBox="1"/>
          <p:nvPr/>
        </p:nvSpPr>
        <p:spPr>
          <a:xfrm>
            <a:off x="813895" y="128701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2C7767">
                        <a:lumMod val="60000"/>
                        <a:lumOff val="40000"/>
                      </a:srgbClr>
                    </a:gs>
                    <a:gs pos="61062">
                      <a:srgbClr val="2C7767"/>
                    </a:gs>
                  </a:gsLst>
                  <a:lin ang="2700000"/>
                </a:gradFill>
                <a:effectLst>
                  <a:outerShdw blurRad="76200" dist="50800" dir="5400000" algn="ctr" rotWithShape="0">
                    <a:schemeClr val="accent3">
                      <a:alpha val="20000"/>
                    </a:schemeClr>
                  </a:outerShdw>
                </a:effectLst>
                <a:latin typeface="Arial"/>
                <a:ea typeface="Arial"/>
              </a:rPr>
              <a:t>01</a:t>
            </a:r>
            <a:endParaRPr lang="en-US" sz="1100"/>
          </a:p>
        </p:txBody>
      </p:sp>
      <p:sp>
        <p:nvSpPr>
          <p:cNvPr id="5" name="AutoShape 5"/>
          <p:cNvSpPr/>
          <p:nvPr/>
        </p:nvSpPr>
        <p:spPr>
          <a:xfrm>
            <a:off x="775277" y="2854679"/>
            <a:ext cx="2919905" cy="2320059"/>
          </a:xfrm>
          <a:prstGeom prst="rect">
            <a:avLst/>
          </a:prstGeom>
        </p:spPr>
        <p:txBody>
          <a:bodyPr vert="horz" wrap="square" lIns="91440" tIns="45720" rIns="91440" bIns="45720" anchor="t">
            <a:spAutoFit/>
          </a:bodyPr>
          <a:lstStyle/>
          <a:p>
            <a:pPr marL="285750" indent="-285750">
              <a:lnSpc>
                <a:spcPct val="150000"/>
              </a:lnSpc>
              <a:buFont typeface="Arial" panose="020B0604020202020204" pitchFamily="34" charset="0"/>
              <a:buChar char="•"/>
            </a:pPr>
            <a:r>
              <a:rPr lang="en-US" sz="1400">
                <a:solidFill>
                  <a:schemeClr val="bg2">
                    <a:lumMod val="10000"/>
                  </a:schemeClr>
                </a:solidFill>
              </a:rPr>
              <a:t>Lack of automated product categorization with machine learning models.</a:t>
            </a:r>
          </a:p>
          <a:p>
            <a:pPr marL="285750" indent="-285750">
              <a:lnSpc>
                <a:spcPct val="150000"/>
              </a:lnSpc>
              <a:buFont typeface="Arial" panose="020B0604020202020204" pitchFamily="34" charset="0"/>
              <a:buChar char="•"/>
            </a:pPr>
            <a:r>
              <a:rPr lang="en-US" sz="1400">
                <a:solidFill>
                  <a:schemeClr val="bg2">
                    <a:lumMod val="10000"/>
                  </a:schemeClr>
                </a:solidFill>
              </a:rPr>
              <a:t>Need for AI tools to extract product details from multimedia.</a:t>
            </a:r>
          </a:p>
          <a:p>
            <a:pPr marL="285750" indent="-285750">
              <a:lnSpc>
                <a:spcPct val="150000"/>
              </a:lnSpc>
              <a:buFont typeface="Arial" panose="020B0604020202020204" pitchFamily="34" charset="0"/>
              <a:buChar char="•"/>
            </a:pPr>
            <a:r>
              <a:rPr lang="en-US" sz="1400">
                <a:solidFill>
                  <a:schemeClr val="bg2">
                    <a:lumMod val="10000"/>
                  </a:schemeClr>
                </a:solidFill>
              </a:rPr>
              <a:t>Absence of unified pipeline to manage listings across platforms.</a:t>
            </a:r>
            <a:endParaRPr lang="zh-CN" altLang="en-US" sz="1400" b="0" i="0" u="none" baseline="0">
              <a:solidFill>
                <a:schemeClr val="bg2">
                  <a:lumMod val="10000"/>
                </a:schemeClr>
              </a:solidFill>
              <a:ea typeface="微软雅黑"/>
            </a:endParaRPr>
          </a:p>
        </p:txBody>
      </p:sp>
      <p:sp>
        <p:nvSpPr>
          <p:cNvPr id="6" name="TextBox 6"/>
          <p:cNvSpPr txBox="1"/>
          <p:nvPr/>
        </p:nvSpPr>
        <p:spPr>
          <a:xfrm>
            <a:off x="813895" y="2253222"/>
            <a:ext cx="3321027"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2F2F2F"/>
                </a:solidFill>
                <a:latin typeface="微软雅黑"/>
                <a:ea typeface="微软雅黑"/>
              </a:rPr>
              <a:t>Key Issues</a:t>
            </a:r>
            <a:endParaRPr lang="en-US" sz="1100"/>
          </a:p>
        </p:txBody>
      </p:sp>
      <p:sp>
        <p:nvSpPr>
          <p:cNvPr id="7" name="TextBox 7"/>
          <p:cNvSpPr txBox="1"/>
          <p:nvPr/>
        </p:nvSpPr>
        <p:spPr>
          <a:xfrm>
            <a:off x="4726579" y="128701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1C9A62">
                        <a:lumMod val="60000"/>
                        <a:lumOff val="40000"/>
                      </a:srgbClr>
                    </a:gs>
                    <a:gs pos="60000">
                      <a:srgbClr val="1C9A62"/>
                    </a:gs>
                  </a:gsLst>
                  <a:lin ang="2700000"/>
                </a:gradFill>
                <a:effectLst>
                  <a:outerShdw blurRad="76200" dist="50800" dir="5400000" algn="ctr" rotWithShape="0">
                    <a:schemeClr val="accent2">
                      <a:alpha val="20000"/>
                    </a:schemeClr>
                  </a:outerShdw>
                </a:effectLst>
                <a:latin typeface="Arial"/>
                <a:ea typeface="Arial"/>
              </a:rPr>
              <a:t>02</a:t>
            </a:r>
            <a:endParaRPr lang="en-US" sz="1100"/>
          </a:p>
        </p:txBody>
      </p:sp>
      <p:sp>
        <p:nvSpPr>
          <p:cNvPr id="9" name="TextBox 9"/>
          <p:cNvSpPr txBox="1"/>
          <p:nvPr/>
        </p:nvSpPr>
        <p:spPr>
          <a:xfrm>
            <a:off x="4654428" y="2253222"/>
            <a:ext cx="3321027"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2F2F2F"/>
                </a:solidFill>
                <a:latin typeface="微软雅黑"/>
                <a:ea typeface="微软雅黑"/>
              </a:rPr>
              <a:t>Impact Analysis</a:t>
            </a:r>
            <a:endParaRPr lang="en-US" sz="1100"/>
          </a:p>
        </p:txBody>
      </p:sp>
      <p:sp>
        <p:nvSpPr>
          <p:cNvPr id="10" name="TextBox 10"/>
          <p:cNvSpPr txBox="1"/>
          <p:nvPr/>
        </p:nvSpPr>
        <p:spPr>
          <a:xfrm>
            <a:off x="8636089" y="1287018"/>
            <a:ext cx="755335" cy="707886"/>
          </a:xfrm>
          <a:prstGeom prst="rect">
            <a:avLst/>
          </a:prstGeom>
          <a:noFill/>
        </p:spPr>
        <p:txBody>
          <a:bodyPr vert="horz" wrap="none" lIns="91440" tIns="45720" rIns="91440" bIns="45720" rtlCol="0" anchor="t">
            <a:spAutoFit/>
          </a:bodyPr>
          <a:lstStyle/>
          <a:p>
            <a:pPr marL="0" algn="l">
              <a:defRPr/>
            </a:pPr>
            <a:r>
              <a:rPr lang="en-US" sz="4000" b="1" i="0" u="none" baseline="0">
                <a:gradFill>
                  <a:gsLst>
                    <a:gs pos="0">
                      <a:srgbClr val="2C7767">
                        <a:lumMod val="60000"/>
                        <a:lumOff val="40000"/>
                      </a:srgbClr>
                    </a:gs>
                    <a:gs pos="61062">
                      <a:srgbClr val="2C7767"/>
                    </a:gs>
                  </a:gsLst>
                  <a:lin ang="2700000"/>
                </a:gradFill>
                <a:effectLst>
                  <a:outerShdw blurRad="76200" dist="50800" dir="5400000" algn="ctr" rotWithShape="0">
                    <a:schemeClr val="accent3">
                      <a:alpha val="20000"/>
                    </a:schemeClr>
                  </a:outerShdw>
                </a:effectLst>
                <a:latin typeface="Arial"/>
                <a:ea typeface="Arial"/>
              </a:rPr>
              <a:t>03</a:t>
            </a:r>
            <a:endParaRPr lang="en-US" sz="1100"/>
          </a:p>
        </p:txBody>
      </p:sp>
      <p:sp>
        <p:nvSpPr>
          <p:cNvPr id="11" name="AutoShape 11"/>
          <p:cNvSpPr/>
          <p:nvPr/>
        </p:nvSpPr>
        <p:spPr>
          <a:xfrm>
            <a:off x="8445500" y="2845154"/>
            <a:ext cx="2742017" cy="1674754"/>
          </a:xfrm>
          <a:prstGeom prst="rect">
            <a:avLst/>
          </a:prstGeom>
        </p:spPr>
        <p:txBody>
          <a:bodyPr vert="horz" wrap="square" lIns="91440" tIns="45720" rIns="91440" bIns="45720" anchor="t">
            <a:spAutoFit/>
          </a:bodyPr>
          <a:lstStyle/>
          <a:p>
            <a:pPr>
              <a:lnSpc>
                <a:spcPct val="150000"/>
              </a:lnSpc>
            </a:pPr>
            <a:r>
              <a:rPr lang="en-US" altLang="zh-CN" sz="1400">
                <a:solidFill>
                  <a:schemeClr val="bg2">
                    <a:lumMod val="10000"/>
                  </a:schemeClr>
                </a:solidFill>
                <a:ea typeface="微软雅黑"/>
              </a:rPr>
              <a:t>Automatically detect products in audio and video frames or image thumbnails from influencer post to link with Amazon Product Catalogue.</a:t>
            </a:r>
            <a:endParaRPr lang="zh-CN" altLang="en-US" sz="1400" b="0" i="0" u="none" baseline="0">
              <a:solidFill>
                <a:schemeClr val="bg2">
                  <a:lumMod val="10000"/>
                </a:schemeClr>
              </a:solidFill>
              <a:ea typeface="微软雅黑"/>
            </a:endParaRPr>
          </a:p>
        </p:txBody>
      </p:sp>
      <p:sp>
        <p:nvSpPr>
          <p:cNvPr id="12" name="TextBox 12"/>
          <p:cNvSpPr txBox="1"/>
          <p:nvPr/>
        </p:nvSpPr>
        <p:spPr>
          <a:xfrm>
            <a:off x="8388124" y="2253222"/>
            <a:ext cx="2740429" cy="338554"/>
          </a:xfrm>
          <a:prstGeom prst="rect">
            <a:avLst/>
          </a:prstGeom>
          <a:noFill/>
        </p:spPr>
        <p:txBody>
          <a:bodyPr vert="horz" wrap="square" lIns="91440" tIns="45720" rIns="91440" bIns="45720" rtlCol="0" anchor="t">
            <a:spAutoFit/>
          </a:bodyPr>
          <a:lstStyle/>
          <a:p>
            <a:pPr marL="0" algn="l">
              <a:lnSpc>
                <a:spcPct val="100000"/>
              </a:lnSpc>
              <a:defRPr/>
            </a:pPr>
            <a:r>
              <a:rPr lang="zh-CN" altLang="en-US" sz="1600" b="1" i="0" u="none" baseline="0">
                <a:solidFill>
                  <a:srgbClr val="2F2F2F"/>
                </a:solidFill>
                <a:latin typeface="微软雅黑"/>
                <a:ea typeface="微软雅黑"/>
              </a:rPr>
              <a:t>Expected Innovations</a:t>
            </a:r>
            <a:endParaRPr lang="en-US" sz="1100"/>
          </a:p>
        </p:txBody>
      </p:sp>
      <p:sp>
        <p:nvSpPr>
          <p:cNvPr id="13" name="AutoShape 11">
            <a:extLst>
              <a:ext uri="{FF2B5EF4-FFF2-40B4-BE49-F238E27FC236}">
                <a16:creationId xmlns:a16="http://schemas.microsoft.com/office/drawing/2014/main" id="{8376C117-5508-7D38-73CB-B0B88ABE11DB}"/>
              </a:ext>
            </a:extLst>
          </p:cNvPr>
          <p:cNvSpPr/>
          <p:nvPr/>
        </p:nvSpPr>
        <p:spPr>
          <a:xfrm>
            <a:off x="4654428" y="2845154"/>
            <a:ext cx="2742017" cy="1997919"/>
          </a:xfrm>
          <a:prstGeom prst="rect">
            <a:avLst/>
          </a:prstGeom>
        </p:spPr>
        <p:txBody>
          <a:bodyPr vert="horz" wrap="square" lIns="91440" tIns="45720" rIns="91440" bIns="45720" anchor="t">
            <a:spAutoFit/>
          </a:bodyPr>
          <a:lstStyle/>
          <a:p>
            <a:pPr marL="171450" indent="-171450">
              <a:lnSpc>
                <a:spcPct val="150000"/>
              </a:lnSpc>
              <a:buFont typeface="Arial" panose="020B0604020202020204" pitchFamily="34" charset="0"/>
              <a:buChar char="•"/>
            </a:pPr>
            <a:r>
              <a:rPr lang="en-US" altLang="zh-CN" sz="1400">
                <a:solidFill>
                  <a:schemeClr val="bg2">
                    <a:lumMod val="10000"/>
                  </a:schemeClr>
                </a:solidFill>
                <a:ea typeface="微软雅黑"/>
              </a:rPr>
              <a:t>Enhanced Listing Quality and Follower Engagement</a:t>
            </a:r>
          </a:p>
          <a:p>
            <a:pPr marL="171450" indent="-171450">
              <a:lnSpc>
                <a:spcPct val="150000"/>
              </a:lnSpc>
              <a:buFont typeface="Arial" panose="020B0604020202020204" pitchFamily="34" charset="0"/>
              <a:buChar char="•"/>
            </a:pPr>
            <a:r>
              <a:rPr lang="en-US" altLang="zh-CN" sz="1400">
                <a:solidFill>
                  <a:schemeClr val="bg2">
                    <a:lumMod val="10000"/>
                  </a:schemeClr>
                </a:solidFill>
                <a:ea typeface="微软雅黑"/>
              </a:rPr>
              <a:t>Seller Efficiency and Business Growth</a:t>
            </a:r>
          </a:p>
          <a:p>
            <a:pPr marL="171450" indent="-171450">
              <a:lnSpc>
                <a:spcPct val="150000"/>
              </a:lnSpc>
              <a:buFont typeface="Arial" panose="020B0604020202020204" pitchFamily="34" charset="0"/>
              <a:buChar char="•"/>
            </a:pPr>
            <a:r>
              <a:rPr lang="en-US" altLang="zh-CN" sz="1400">
                <a:solidFill>
                  <a:schemeClr val="bg2">
                    <a:lumMod val="10000"/>
                  </a:schemeClr>
                </a:solidFill>
                <a:ea typeface="微软雅黑"/>
              </a:rPr>
              <a:t>Competitive Advantage and Higher Visibility on Amazon</a:t>
            </a:r>
            <a:endParaRPr lang="zh-CN" altLang="en-US" sz="1400" b="0" i="0" u="none" baseline="0">
              <a:solidFill>
                <a:schemeClr val="bg2">
                  <a:lumMod val="10000"/>
                </a:schemeClr>
              </a:solidFill>
              <a:ea typeface="微软雅黑"/>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2"/>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2"/>
                                        </p:tgtEl>
                                        <p:attrNameLst>
                                          <p:attrName>style.visibility</p:attrName>
                                        </p:attrNameLst>
                                      </p:cBhvr>
                                      <p:to>
                                        <p:strVal val="visible"/>
                                      </p:to>
                                    </p:set>
                                    <p:set>
                                      <p:cBhvr>
                                        <p:cTn id="11" dur="455" fill="hold">
                                          <p:stCondLst>
                                            <p:cond delay="0"/>
                                          </p:stCondLst>
                                        </p:cTn>
                                        <p:tgtEl>
                                          <p:spTgt spid="2"/>
                                        </p:tgtEl>
                                        <p:attrNameLst>
                                          <p:attrName>style.rotation</p:attrName>
                                        </p:attrNameLst>
                                      </p:cBhvr>
                                      <p:to>
                                        <p:strVal val="-45.0"/>
                                      </p:to>
                                    </p:set>
                                  </p:childTnLst>
                                </p:cTn>
                              </p:par>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2" presetClass="entr" presetSubtype="12" fill="hold" nodeType="afterEffect">
                                  <p:stCondLst>
                                    <p:cond delay="0"/>
                                  </p:stCondLst>
                                  <p:childTnLs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1+#ppt_h/2"/>
                                          </p:val>
                                        </p:tav>
                                        <p:tav tm="100000">
                                          <p:val>
                                            <p:strVal val="#ppt_y"/>
                                          </p:val>
                                        </p:tav>
                                      </p:tavLst>
                                    </p:anim>
                                    <p:set>
                                      <p:cBhvr>
                                        <p:cTn id="17" dur="1000" fill="hold">
                                          <p:stCondLst>
                                            <p:cond delay="0"/>
                                          </p:stCondLst>
                                        </p:cTn>
                                        <p:tgtEl>
                                          <p:spTgt spid="6"/>
                                        </p:tgtEl>
                                        <p:attrNameLst>
                                          <p:attrName>style.visibility</p:attrName>
                                        </p:attrNameLst>
                                      </p:cBhvr>
                                      <p:to>
                                        <p:strVal val="visible"/>
                                      </p:to>
                                    </p:set>
                                  </p:childTnLst>
                                </p:cTn>
                              </p:par>
                              <p:par>
                                <p:cTn id="18" presetID="27" presetClass="entr" presetSubtype="0" fill="hold" grpId="0" nodeType="afterEffect">
                                  <p:stCondLst>
                                    <p:cond delay="0"/>
                                  </p:stCondLst>
                                  <p:iterate type="lt">
                                    <p:tmPct val="50000"/>
                                  </p:iterate>
                                  <p:childTnLst>
                                    <p:anim calcmode="discrete" valueType="clr">
                                      <p:cBhvr override="childStyle">
                                        <p:cTn id="19" dur="5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50"/>
                                        <p:tgtEl>
                                          <p:spTgt spid="5"/>
                                        </p:tgtEl>
                                        <p:attrNameLst>
                                          <p:attrName>fillcolor</p:attrName>
                                        </p:attrNameLst>
                                      </p:cBhvr>
                                      <p:tavLst>
                                        <p:tav tm="0">
                                          <p:val>
                                            <p:clrVal>
                                              <a:schemeClr val="accent2"/>
                                            </p:clrVal>
                                          </p:val>
                                        </p:tav>
                                        <p:tav tm="50000">
                                          <p:val>
                                            <p:clrVal>
                                              <a:schemeClr val="hlink"/>
                                            </p:clrVal>
                                          </p:val>
                                        </p:tav>
                                      </p:tavLst>
                                    </p:anim>
                                    <p:set>
                                      <p:cBhvr>
                                        <p:cTn id="21" dur="1" fill="hold">
                                          <p:stCondLst>
                                            <p:cond delay="0"/>
                                          </p:stCondLst>
                                        </p:cTn>
                                        <p:tgtEl>
                                          <p:spTgt spid="5"/>
                                        </p:tgtEl>
                                        <p:attrNameLst>
                                          <p:attrName>style.visibility</p:attrName>
                                        </p:attrNameLst>
                                      </p:cBhvr>
                                      <p:to>
                                        <p:strVal val="visible"/>
                                      </p:to>
                                    </p:set>
                                    <p:set>
                                      <p:cBhvr>
                                        <p:cTn id="22" dur="50"/>
                                        <p:tgtEl>
                                          <p:spTgt spid="5"/>
                                        </p:tgtEl>
                                        <p:attrNameLst>
                                          <p:attrName>fill.type</p:attrName>
                                        </p:attrNameLst>
                                      </p:cBhvr>
                                      <p:to>
                                        <p:strVal val="solid"/>
                                      </p:to>
                                    </p:set>
                                  </p:childTnLst>
                                </p:cTn>
                              </p:par>
                              <p:par>
                                <p:cTn id="23" presetID="1"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3" presetClass="entr" presetSubtype="5" fill="hold" nodeType="afterEffect">
                                  <p:stCondLst>
                                    <p:cond delay="0"/>
                                  </p:stCondLst>
                                  <p:childTnLst>
                                    <p:animEffect transition="in" filter="blinds(vertical)">
                                      <p:cBhvr>
                                        <p:cTn id="26" dur="1000"/>
                                        <p:tgtEl>
                                          <p:spTgt spid="9"/>
                                        </p:tgtEl>
                                      </p:cBhvr>
                                    </p:animEffect>
                                    <p:set>
                                      <p:cBhvr>
                                        <p:cTn id="27" dur="1000" fill="hold">
                                          <p:stCondLst>
                                            <p:cond delay="0"/>
                                          </p:stCondLst>
                                        </p:cTn>
                                        <p:tgtEl>
                                          <p:spTgt spid="9"/>
                                        </p:tgtEl>
                                        <p:attrNameLst>
                                          <p:attrName>style.visibility</p:attrName>
                                        </p:attrNameLst>
                                      </p:cBhvr>
                                      <p:to>
                                        <p:strVal val="visible"/>
                                      </p:to>
                                    </p:set>
                                  </p:childTnLst>
                                </p:cTn>
                              </p:par>
                            </p:childTnLst>
                          </p:cTn>
                        </p:par>
                        <p:par>
                          <p:cTn id="28" fill="hold">
                            <p:stCondLst>
                              <p:cond delay="5200"/>
                            </p:stCondLst>
                            <p:childTnLst>
                              <p:par>
                                <p:cTn id="29" presetID="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2" presetClass="entr" presetSubtype="8" fill="hold" nodeType="afterEffect">
                                  <p:stCondLst>
                                    <p:cond delay="0"/>
                                  </p:stCondLst>
                                  <p:childTnLst>
                                    <p:anim calcmode="lin" valueType="num">
                                      <p:cBhvr additive="base">
                                        <p:cTn id="32" dur="500"/>
                                        <p:tgtEl>
                                          <p:spTgt spid="12"/>
                                        </p:tgtEl>
                                        <p:attrNameLst>
                                          <p:attrName>ppt_x</p:attrName>
                                        </p:attrNameLst>
                                      </p:cBhvr>
                                      <p:tavLst>
                                        <p:tav tm="0">
                                          <p:val>
                                            <p:strVal val="#ppt_x-#ppt_w*1.125000"/>
                                          </p:val>
                                        </p:tav>
                                        <p:tav tm="100000">
                                          <p:val>
                                            <p:strVal val="#ppt_x"/>
                                          </p:val>
                                        </p:tav>
                                      </p:tavLst>
                                    </p:anim>
                                    <p:animEffect transition="in" filter="wipe(right)">
                                      <p:cBhvr>
                                        <p:cTn id="33" dur="500"/>
                                        <p:tgtEl>
                                          <p:spTgt spid="12"/>
                                        </p:tgtEl>
                                      </p:cBhvr>
                                    </p:animEffect>
                                    <p:set>
                                      <p:cBhvr>
                                        <p:cTn id="34" dur="500" fill="hold">
                                          <p:stCondLst>
                                            <p:cond delay="0"/>
                                          </p:stCondLst>
                                        </p:cTn>
                                        <p:tgtEl>
                                          <p:spTgt spid="12"/>
                                        </p:tgtEl>
                                        <p:attrNameLst>
                                          <p:attrName>style.visibility</p:attrName>
                                        </p:attrNameLst>
                                      </p:cBhvr>
                                      <p:to>
                                        <p:strVal val="visible"/>
                                      </p:to>
                                    </p:set>
                                  </p:childTnLst>
                                </p:cTn>
                              </p:par>
                              <p:par>
                                <p:cTn id="35" presetID="6" presetClass="entr" presetSubtype="32" fill="hold" nodeType="afterEffect">
                                  <p:stCondLst>
                                    <p:cond delay="0"/>
                                  </p:stCondLst>
                                  <p:childTnLst>
                                    <p:animEffect transition="in" filter="circle(out)">
                                      <p:cBhvr>
                                        <p:cTn id="36" dur="1000"/>
                                        <p:tgtEl>
                                          <p:spTgt spid="11"/>
                                        </p:tgtEl>
                                      </p:cBhvr>
                                    </p:animEffect>
                                    <p:set>
                                      <p:cBhvr>
                                        <p:cTn id="37" dur="1000" fill="hold">
                                          <p:stCondLst>
                                            <p:cond delay="0"/>
                                          </p:stCondLst>
                                        </p:cTn>
                                        <p:tgtEl>
                                          <p:spTgt spid="11"/>
                                        </p:tgtEl>
                                        <p:attrNameLst>
                                          <p:attrName>style.visibility</p:attrName>
                                        </p:attrNameLst>
                                      </p:cBhvr>
                                      <p:to>
                                        <p:strVal val="visible"/>
                                      </p:to>
                                    </p:set>
                                  </p:childTnLst>
                                </p:cTn>
                              </p:par>
                            </p:childTnLst>
                          </p:cTn>
                        </p:par>
                        <p:par>
                          <p:cTn id="38" fill="hold">
                            <p:stCondLst>
                              <p:cond delay="6200"/>
                            </p:stCondLst>
                            <p:childTnLst>
                              <p:par>
                                <p:cTn id="39" presetID="6" presetClass="entr" presetSubtype="32" fill="hold" nodeType="afterEffect">
                                  <p:stCondLst>
                                    <p:cond delay="0"/>
                                  </p:stCondLst>
                                  <p:childTnLst>
                                    <p:animEffect transition="in" filter="circle(out)">
                                      <p:cBhvr>
                                        <p:cTn id="40" dur="1000"/>
                                        <p:tgtEl>
                                          <p:spTgt spid="13"/>
                                        </p:tgtEl>
                                      </p:cBhvr>
                                    </p:animEffect>
                                    <p:set>
                                      <p:cBhvr>
                                        <p:cTn id="41"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DAC0777-0B6E-BD50-EFC5-24666258E52F}"/>
            </a:ext>
          </a:extLst>
        </p:cNvPr>
        <p:cNvGrpSpPr/>
        <p:nvPr/>
      </p:nvGrpSpPr>
      <p:grpSpPr>
        <a:xfrm>
          <a:off x="0" y="0"/>
          <a:ext cx="0" cy="0"/>
          <a:chOff x="0" y="0"/>
          <a:chExt cx="0" cy="0"/>
        </a:xfrm>
      </p:grpSpPr>
      <p:sp>
        <p:nvSpPr>
          <p:cNvPr id="5" name="AutoShape 3">
            <a:extLst>
              <a:ext uri="{FF2B5EF4-FFF2-40B4-BE49-F238E27FC236}">
                <a16:creationId xmlns:a16="http://schemas.microsoft.com/office/drawing/2014/main" id="{83CC0272-ECE6-76E8-FACD-4DDB553FF32D}"/>
              </a:ext>
            </a:extLst>
          </p:cNvPr>
          <p:cNvSpPr>
            <a:spLocks noGrp="1"/>
          </p:cNvSpPr>
          <p:nvPr>
            <p:ph type="body" sz="quarter" idx="13"/>
          </p:nvPr>
        </p:nvSpPr>
        <p:spPr>
          <a:xfrm>
            <a:off x="3124200" y="2286000"/>
            <a:ext cx="6172200" cy="1439862"/>
          </a:xfrm>
          <a:solidFill>
            <a:schemeClr val="accent3"/>
          </a:solidFill>
          <a:effectLst>
            <a:outerShdw blurRad="50800" dist="38100" dir="2700000" algn="tl" rotWithShape="0">
              <a:srgbClr val="37A897">
                <a:alpha val="40000"/>
              </a:srgbClr>
            </a:outerShdw>
          </a:effectLst>
        </p:spPr>
        <p:txBody>
          <a:bodyPr vert="horz" lIns="91440" tIns="45720" rIns="91440" bIns="45720" anchor="ctr">
            <a:normAutofit/>
          </a:bodyPr>
          <a:lstStyle/>
          <a:p>
            <a:pPr marL="0" indent="0" algn="ctr">
              <a:lnSpc>
                <a:spcPct val="90000"/>
              </a:lnSpc>
              <a:spcBef>
                <a:spcPct val="0"/>
              </a:spcBef>
              <a:buNone/>
            </a:pPr>
            <a:r>
              <a:rPr lang="en-US" altLang="zh-CN" sz="4000" b="0" i="0" u="none" baseline="0">
                <a:solidFill>
                  <a:srgbClr val="FFFFFF"/>
                </a:solidFill>
                <a:latin typeface="微软雅黑"/>
                <a:ea typeface="微软雅黑"/>
              </a:rPr>
              <a:t>Idea and Approaches</a:t>
            </a:r>
            <a:endParaRPr lang="zh-CN" altLang="en-US" sz="4000" b="0" i="0" u="none" baseline="0">
              <a:solidFill>
                <a:srgbClr val="FFFFFF"/>
              </a:solidFill>
              <a:latin typeface="微软雅黑"/>
              <a:ea typeface="微软雅黑"/>
            </a:endParaRPr>
          </a:p>
        </p:txBody>
      </p:sp>
    </p:spTree>
    <p:extLst>
      <p:ext uri="{BB962C8B-B14F-4D97-AF65-F5344CB8AC3E}">
        <p14:creationId xmlns:p14="http://schemas.microsoft.com/office/powerpoint/2010/main" val="4221751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Proposed Approach</a:t>
            </a:r>
          </a:p>
        </p:txBody>
      </p:sp>
      <p:sp>
        <p:nvSpPr>
          <p:cNvPr id="3" name="AutoShape 3"/>
          <p:cNvSpPr/>
          <p:nvPr/>
        </p:nvSpPr>
        <p:spPr>
          <a:xfrm>
            <a:off x="6804309" y="2088777"/>
            <a:ext cx="4286343" cy="4001223"/>
          </a:xfrm>
          <a:prstGeom prst="roundRect">
            <a:avLst>
              <a:gd name="adj" fmla="val 8000"/>
            </a:avLst>
          </a:prstGeom>
          <a:solidFill>
            <a:srgbClr val="778495">
              <a:alpha val="15000"/>
            </a:srgbClr>
          </a:solidFill>
          <a:ln cap="flat" cmpd="sng">
            <a:prstDash val="solid"/>
          </a:ln>
        </p:spPr>
        <p:txBody>
          <a:bodyPr vert="horz" wrap="square" lIns="91440" tIns="45720" rIns="91440" bIns="45720" anchor="ctr">
            <a:noAutofit/>
          </a:bodyPr>
          <a:lstStyle/>
          <a:p>
            <a:pPr marL="0" algn="l">
              <a:lnSpc>
                <a:spcPct val="130000"/>
              </a:lnSpc>
            </a:pPr>
            <a:endParaRPr/>
          </a:p>
        </p:txBody>
      </p:sp>
      <p:sp>
        <p:nvSpPr>
          <p:cNvPr id="4" name="AutoShape 4"/>
          <p:cNvSpPr/>
          <p:nvPr/>
        </p:nvSpPr>
        <p:spPr>
          <a:xfrm>
            <a:off x="7065995" y="1467336"/>
            <a:ext cx="3733242" cy="720000"/>
          </a:xfrm>
          <a:prstGeom prst="roundRect">
            <a:avLst>
              <a:gd name="adj" fmla="val 8000"/>
            </a:avLst>
          </a:prstGeom>
          <a:solidFill>
            <a:srgbClr val="778495"/>
          </a:solidFill>
          <a:ln w="12700" cap="flat" cmpd="sng">
            <a:solidFill>
              <a:srgbClr val="FFFFFF"/>
            </a:solidFill>
            <a:prstDash val="solid"/>
          </a:ln>
        </p:spPr>
        <p:txBody>
          <a:bodyPr vert="horz" wrap="square" lIns="91440" tIns="45720" rIns="91440" bIns="45720" anchor="ctr">
            <a:noAutofit/>
          </a:bodyPr>
          <a:lstStyle/>
          <a:p>
            <a:pPr marL="0" algn="ctr"/>
            <a:endParaRPr/>
          </a:p>
        </p:txBody>
      </p:sp>
      <p:sp>
        <p:nvSpPr>
          <p:cNvPr id="5" name="AutoShape 5"/>
          <p:cNvSpPr/>
          <p:nvPr/>
        </p:nvSpPr>
        <p:spPr>
          <a:xfrm>
            <a:off x="1114709" y="2088778"/>
            <a:ext cx="4286343" cy="3708285"/>
          </a:xfrm>
          <a:prstGeom prst="roundRect">
            <a:avLst>
              <a:gd name="adj" fmla="val 8000"/>
            </a:avLst>
          </a:prstGeom>
          <a:solidFill>
            <a:srgbClr val="778495">
              <a:alpha val="15000"/>
            </a:srgbClr>
          </a:solidFill>
          <a:ln cap="flat" cmpd="sng">
            <a:prstDash val="solid"/>
          </a:ln>
        </p:spPr>
        <p:txBody>
          <a:bodyPr vert="horz" wrap="square" lIns="91440" tIns="45720" rIns="91440" bIns="45720" anchor="ctr">
            <a:noAutofit/>
          </a:bodyPr>
          <a:lstStyle/>
          <a:p>
            <a:pPr marL="0" algn="l">
              <a:lnSpc>
                <a:spcPct val="130000"/>
              </a:lnSpc>
            </a:pPr>
            <a:endParaRPr/>
          </a:p>
        </p:txBody>
      </p:sp>
      <p:sp>
        <p:nvSpPr>
          <p:cNvPr id="6" name="AutoShape 6"/>
          <p:cNvSpPr/>
          <p:nvPr/>
        </p:nvSpPr>
        <p:spPr>
          <a:xfrm>
            <a:off x="1376395" y="1467336"/>
            <a:ext cx="3733242" cy="720000"/>
          </a:xfrm>
          <a:prstGeom prst="roundRect">
            <a:avLst>
              <a:gd name="adj" fmla="val 8000"/>
            </a:avLst>
          </a:prstGeom>
          <a:solidFill>
            <a:schemeClr val="accent1"/>
          </a:solidFill>
          <a:ln w="12700" cap="flat" cmpd="sng">
            <a:solidFill>
              <a:srgbClr val="FFFFFF"/>
            </a:solidFill>
            <a:prstDash val="solid"/>
          </a:ln>
        </p:spPr>
        <p:txBody>
          <a:bodyPr vert="horz" wrap="square" lIns="91440" tIns="45720" rIns="91440" bIns="45720" anchor="ctr">
            <a:noAutofit/>
          </a:bodyPr>
          <a:lstStyle/>
          <a:p>
            <a:pPr marL="0" algn="ctr"/>
            <a:endParaRPr/>
          </a:p>
        </p:txBody>
      </p:sp>
      <p:sp>
        <p:nvSpPr>
          <p:cNvPr id="7" name="TextBox 7"/>
          <p:cNvSpPr txBox="1"/>
          <p:nvPr/>
        </p:nvSpPr>
        <p:spPr>
          <a:xfrm>
            <a:off x="1376395" y="1658059"/>
            <a:ext cx="3733242" cy="338554"/>
          </a:xfrm>
          <a:prstGeom prst="rect">
            <a:avLst/>
          </a:prstGeom>
          <a:noFill/>
        </p:spPr>
        <p:txBody>
          <a:bodyPr vert="horz" wrap="square" lIns="91440" tIns="45720" rIns="91440" bIns="45720" rtlCol="0" anchor="ctr">
            <a:spAutoFit/>
          </a:bodyPr>
          <a:lstStyle/>
          <a:p>
            <a:pPr marL="0" algn="ctr">
              <a:defRPr/>
            </a:pPr>
            <a:r>
              <a:rPr lang="zh-CN" altLang="en-US" sz="1600" b="1" i="0" u="none" baseline="0">
                <a:solidFill>
                  <a:srgbClr val="FFFFFF"/>
                </a:solidFill>
                <a:latin typeface="微软雅黑"/>
                <a:ea typeface="微软雅黑"/>
              </a:rPr>
              <a:t>Solution Outline</a:t>
            </a:r>
            <a:endParaRPr lang="en-US" sz="1100"/>
          </a:p>
        </p:txBody>
      </p:sp>
      <p:sp>
        <p:nvSpPr>
          <p:cNvPr id="8" name="AutoShape 8"/>
          <p:cNvSpPr/>
          <p:nvPr/>
        </p:nvSpPr>
        <p:spPr>
          <a:xfrm>
            <a:off x="1226718" y="2419772"/>
            <a:ext cx="4020350" cy="1350563"/>
          </a:xfrm>
          <a:prstGeom prst="rect">
            <a:avLst/>
          </a:prstGeom>
        </p:spPr>
        <p:txBody>
          <a:bodyPr vert="horz" wrap="square" lIns="91440" tIns="45720" rIns="91440" bIns="45720" anchor="t">
            <a:spAutoFit/>
          </a:bodyPr>
          <a:lstStyle/>
          <a:p>
            <a:pPr marL="285750" indent="-285750">
              <a:lnSpc>
                <a:spcPct val="150000"/>
              </a:lnSpc>
              <a:buFont typeface="Arial" panose="020B0604020202020204" pitchFamily="34" charset="0"/>
              <a:buChar char="•"/>
            </a:pPr>
            <a:r>
              <a:rPr lang="en-US" sz="1400">
                <a:solidFill>
                  <a:schemeClr val="bg2">
                    <a:lumMod val="10000"/>
                  </a:schemeClr>
                </a:solidFill>
              </a:rPr>
              <a:t>Social Media Integration</a:t>
            </a:r>
          </a:p>
          <a:p>
            <a:pPr marL="285750" indent="-285750">
              <a:lnSpc>
                <a:spcPct val="150000"/>
              </a:lnSpc>
              <a:buFont typeface="Arial" panose="020B0604020202020204" pitchFamily="34" charset="0"/>
              <a:buChar char="•"/>
            </a:pPr>
            <a:r>
              <a:rPr lang="en-US" sz="1400">
                <a:solidFill>
                  <a:schemeClr val="bg2">
                    <a:lumMod val="10000"/>
                  </a:schemeClr>
                </a:solidFill>
              </a:rPr>
              <a:t>Automated Listing Draft</a:t>
            </a:r>
          </a:p>
          <a:p>
            <a:pPr marL="285750" indent="-285750">
              <a:lnSpc>
                <a:spcPct val="150000"/>
              </a:lnSpc>
              <a:buFont typeface="Arial" panose="020B0604020202020204" pitchFamily="34" charset="0"/>
              <a:buChar char="•"/>
            </a:pPr>
            <a:r>
              <a:rPr lang="en-US" sz="1400">
                <a:solidFill>
                  <a:schemeClr val="bg2">
                    <a:lumMod val="10000"/>
                  </a:schemeClr>
                </a:solidFill>
              </a:rPr>
              <a:t>Customizable Templates</a:t>
            </a:r>
          </a:p>
          <a:p>
            <a:pPr marL="285750" indent="-285750">
              <a:lnSpc>
                <a:spcPct val="150000"/>
              </a:lnSpc>
              <a:buFont typeface="Arial" panose="020B0604020202020204" pitchFamily="34" charset="0"/>
              <a:buChar char="•"/>
            </a:pPr>
            <a:r>
              <a:rPr lang="en-US" sz="1400">
                <a:solidFill>
                  <a:schemeClr val="bg2">
                    <a:lumMod val="10000"/>
                  </a:schemeClr>
                </a:solidFill>
              </a:rPr>
              <a:t>Performance Tracking</a:t>
            </a:r>
            <a:endParaRPr lang="zh-CN" altLang="en-US" sz="1400" b="0" i="0" u="none" baseline="0">
              <a:solidFill>
                <a:schemeClr val="bg2">
                  <a:lumMod val="10000"/>
                </a:schemeClr>
              </a:solidFill>
              <a:latin typeface="微软雅黑"/>
              <a:ea typeface="微软雅黑"/>
            </a:endParaRPr>
          </a:p>
        </p:txBody>
      </p:sp>
      <p:sp>
        <p:nvSpPr>
          <p:cNvPr id="9" name="TextBox 9"/>
          <p:cNvSpPr txBox="1"/>
          <p:nvPr/>
        </p:nvSpPr>
        <p:spPr>
          <a:xfrm>
            <a:off x="7072742" y="1639740"/>
            <a:ext cx="3733242" cy="338554"/>
          </a:xfrm>
          <a:prstGeom prst="rect">
            <a:avLst/>
          </a:prstGeom>
          <a:noFill/>
        </p:spPr>
        <p:txBody>
          <a:bodyPr vert="horz" wrap="square" lIns="91440" tIns="45720" rIns="91440" bIns="45720" rtlCol="0" anchor="ctr">
            <a:spAutoFit/>
          </a:bodyPr>
          <a:lstStyle/>
          <a:p>
            <a:pPr marL="0" algn="ctr">
              <a:defRPr/>
            </a:pPr>
            <a:r>
              <a:rPr lang="zh-CN" altLang="en-US" sz="1600" b="1" i="0" u="none" baseline="0">
                <a:solidFill>
                  <a:srgbClr val="FFFFFF"/>
                </a:solidFill>
                <a:latin typeface="微软雅黑"/>
                <a:ea typeface="微软雅黑"/>
              </a:rPr>
              <a:t>User Experience Plan</a:t>
            </a:r>
            <a:endParaRPr lang="en-US" sz="1100"/>
          </a:p>
        </p:txBody>
      </p:sp>
      <p:sp>
        <p:nvSpPr>
          <p:cNvPr id="10" name="AutoShape 10"/>
          <p:cNvSpPr/>
          <p:nvPr/>
        </p:nvSpPr>
        <p:spPr>
          <a:xfrm>
            <a:off x="6974222" y="2476255"/>
            <a:ext cx="4020350" cy="3613746"/>
          </a:xfrm>
          <a:prstGeom prst="rect">
            <a:avLst/>
          </a:prstGeom>
        </p:spPr>
        <p:txBody>
          <a:bodyPr vert="horz" wrap="square" lIns="91440" tIns="45720" rIns="91440" bIns="45720" anchor="t">
            <a:spAutoFit/>
          </a:bodyPr>
          <a:lstStyle/>
          <a:p>
            <a:pPr marL="285750" indent="-285750">
              <a:lnSpc>
                <a:spcPct val="150000"/>
              </a:lnSpc>
              <a:buFont typeface="Arial" panose="020B0604020202020204" pitchFamily="34" charset="0"/>
              <a:buChar char="•"/>
            </a:pPr>
            <a:r>
              <a:rPr lang="en-US" altLang="zh-CN" sz="1400">
                <a:solidFill>
                  <a:schemeClr val="bg2">
                    <a:lumMod val="10000"/>
                  </a:schemeClr>
                </a:solidFill>
                <a:ea typeface="微软雅黑"/>
              </a:rPr>
              <a:t>One-Click Conversion: influencers can convert a social post into a ready-to-publish Amazon product listing in one click</a:t>
            </a:r>
          </a:p>
          <a:p>
            <a:pPr marL="285750" indent="-285750">
              <a:lnSpc>
                <a:spcPct val="150000"/>
              </a:lnSpc>
              <a:buFont typeface="Arial" panose="020B0604020202020204" pitchFamily="34" charset="0"/>
              <a:buChar char="•"/>
            </a:pPr>
            <a:r>
              <a:rPr lang="en-US" altLang="zh-CN" sz="1400">
                <a:solidFill>
                  <a:schemeClr val="bg2">
                    <a:lumMod val="10000"/>
                  </a:schemeClr>
                </a:solidFill>
                <a:ea typeface="微软雅黑"/>
              </a:rPr>
              <a:t>Seamless Social Media Integration: This solution connects social platforms like Instagram, YouTube, or TikTok with Amazon. Followers can go directly from watching an influencers video to purchasing the product without needing to search for it separately. Reducing the steps from discovery to purchase simplifies the journey, making shopping feel spontaneous and easy.</a:t>
            </a:r>
            <a:endParaRPr lang="zh-CN" altLang="en-US" sz="1400" b="0" i="0" u="none" baseline="0">
              <a:solidFill>
                <a:schemeClr val="bg2">
                  <a:lumMod val="10000"/>
                </a:schemeClr>
              </a:solidFill>
              <a:ea typeface="微软雅黑"/>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anim calcmode="lin" valueType="num">
                                      <p:cBhvr>
                                        <p:cTn id="6" dur="1000" fill="hold"/>
                                        <p:tgtEl>
                                          <p:spTgt spid="2"/>
                                        </p:tgtEl>
                                        <p:attrNameLst>
                                          <p:attrName>ppt_w</p:attrName>
                                        </p:attrNameLst>
                                      </p:cBhvr>
                                      <p:tavLst>
                                        <p:tav tm="0">
                                          <p:val>
                                            <p:fltVal val="0"/>
                                          </p:val>
                                        </p:tav>
                                        <p:tav tm="100000">
                                          <p:val>
                                            <p:strVal val="#ppt_w"/>
                                          </p:val>
                                        </p:tav>
                                      </p:tavLst>
                                    </p:anim>
                                    <p:anim calcmode="lin" valueType="num">
                                      <p:cBhvr>
                                        <p:cTn id="7" dur="1000" fill="hold"/>
                                        <p:tgtEl>
                                          <p:spTgt spid="2"/>
                                        </p:tgtEl>
                                        <p:attrNameLst>
                                          <p:attrName>ppt_h</p:attrName>
                                        </p:attrNameLst>
                                      </p:cBhvr>
                                      <p:tavLst>
                                        <p:tav tm="0">
                                          <p:val>
                                            <p:fltVal val="0"/>
                                          </p:val>
                                        </p:tav>
                                        <p:tav tm="100000">
                                          <p:val>
                                            <p:strVal val="#ppt_h"/>
                                          </p:val>
                                        </p:tav>
                                      </p:tavLst>
                                    </p:anim>
                                    <p:animEffect transition="in" filter="fade">
                                      <p:cBhvr>
                                        <p:cTn id="8" dur="1000"/>
                                        <p:tgtEl>
                                          <p:spTgt spid="2"/>
                                        </p:tgtEl>
                                      </p:cBhvr>
                                    </p:animEffect>
                                    <p:set>
                                      <p:cBhvr>
                                        <p:cTn id="9" dur="1000" fill="hold">
                                          <p:stCondLst>
                                            <p:cond delay="0"/>
                                          </p:stCondLst>
                                        </p:cTn>
                                        <p:tgtEl>
                                          <p:spTgt spid="2"/>
                                        </p:tgtEl>
                                        <p:attrNameLst>
                                          <p:attrName>style.visibility</p:attrName>
                                        </p:attrNameLst>
                                      </p:cBhvr>
                                      <p:to>
                                        <p:strVal val="visible"/>
                                      </p:to>
                                    </p:set>
                                  </p:childTnLst>
                                </p:cTn>
                              </p:par>
                              <p:par>
                                <p:cTn id="10" presetID="6" presetClass="entr" presetSubtype="16" fill="hold" nodeType="afterEffect">
                                  <p:stCondLst>
                                    <p:cond delay="0"/>
                                  </p:stCondLst>
                                  <p:childTnLst>
                                    <p:animEffect transition="in" filter="circle(in)">
                                      <p:cBhvr>
                                        <p:cTn id="11" dur="1000"/>
                                        <p:tgtEl>
                                          <p:spTgt spid="7"/>
                                        </p:tgtEl>
                                      </p:cBhvr>
                                    </p:animEffect>
                                    <p:set>
                                      <p:cBhvr>
                                        <p:cTn id="12" dur="1000" fill="hold">
                                          <p:stCondLst>
                                            <p:cond delay="0"/>
                                          </p:stCondLst>
                                        </p:cTn>
                                        <p:tgtEl>
                                          <p:spTgt spid="7"/>
                                        </p:tgtEl>
                                        <p:attrNameLst>
                                          <p:attrName>style.visibility</p:attrName>
                                        </p:attrNameLst>
                                      </p:cBhvr>
                                      <p:to>
                                        <p:strVal val="visible"/>
                                      </p:to>
                                    </p:set>
                                  </p:childTnLst>
                                </p:cTn>
                              </p:par>
                              <p:par>
                                <p:cTn id="13" presetID="38" presetClass="entr" presetSubtype="0" fill="hold" grpId="0" nodeType="afterEffect">
                                  <p:stCondLst>
                                    <p:cond delay="0"/>
                                  </p:stCondLst>
                                  <p:iterate type="lt">
                                    <p:tmPct val="30000"/>
                                  </p:iterate>
                                  <p:childTnLst>
                                    <p:anim calcmode="lin" valueType="num">
                                      <p:cBhvr>
                                        <p:cTn id="14"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8"/>
                                        </p:tgtEl>
                                        <p:attrNameLst>
                                          <p:attrName>ppt_y</p:attrName>
                                        </p:attrNameLst>
                                      </p:cBhvr>
                                      <p:tavLst>
                                        <p:tav tm="0">
                                          <p:val>
                                            <p:strVal val="#ppt_y-(0.354*#ppt_w-0.172*#ppt_h)"/>
                                          </p:val>
                                        </p:tav>
                                        <p:tav tm="100000">
                                          <p:val>
                                            <p:strVal val="#ppt_y"/>
                                          </p:val>
                                        </p:tav>
                                      </p:tavLst>
                                    </p:anim>
                                    <p:set>
                                      <p:cBhvr>
                                        <p:cTn id="18" dur="1" fill="hold">
                                          <p:stCondLst>
                                            <p:cond delay="0"/>
                                          </p:stCondLst>
                                        </p:cTn>
                                        <p:tgtEl>
                                          <p:spTgt spid="8"/>
                                        </p:tgtEl>
                                        <p:attrNameLst>
                                          <p:attrName>style.visibility</p:attrName>
                                        </p:attrNameLst>
                                      </p:cBhvr>
                                      <p:to>
                                        <p:strVal val="visible"/>
                                      </p:to>
                                    </p:set>
                                    <p:set>
                                      <p:cBhvr>
                                        <p:cTn id="19" dur="455" fill="hold">
                                          <p:stCondLst>
                                            <p:cond delay="0"/>
                                          </p:stCondLst>
                                        </p:cTn>
                                        <p:tgtEl>
                                          <p:spTgt spid="8"/>
                                        </p:tgtEl>
                                        <p:attrNameLst>
                                          <p:attrName>style.rotation</p:attrName>
                                        </p:attrNameLst>
                                      </p:cBhvr>
                                      <p:to>
                                        <p:strVal val="-45.0"/>
                                      </p:to>
                                    </p:set>
                                  </p:childTnLst>
                                </p:cTn>
                              </p:par>
                              <p:par>
                                <p:cTn id="20" presetID="8" presetClass="entr" presetSubtype="16" fill="hold" nodeType="afterEffect">
                                  <p:stCondLst>
                                    <p:cond delay="0"/>
                                  </p:stCondLst>
                                  <p:childTnLst>
                                    <p:animEffect transition="in" filter="diamond(in)">
                                      <p:cBhvr>
                                        <p:cTn id="21" dur="1000"/>
                                        <p:tgtEl>
                                          <p:spTgt spid="9"/>
                                        </p:tgtEl>
                                      </p:cBhvr>
                                    </p:animEffect>
                                    <p:set>
                                      <p:cBhvr>
                                        <p:cTn id="22" dur="1000" fill="hold">
                                          <p:stCondLst>
                                            <p:cond delay="0"/>
                                          </p:stCondLst>
                                        </p:cTn>
                                        <p:tgtEl>
                                          <p:spTgt spid="9"/>
                                        </p:tgtEl>
                                        <p:attrNameLst>
                                          <p:attrName>style.visibility</p:attrName>
                                        </p:attrNameLst>
                                      </p:cBhvr>
                                      <p:to>
                                        <p:strVal val="visible"/>
                                      </p:to>
                                    </p:set>
                                  </p:childTnLst>
                                </p:cTn>
                              </p:par>
                              <p:par>
                                <p:cTn id="23" presetID="48" presetClass="entr" presetSubtype="0" fill="hold" nodeType="afterEffect">
                                  <p:stCondLst>
                                    <p:cond delay="0"/>
                                  </p:stCondLst>
                                  <p:childTnLst>
                                    <p:anim calcmode="lin" valueType="num">
                                      <p:cBhvr>
                                        <p:cTn id="24"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10"/>
                                        </p:tgtEl>
                                        <p:attrNameLst>
                                          <p:attrName>ppt_y</p:attrName>
                                        </p:attrNameLst>
                                      </p:cBhvr>
                                      <p:tavLst>
                                        <p:tav tm="0">
                                          <p:val>
                                            <p:strVal val="#ppt_y"/>
                                          </p:val>
                                        </p:tav>
                                        <p:tav tm="100000">
                                          <p:val>
                                            <p:strVal val="#ppt_y"/>
                                          </p:val>
                                        </p:tav>
                                      </p:tavLst>
                                    </p:anim>
                                    <p:animEffect transition="in" filter="fade">
                                      <p:cBhvr>
                                        <p:cTn id="27" dur="1000"/>
                                        <p:tgtEl>
                                          <p:spTgt spid="10"/>
                                        </p:tgtEl>
                                      </p:cBhvr>
                                    </p:animEffec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altLang="zh-CN" sz="2800" b="1">
                <a:solidFill>
                  <a:srgbClr val="2F2F2F"/>
                </a:solidFill>
                <a:latin typeface="微软雅黑"/>
                <a:ea typeface="微软雅黑"/>
              </a:rPr>
              <a:t>Sequence</a:t>
            </a:r>
            <a:r>
              <a:rPr lang="zh-CN" altLang="en-US" sz="2800" b="1" i="0" u="none" baseline="0">
                <a:solidFill>
                  <a:srgbClr val="2F2F2F"/>
                </a:solidFill>
                <a:latin typeface="微软雅黑"/>
                <a:ea typeface="微软雅黑"/>
              </a:rPr>
              <a:t> Diagram</a:t>
            </a:r>
          </a:p>
        </p:txBody>
      </p:sp>
      <p:sp>
        <p:nvSpPr>
          <p:cNvPr id="3" name="Freeform 3"/>
          <p:cNvSpPr/>
          <p:nvPr/>
        </p:nvSpPr>
        <p:spPr>
          <a:xfrm rot="1800000">
            <a:off x="6980922" y="1395017"/>
            <a:ext cx="4537978" cy="4303256"/>
          </a:xfrm>
          <a:custGeom>
            <a:avLst/>
            <a:gdLst/>
            <a:ahLst/>
            <a:cxnLst/>
            <a:rect l="l" t="t"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blipFill>
            <a:blip r:embed="rId2">
              <a:duotone>
                <a:schemeClr val="accent2">
                  <a:satMod val="135000"/>
                  <a:shade val="45000"/>
                </a:schemeClr>
                <a:prstClr val="white"/>
              </a:duotone>
            </a:blip>
            <a:srcRect/>
            <a:stretch>
              <a:fillRect l="-20890" r="-20890"/>
            </a:stretch>
          </a:blipFill>
          <a:ln cap="flat">
            <a:prstDash val="solid"/>
          </a:ln>
        </p:spPr>
        <p:txBody>
          <a:bodyPr rot="0" vert="horz" wrap="square" lIns="91440" tIns="45720" rIns="91440" bIns="45720" anchor="ctr">
            <a:prstTxWarp prst="textNoShape">
              <a:avLst/>
            </a:prstTxWarp>
            <a:noAutofit/>
          </a:bodyPr>
          <a:lstStyle/>
          <a:p>
            <a:pPr marL="0" algn="ctr"/>
            <a:endParaRPr/>
          </a:p>
        </p:txBody>
      </p:sp>
      <p:pic>
        <p:nvPicPr>
          <p:cNvPr id="6" name="Picture 5" descr="A diagram of a product list&#10;&#10;Description automatically generated">
            <a:extLst>
              <a:ext uri="{FF2B5EF4-FFF2-40B4-BE49-F238E27FC236}">
                <a16:creationId xmlns:a16="http://schemas.microsoft.com/office/drawing/2014/main" id="{1224740C-DAC3-62A7-DE25-5FB5D6B762F2}"/>
              </a:ext>
            </a:extLst>
          </p:cNvPr>
          <p:cNvPicPr>
            <a:picLocks noChangeAspect="1"/>
          </p:cNvPicPr>
          <p:nvPr/>
        </p:nvPicPr>
        <p:blipFill>
          <a:blip r:embed="rId3"/>
          <a:stretch>
            <a:fillRect/>
          </a:stretch>
        </p:blipFill>
        <p:spPr>
          <a:xfrm>
            <a:off x="523842" y="1710573"/>
            <a:ext cx="5454315" cy="4560469"/>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afterEffect">
                                  <p:stCondLst>
                                    <p:cond delay="0"/>
                                  </p:stCondLst>
                                  <p:childTnLst>
                                    <p:anim calcmode="lin" valueType="num">
                                      <p:cBhvr>
                                        <p:cTn id="6" dur="500" fill="hold"/>
                                        <p:tgtEl>
                                          <p:spTgt spid="2"/>
                                        </p:tgtEl>
                                        <p:attrNameLst>
                                          <p:attrName>ppt_w</p:attrName>
                                        </p:attrNameLst>
                                      </p:cBhvr>
                                      <p:tavLst>
                                        <p:tav tm="0">
                                          <p:val>
                                            <p:fltVal val="0"/>
                                          </p:val>
                                        </p:tav>
                                        <p:tav tm="100000">
                                          <p:val>
                                            <p:strVal val="#ppt_w"/>
                                          </p:val>
                                        </p:tav>
                                      </p:tavLst>
                                    </p:anim>
                                    <p:anim calcmode="lin" valueType="num">
                                      <p:cBhvr>
                                        <p:cTn id="7" dur="500" fill="hold"/>
                                        <p:tgtEl>
                                          <p:spTgt spid="2"/>
                                        </p:tgtEl>
                                        <p:attrNameLst>
                                          <p:attrName>ppt_h</p:attrName>
                                        </p:attrNameLst>
                                      </p:cBhvr>
                                      <p:tavLst>
                                        <p:tav tm="0">
                                          <p:val>
                                            <p:fltVal val="0"/>
                                          </p:val>
                                        </p:tav>
                                        <p:tav tm="100000">
                                          <p:val>
                                            <p:strVal val="#ppt_h"/>
                                          </p:val>
                                        </p:tav>
                                      </p:tavLst>
                                    </p:anim>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500"/>
                            </p:stCondLst>
                            <p:childTnLst>
                              <p:par>
                                <p:cTn id="10" presetID="6" presetClass="entr" presetSubtype="16" fill="hold" nodeType="afterEffect">
                                  <p:stCondLst>
                                    <p:cond delay="0"/>
                                  </p:stCondLst>
                                  <p:childTnLst>
                                    <p:animEffect transition="in" filter="circle(in)">
                                      <p:cBhvr>
                                        <p:cTn id="11" dur="1000"/>
                                        <p:tgtEl>
                                          <p:spTgt spid="3"/>
                                        </p:tgtEl>
                                      </p:cBhvr>
                                    </p:animEffect>
                                    <p:set>
                                      <p:cBhvr>
                                        <p:cTn id="12"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2F2F2F"/>
      </a:dk1>
      <a:lt1>
        <a:srgbClr val="FFFFFF"/>
      </a:lt1>
      <a:dk2>
        <a:srgbClr val="778495"/>
      </a:dk2>
      <a:lt2>
        <a:srgbClr val="F0F0F0"/>
      </a:lt2>
      <a:accent1>
        <a:srgbClr val="2C7767"/>
      </a:accent1>
      <a:accent2>
        <a:srgbClr val="1C9A62"/>
      </a:accent2>
      <a:accent3>
        <a:srgbClr val="7BBB79"/>
      </a:accent3>
      <a:accent4>
        <a:srgbClr val="02BE95"/>
      </a:accent4>
      <a:accent5>
        <a:srgbClr val="84A084"/>
      </a:accent5>
      <a:accent6>
        <a:srgbClr val="6A806A"/>
      </a:accent6>
      <a:hlink>
        <a:srgbClr val="F84D4D"/>
      </a:hlink>
      <a:folHlink>
        <a:srgbClr val="9797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微软雅黑</vt:lpstr>
      <vt:lpstr>Arial</vt:lpstr>
      <vt:lpstr>Calibri</vt:lpstr>
      <vt:lpstr>Proxima Nova</vt:lpstr>
      <vt:lpstr>SourceSansPro</vt:lpstr>
      <vt:lpstr>Office Theme</vt:lpstr>
      <vt:lpstr>Amazon Smbhav Hackathon 2024</vt:lpstr>
      <vt:lpstr>PowerPoint Presentation</vt:lpstr>
      <vt:lpstr>Team Composition</vt:lpstr>
      <vt:lpstr>PowerPoint Presentation</vt:lpstr>
      <vt:lpstr>Theme Overview</vt:lpstr>
      <vt:lpstr>Theme Challenges</vt:lpstr>
      <vt:lpstr>PowerPoint Presentation</vt:lpstr>
      <vt:lpstr>Proposed Approach</vt:lpstr>
      <vt:lpstr>Sequence Diagram</vt:lpstr>
      <vt:lpstr>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Smbhav Hackathon 2024</dc:title>
  <dc:creator>Aman Tiwary</dc:creator>
  <cp:lastModifiedBy>Akash Kumar</cp:lastModifiedBy>
  <cp:revision>2</cp:revision>
  <dcterms:created xsi:type="dcterms:W3CDTF">2006-08-16T00:00:00Z</dcterms:created>
  <dcterms:modified xsi:type="dcterms:W3CDTF">2024-11-11T16:21:47Z</dcterms:modified>
</cp:coreProperties>
</file>