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1"/>
  </p:sldMasterIdLst>
  <p:notesMasterIdLst>
    <p:notesMasterId r:id="rId17"/>
  </p:notesMasterIdLst>
  <p:handoutMasterIdLst>
    <p:handoutMasterId r:id="rId18"/>
  </p:handoutMasterIdLst>
  <p:sldIdLst>
    <p:sldId id="256" r:id="rId3"/>
    <p:sldId id="258" r:id="rId4"/>
    <p:sldId id="257" r:id="rId5"/>
    <p:sldId id="259" r:id="rId6"/>
    <p:sldId id="260" r:id="rId7"/>
    <p:sldId id="288" r:id="rId8"/>
    <p:sldId id="265" r:id="rId9"/>
    <p:sldId id="262" r:id="rId10"/>
    <p:sldId id="283" r:id="rId11"/>
    <p:sldId id="284" r:id="rId12"/>
    <p:sldId id="285" r:id="rId13"/>
    <p:sldId id="286" r:id="rId14"/>
    <p:sldId id="287" r:id="rId15"/>
    <p:sldId id="277"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0" d="100"/>
          <a:sy n="90" d="100"/>
        </p:scale>
        <p:origin x="398" y="53"/>
      </p:cViewPr>
      <p:guideLst>
        <p:guide orient="horz" pos="2160"/>
        <p:guide pos="3840"/>
        <p:guide orient="horz" pos="3127"/>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fld>
            <a:endParaRPr lang="en-US" dirty="0"/>
          </a:p>
        </p:txBody>
      </p:sp>
      <p:sp>
        <p:nvSpPr>
          <p:cNvPr id="4" name="Footer Placeholder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fld>
            <a:endParaRPr lang="en-US" noProof="0" dirty="0"/>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p:cNvSpPr/>
          <p:nvPr userDrawn="true"/>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2" name="Title 1"/>
          <p:cNvSpPr>
            <a:spLocks noGrp="true"/>
          </p:cNvSpPr>
          <p:nvPr>
            <p:ph type="ctrTitle" hasCustomPrompt="true"/>
          </p:nvPr>
        </p:nvSpPr>
        <p:spPr>
          <a:xfrm>
            <a:off x="1524000" y="2462986"/>
            <a:ext cx="9144000" cy="1786094"/>
          </a:xfrm>
        </p:spPr>
        <p:txBody>
          <a:bodyPr anchor="b"/>
          <a:lstStyle>
            <a:lvl1pPr algn="ctr">
              <a:defRPr sz="6000"/>
            </a:lvl1pPr>
          </a:lstStyle>
          <a:p>
            <a:r>
              <a:rPr lang="en-US" noProof="0"/>
              <a:t>CLICK TO EDIT MASTER TITLE STYLE</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7" name="Rectangle 6"/>
          <p:cNvSpPr/>
          <p:nvPr userDrawn="true"/>
        </p:nvSpPr>
        <p:spPr>
          <a:xfrm>
            <a:off x="0" y="4416552"/>
            <a:ext cx="12192000" cy="2441448"/>
          </a:xfrm>
          <a:prstGeom prst="rect">
            <a:avLst/>
          </a:prstGeom>
          <a:gradFill flip="none" rotWithShape="true">
            <a:gsLst>
              <a:gs pos="0">
                <a:schemeClr val="accent2"/>
              </a:gs>
              <a:gs pos="34000">
                <a:srgbClr val="0F1722"/>
              </a:gs>
              <a:gs pos="69000">
                <a:srgbClr val="0F1722"/>
              </a:gs>
              <a:gs pos="100000">
                <a:schemeClr val="accent5"/>
              </a:gs>
            </a:gsLst>
            <a:lin ang="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p:cNvSpPr>
            <a:spLocks noGrp="true"/>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p:cNvSpPr>
            <a:spLocks noGrp="true"/>
          </p:cNvSpPr>
          <p:nvPr>
            <p:ph type="pic" sz="quarter" idx="13"/>
          </p:nvPr>
        </p:nvSpPr>
        <p:spPr>
          <a:xfrm>
            <a:off x="5355336" y="1172982"/>
            <a:ext cx="1481328" cy="758952"/>
          </a:xfrm>
        </p:spPr>
        <p:txBody>
          <a:bodyPr anchor="ctr" anchorCtr="false">
            <a:normAutofit/>
          </a:bodyPr>
          <a:lstStyle>
            <a:lvl1pPr marL="0" indent="0" algn="ctr">
              <a:buNone/>
              <a:defRPr sz="1400"/>
            </a:lvl1pPr>
          </a:lstStyle>
          <a:p>
            <a:r>
              <a:rPr lang="en-US" noProof="0" smtClean="0"/>
              <a:t>Click icon to add picture</a:t>
            </a:r>
            <a:endParaRPr lang="en-US" noProof="0" dirty="0"/>
          </a:p>
        </p:txBody>
      </p:sp>
      <p:grpSp>
        <p:nvGrpSpPr>
          <p:cNvPr id="15" name="Group 14"/>
          <p:cNvGrpSpPr/>
          <p:nvPr userDrawn="true"/>
        </p:nvGrpSpPr>
        <p:grpSpPr>
          <a:xfrm>
            <a:off x="3619265" y="2253996"/>
            <a:ext cx="4953471" cy="100584"/>
            <a:chOff x="3631692" y="2253996"/>
            <a:chExt cx="4953471" cy="100584"/>
          </a:xfrm>
        </p:grpSpPr>
        <p:sp>
          <p:nvSpPr>
            <p:cNvPr id="11" name="Oval 10"/>
            <p:cNvSpPr/>
            <p:nvPr userDrawn="true"/>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p:nvPr userDrawn="true"/>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p:cNvGrpSpPr/>
          <p:nvPr userDrawn="true"/>
        </p:nvGrpSpPr>
        <p:grpSpPr>
          <a:xfrm>
            <a:off x="4652581" y="5305363"/>
            <a:ext cx="2886839" cy="100584"/>
            <a:chOff x="3631690" y="2253996"/>
            <a:chExt cx="5028467" cy="100584"/>
          </a:xfrm>
        </p:grpSpPr>
        <p:sp>
          <p:nvSpPr>
            <p:cNvPr id="17" name="Oval 16"/>
            <p:cNvSpPr/>
            <p:nvPr userDrawn="true"/>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p:cNvSpPr>
            <a:spLocks noGrp="true"/>
          </p:cNvSpPr>
          <p:nvPr>
            <p:ph type="body" idx="1" hasCustomPrompt="true"/>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1" name="Group 10"/>
          <p:cNvGrpSpPr/>
          <p:nvPr userDrawn="true"/>
        </p:nvGrpSpPr>
        <p:grpSpPr>
          <a:xfrm flipH="true">
            <a:off x="4314481" y="1375202"/>
            <a:ext cx="7877519" cy="100800"/>
            <a:chOff x="245550" y="3240138"/>
            <a:chExt cx="4015976" cy="100800"/>
          </a:xfrm>
        </p:grpSpPr>
        <p:cxnSp>
          <p:nvCxnSpPr>
            <p:cNvPr id="12" name="Straight Connector 11"/>
            <p:cNvCxnSpPr>
              <a:endCxn id="13" idx="6"/>
            </p:cNvCxnSpPr>
            <p:nvPr userDrawn="true"/>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p:cNvSpPr>
            <a:spLocks noGrp="true"/>
          </p:cNvSpPr>
          <p:nvPr>
            <p:ph type="body" sz="quarter" idx="26" hasCustomPrompt="true"/>
          </p:nvPr>
        </p:nvSpPr>
        <p:spPr>
          <a:xfrm>
            <a:off x="783723" y="3301941"/>
            <a:ext cx="3408243" cy="978408"/>
          </a:xfrm>
          <a:prstGeom prst="rect">
            <a:avLst/>
          </a:prstGeom>
          <a:ln w="6350">
            <a:noFill/>
          </a:ln>
        </p:spPr>
        <p:txBody>
          <a:bodyPr lIns="0" tIns="0" rIns="0" bIns="0" anchor="ctr" anchorCtr="false">
            <a:noAutofit/>
          </a:bodyPr>
          <a:lstStyle>
            <a:lvl1pPr marL="0" indent="0" algn="l">
              <a:buNone/>
              <a:defRPr sz="7000" b="1">
                <a:ln w="6350">
                  <a:solidFill>
                    <a:schemeClr val="tx1"/>
                  </a:solidFill>
                </a:ln>
                <a:noFill/>
                <a:latin typeface="+mj-lt"/>
              </a:defRPr>
            </a:lvl1pPr>
          </a:lstStyle>
          <a:p>
            <a:pPr lvl="0"/>
            <a:r>
              <a:rPr lang="en-US" noProof="0"/>
              <a:t>$12,345</a:t>
            </a:r>
            <a:endParaRPr lang="en-US" noProof="0"/>
          </a:p>
        </p:txBody>
      </p:sp>
      <p:sp>
        <p:nvSpPr>
          <p:cNvPr id="34" name="Text Placeholder 2"/>
          <p:cNvSpPr>
            <a:spLocks noGrp="true"/>
          </p:cNvSpPr>
          <p:nvPr>
            <p:ph type="body" idx="27" hasCustomPrompt="true"/>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6" name="Text Placeholder 2"/>
          <p:cNvSpPr>
            <a:spLocks noGrp="true"/>
          </p:cNvSpPr>
          <p:nvPr>
            <p:ph type="body" idx="29" hasCustomPrompt="true"/>
          </p:nvPr>
        </p:nvSpPr>
        <p:spPr>
          <a:xfrm>
            <a:off x="4292016" y="3394494"/>
            <a:ext cx="1399099" cy="978407"/>
          </a:xfrm>
        </p:spPr>
        <p:txBody>
          <a:bodyPr lIns="0" tIns="0" rIns="0" bIns="0" anchor="t"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6" name="Text Placeholder 15"/>
          <p:cNvSpPr>
            <a:spLocks noGrp="true"/>
          </p:cNvSpPr>
          <p:nvPr>
            <p:ph type="body" sz="quarter" idx="30" hasCustomPrompt="true"/>
          </p:nvPr>
        </p:nvSpPr>
        <p:spPr>
          <a:xfrm>
            <a:off x="783723" y="4594663"/>
            <a:ext cx="3408243" cy="978408"/>
          </a:xfrm>
          <a:prstGeom prst="rect">
            <a:avLst/>
          </a:prstGeom>
          <a:ln w="6350">
            <a:noFill/>
          </a:ln>
        </p:spPr>
        <p:txBody>
          <a:bodyPr lIns="0" tIns="0" rIns="0" bIns="0" anchor="ctr" anchorCtr="false">
            <a:noAutofit/>
          </a:bodyPr>
          <a:lstStyle>
            <a:lvl1pPr marL="0" indent="0" algn="l">
              <a:buNone/>
              <a:defRPr sz="7000" b="1">
                <a:ln w="6350">
                  <a:solidFill>
                    <a:schemeClr val="tx1"/>
                  </a:solidFill>
                </a:ln>
                <a:noFill/>
                <a:latin typeface="+mj-lt"/>
              </a:defRPr>
            </a:lvl1pPr>
          </a:lstStyle>
          <a:p>
            <a:pPr lvl="0"/>
            <a:r>
              <a:rPr lang="en-US" noProof="0"/>
              <a:t>$6,789</a:t>
            </a:r>
            <a:endParaRPr lang="en-US" noProof="0"/>
          </a:p>
        </p:txBody>
      </p:sp>
      <p:sp>
        <p:nvSpPr>
          <p:cNvPr id="27" name="Text Placeholder 2"/>
          <p:cNvSpPr>
            <a:spLocks noGrp="true"/>
          </p:cNvSpPr>
          <p:nvPr>
            <p:ph type="body" idx="31" hasCustomPrompt="true"/>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8" name="Text Placeholder 2"/>
          <p:cNvSpPr>
            <a:spLocks noGrp="true"/>
          </p:cNvSpPr>
          <p:nvPr>
            <p:ph type="body" idx="32" hasCustomPrompt="true"/>
          </p:nvPr>
        </p:nvSpPr>
        <p:spPr>
          <a:xfrm>
            <a:off x="4292016" y="4687216"/>
            <a:ext cx="1399099" cy="978407"/>
          </a:xfrm>
        </p:spPr>
        <p:txBody>
          <a:bodyPr lIns="0" tIns="0" rIns="0" bIns="0" anchor="t"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hasCustomPrompt="true"/>
          </p:nvPr>
        </p:nvSpPr>
        <p:spPr>
          <a:xfrm>
            <a:off x="803276" y="3242645"/>
            <a:ext cx="4464049" cy="1177174"/>
          </a:xfrm>
        </p:spPr>
        <p:txBody>
          <a:bodyPr lIns="0" tIns="0" rIns="0" bIns="0" anchor="b">
            <a:normAutofit/>
          </a:bodyPr>
          <a:lstStyle>
            <a:lvl1pPr>
              <a:defRPr sz="3600"/>
            </a:lvl1pPr>
          </a:lstStyle>
          <a:p>
            <a:r>
              <a:rPr lang="en-US" noProof="0"/>
              <a:t>CLICK TO EDIT</a:t>
            </a:r>
            <a:endParaRPr lang="en-US" noProof="0"/>
          </a:p>
        </p:txBody>
      </p:sp>
      <p:sp>
        <p:nvSpPr>
          <p:cNvPr id="3" name="Text Placeholder 2"/>
          <p:cNvSpPr>
            <a:spLocks noGrp="true"/>
          </p:cNvSpPr>
          <p:nvPr>
            <p:ph type="body" idx="1" hasCustomPrompt="true"/>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11"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5" name="Group 14"/>
          <p:cNvGrpSpPr/>
          <p:nvPr userDrawn="true"/>
        </p:nvGrpSpPr>
        <p:grpSpPr>
          <a:xfrm>
            <a:off x="0" y="4581382"/>
            <a:ext cx="4370400" cy="100800"/>
            <a:chOff x="-1228304" y="3240138"/>
            <a:chExt cx="4370400" cy="100800"/>
          </a:xfrm>
        </p:grpSpPr>
        <p:cxnSp>
          <p:nvCxnSpPr>
            <p:cNvPr id="13" name="Straight Connector 12"/>
            <p:cNvCxnSpPr/>
            <p:nvPr userDrawn="true"/>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6" name="Text Placeholder 2"/>
          <p:cNvSpPr>
            <a:spLocks noGrp="true"/>
          </p:cNvSpPr>
          <p:nvPr>
            <p:ph type="body" idx="14" hasCustomPrompt="true"/>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7" name="Oval 16"/>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userDrawn="true"/>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21" name="Oval 20"/>
          <p:cNvSpPr/>
          <p:nvPr userDrawn="true"/>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22" name="Oval 21"/>
          <p:cNvSpPr/>
          <p:nvPr userDrawn="true"/>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27" name="Text Placeholder 15"/>
          <p:cNvSpPr>
            <a:spLocks noGrp="true"/>
          </p:cNvSpPr>
          <p:nvPr>
            <p:ph type="body" sz="quarter" idx="26" hasCustomPrompt="true"/>
          </p:nvPr>
        </p:nvSpPr>
        <p:spPr>
          <a:xfrm>
            <a:off x="3851931" y="1382322"/>
            <a:ext cx="1681092" cy="978408"/>
          </a:xfrm>
          <a:prstGeom prst="rect">
            <a:avLst/>
          </a:prstGeom>
          <a:ln w="6350">
            <a:noFill/>
          </a:ln>
        </p:spPr>
        <p:txBody>
          <a:bodyPr lIns="0" tIns="0" rIns="0" bIns="0" anchor="ctr" anchorCtr="false">
            <a:noAutofit/>
          </a:bodyPr>
          <a:lstStyle>
            <a:lvl1pPr marL="0" indent="0" algn="ctr">
              <a:buNone/>
              <a:defRPr sz="7000" b="1">
                <a:ln w="6350">
                  <a:solidFill>
                    <a:schemeClr val="tx1"/>
                  </a:solidFill>
                </a:ln>
                <a:noFill/>
                <a:latin typeface="+mj-lt"/>
              </a:defRPr>
            </a:lvl1pPr>
          </a:lstStyle>
          <a:p>
            <a:pPr lvl="0"/>
            <a:r>
              <a:rPr lang="en-US" noProof="0"/>
              <a:t>$25</a:t>
            </a:r>
            <a:endParaRPr lang="en-US" noProof="0"/>
          </a:p>
        </p:txBody>
      </p:sp>
      <p:sp>
        <p:nvSpPr>
          <p:cNvPr id="28" name="Text Placeholder 2"/>
          <p:cNvSpPr>
            <a:spLocks noGrp="true"/>
          </p:cNvSpPr>
          <p:nvPr>
            <p:ph type="body" idx="29" hasCustomPrompt="true"/>
          </p:nvPr>
        </p:nvSpPr>
        <p:spPr>
          <a:xfrm>
            <a:off x="3927524" y="2363691"/>
            <a:ext cx="1519848" cy="617093"/>
          </a:xfrm>
        </p:spPr>
        <p:txBody>
          <a:bodyPr lIns="0" tIns="0" rIns="0" bIns="0" anchor="t" anchorCtr="false">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endParaRPr lang="en-US" noProof="0"/>
          </a:p>
        </p:txBody>
      </p:sp>
      <p:sp>
        <p:nvSpPr>
          <p:cNvPr id="29" name="Text Placeholder 2"/>
          <p:cNvSpPr>
            <a:spLocks noGrp="true"/>
          </p:cNvSpPr>
          <p:nvPr>
            <p:ph type="body" idx="30" hasCustomPrompt="true"/>
          </p:nvPr>
        </p:nvSpPr>
        <p:spPr>
          <a:xfrm>
            <a:off x="3806132" y="1185842"/>
            <a:ext cx="1519848" cy="250619"/>
          </a:xfrm>
        </p:spPr>
        <p:txBody>
          <a:bodyPr lIns="0" tIns="0" rIns="0" bIns="0" anchor="t" anchorCtr="false">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endParaRPr lang="en-US" noProof="0"/>
          </a:p>
        </p:txBody>
      </p:sp>
      <p:sp>
        <p:nvSpPr>
          <p:cNvPr id="30" name="Text Placeholder 15"/>
          <p:cNvSpPr>
            <a:spLocks noGrp="true"/>
          </p:cNvSpPr>
          <p:nvPr>
            <p:ph type="body" sz="quarter" idx="31" hasCustomPrompt="true"/>
          </p:nvPr>
        </p:nvSpPr>
        <p:spPr>
          <a:xfrm>
            <a:off x="6113495" y="1767897"/>
            <a:ext cx="1681092" cy="978408"/>
          </a:xfrm>
          <a:prstGeom prst="rect">
            <a:avLst/>
          </a:prstGeom>
          <a:ln w="6350">
            <a:noFill/>
          </a:ln>
        </p:spPr>
        <p:txBody>
          <a:bodyPr lIns="0" tIns="0" rIns="0" bIns="0" anchor="ctr" anchorCtr="false">
            <a:noAutofit/>
          </a:bodyPr>
          <a:lstStyle>
            <a:lvl1pPr marL="0" indent="0" algn="ctr">
              <a:buNone/>
              <a:defRPr sz="7000" b="1">
                <a:ln w="6350">
                  <a:solidFill>
                    <a:schemeClr val="tx1"/>
                  </a:solidFill>
                </a:ln>
                <a:noFill/>
                <a:latin typeface="+mj-lt"/>
              </a:defRPr>
            </a:lvl1pPr>
          </a:lstStyle>
          <a:p>
            <a:pPr lvl="0"/>
            <a:r>
              <a:rPr lang="en-US" noProof="0"/>
              <a:t>$50</a:t>
            </a:r>
            <a:endParaRPr lang="en-US" noProof="0"/>
          </a:p>
        </p:txBody>
      </p:sp>
      <p:sp>
        <p:nvSpPr>
          <p:cNvPr id="31" name="Text Placeholder 2"/>
          <p:cNvSpPr>
            <a:spLocks noGrp="true"/>
          </p:cNvSpPr>
          <p:nvPr>
            <p:ph type="body" idx="32" hasCustomPrompt="true"/>
          </p:nvPr>
        </p:nvSpPr>
        <p:spPr>
          <a:xfrm>
            <a:off x="6189088" y="2753338"/>
            <a:ext cx="1519848" cy="617093"/>
          </a:xfrm>
        </p:spPr>
        <p:txBody>
          <a:bodyPr lIns="0" tIns="0" rIns="0" bIns="0" anchor="t" anchorCtr="false">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endParaRPr lang="en-US" noProof="0"/>
          </a:p>
        </p:txBody>
      </p:sp>
      <p:sp>
        <p:nvSpPr>
          <p:cNvPr id="32" name="Text Placeholder 2"/>
          <p:cNvSpPr>
            <a:spLocks noGrp="true"/>
          </p:cNvSpPr>
          <p:nvPr>
            <p:ph type="body" idx="33" hasCustomPrompt="true"/>
          </p:nvPr>
        </p:nvSpPr>
        <p:spPr>
          <a:xfrm>
            <a:off x="6067696" y="1537655"/>
            <a:ext cx="1519848" cy="250619"/>
          </a:xfrm>
        </p:spPr>
        <p:txBody>
          <a:bodyPr lIns="0" tIns="0" rIns="0" bIns="0" anchor="t" anchorCtr="false">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endParaRPr lang="en-US" noProof="0"/>
          </a:p>
        </p:txBody>
      </p:sp>
      <p:sp>
        <p:nvSpPr>
          <p:cNvPr id="33" name="Text Placeholder 15"/>
          <p:cNvSpPr>
            <a:spLocks noGrp="true"/>
          </p:cNvSpPr>
          <p:nvPr>
            <p:ph type="body" sz="quarter" idx="34" hasCustomPrompt="true"/>
          </p:nvPr>
        </p:nvSpPr>
        <p:spPr>
          <a:xfrm>
            <a:off x="8714444" y="2049128"/>
            <a:ext cx="2010420" cy="978408"/>
          </a:xfrm>
          <a:prstGeom prst="rect">
            <a:avLst/>
          </a:prstGeom>
          <a:ln w="6350">
            <a:noFill/>
          </a:ln>
        </p:spPr>
        <p:txBody>
          <a:bodyPr lIns="0" tIns="0" rIns="0" bIns="0" anchor="ctr" anchorCtr="false">
            <a:noAutofit/>
          </a:bodyPr>
          <a:lstStyle>
            <a:lvl1pPr marL="0" indent="0" algn="ctr">
              <a:buNone/>
              <a:defRPr sz="7000" b="1">
                <a:ln w="6350">
                  <a:solidFill>
                    <a:schemeClr val="tx1"/>
                  </a:solidFill>
                </a:ln>
                <a:noFill/>
                <a:latin typeface="+mj-lt"/>
              </a:defRPr>
            </a:lvl1pPr>
          </a:lstStyle>
          <a:p>
            <a:pPr lvl="0"/>
            <a:r>
              <a:rPr lang="en-US" noProof="0"/>
              <a:t>$100</a:t>
            </a:r>
            <a:endParaRPr lang="en-US" noProof="0"/>
          </a:p>
        </p:txBody>
      </p:sp>
      <p:sp>
        <p:nvSpPr>
          <p:cNvPr id="34" name="Text Placeholder 2"/>
          <p:cNvSpPr>
            <a:spLocks noGrp="true"/>
          </p:cNvSpPr>
          <p:nvPr>
            <p:ph type="body" idx="35" hasCustomPrompt="true"/>
          </p:nvPr>
        </p:nvSpPr>
        <p:spPr>
          <a:xfrm>
            <a:off x="8981735" y="3034569"/>
            <a:ext cx="1519848" cy="617093"/>
          </a:xfrm>
        </p:spPr>
        <p:txBody>
          <a:bodyPr lIns="0" tIns="0" rIns="0" bIns="0" anchor="t" anchorCtr="false">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endParaRPr lang="en-US" noProof="0"/>
          </a:p>
        </p:txBody>
      </p:sp>
      <p:sp>
        <p:nvSpPr>
          <p:cNvPr id="35" name="Text Placeholder 2"/>
          <p:cNvSpPr>
            <a:spLocks noGrp="true"/>
          </p:cNvSpPr>
          <p:nvPr>
            <p:ph type="body" idx="36" hasCustomPrompt="true"/>
          </p:nvPr>
        </p:nvSpPr>
        <p:spPr>
          <a:xfrm>
            <a:off x="9089050" y="1818886"/>
            <a:ext cx="1519848" cy="250619"/>
          </a:xfrm>
        </p:spPr>
        <p:txBody>
          <a:bodyPr lIns="0" tIns="0" rIns="0" bIns="0" anchor="t" anchorCtr="false">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hasCustomPrompt="true"/>
          </p:nvPr>
        </p:nvSpPr>
        <p:spPr>
          <a:xfrm>
            <a:off x="6096000" y="707529"/>
            <a:ext cx="5314072" cy="569086"/>
          </a:xfrm>
        </p:spPr>
        <p:txBody>
          <a:bodyPr lIns="0" tIns="0" rIns="0" bIns="0" anchor="b">
            <a:normAutofit/>
          </a:bodyPr>
          <a:lstStyle>
            <a:lvl1pPr algn="l">
              <a:defRPr sz="3600"/>
            </a:lvl1pPr>
          </a:lstStyle>
          <a:p>
            <a:r>
              <a:rPr lang="en-US" noProof="0"/>
              <a:t>CLICK TO EDIT TITLE</a:t>
            </a:r>
            <a:endParaRPr lang="en-US" noProof="0"/>
          </a:p>
        </p:txBody>
      </p:sp>
      <p:sp>
        <p:nvSpPr>
          <p:cNvPr id="9" name="Text Placeholder 2"/>
          <p:cNvSpPr>
            <a:spLocks noGrp="true"/>
          </p:cNvSpPr>
          <p:nvPr>
            <p:ph type="body" idx="1" hasCustomPrompt="true"/>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1" name="Group 10"/>
          <p:cNvGrpSpPr/>
          <p:nvPr userDrawn="true"/>
        </p:nvGrpSpPr>
        <p:grpSpPr>
          <a:xfrm flipH="true">
            <a:off x="6096000" y="1383372"/>
            <a:ext cx="6096000" cy="100800"/>
            <a:chOff x="646015" y="3248308"/>
            <a:chExt cx="3107749" cy="100800"/>
          </a:xfrm>
        </p:grpSpPr>
        <p:cxnSp>
          <p:nvCxnSpPr>
            <p:cNvPr id="12" name="Straight Connector 11"/>
            <p:cNvCxnSpPr/>
            <p:nvPr userDrawn="true"/>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p:cNvSpPr>
            <a:spLocks noGrp="true"/>
          </p:cNvSpPr>
          <p:nvPr>
            <p:ph type="body" idx="27" hasCustomPrompt="true"/>
          </p:nvPr>
        </p:nvSpPr>
        <p:spPr>
          <a:xfrm>
            <a:off x="831851" y="3335524"/>
            <a:ext cx="4817836" cy="2248846"/>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6" name="Text Placeholder 2"/>
          <p:cNvSpPr>
            <a:spLocks noGrp="true"/>
          </p:cNvSpPr>
          <p:nvPr>
            <p:ph type="body" idx="29" hasCustomPrompt="true"/>
          </p:nvPr>
        </p:nvSpPr>
        <p:spPr>
          <a:xfrm>
            <a:off x="831850" y="2905291"/>
            <a:ext cx="2915732" cy="360000"/>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3" name="Text Placeholder 2"/>
          <p:cNvSpPr>
            <a:spLocks noGrp="true"/>
          </p:cNvSpPr>
          <p:nvPr>
            <p:ph type="body" idx="30" hasCustomPrompt="true"/>
          </p:nvPr>
        </p:nvSpPr>
        <p:spPr>
          <a:xfrm>
            <a:off x="6098826" y="3335524"/>
            <a:ext cx="5311245" cy="2248846"/>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4" name="Text Placeholder 2"/>
          <p:cNvSpPr>
            <a:spLocks noGrp="true"/>
          </p:cNvSpPr>
          <p:nvPr>
            <p:ph type="body" idx="31" hasCustomPrompt="true"/>
          </p:nvPr>
        </p:nvSpPr>
        <p:spPr>
          <a:xfrm>
            <a:off x="6098826" y="2905291"/>
            <a:ext cx="2915732" cy="360000"/>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hasCustomPrompt="true"/>
          </p:nvPr>
        </p:nvSpPr>
        <p:spPr>
          <a:xfrm>
            <a:off x="806105" y="707529"/>
            <a:ext cx="3704150" cy="569086"/>
          </a:xfrm>
        </p:spPr>
        <p:txBody>
          <a:bodyPr lIns="0" tIns="0" rIns="0" bIns="0" anchor="b">
            <a:normAutofit/>
          </a:bodyPr>
          <a:lstStyle>
            <a:lvl1pPr algn="l">
              <a:defRPr sz="3600"/>
            </a:lvl1pPr>
          </a:lstStyle>
          <a:p>
            <a:r>
              <a:rPr lang="en-US" noProof="0"/>
              <a:t>CLICK TO EDIT</a:t>
            </a:r>
            <a:endParaRPr lang="en-US" noProof="0"/>
          </a:p>
        </p:txBody>
      </p:sp>
      <p:grpSp>
        <p:nvGrpSpPr>
          <p:cNvPr id="11" name="Group 10"/>
          <p:cNvGrpSpPr/>
          <p:nvPr userDrawn="true"/>
        </p:nvGrpSpPr>
        <p:grpSpPr>
          <a:xfrm>
            <a:off x="-6" y="1374243"/>
            <a:ext cx="4319045" cy="100800"/>
            <a:chOff x="646012" y="3239179"/>
            <a:chExt cx="2201856" cy="100800"/>
          </a:xfrm>
        </p:grpSpPr>
        <p:cxnSp>
          <p:nvCxnSpPr>
            <p:cNvPr id="12" name="Straight Connector 11"/>
            <p:cNvCxnSpPr/>
            <p:nvPr userDrawn="true"/>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p:cNvSpPr>
            <a:spLocks noGrp="true"/>
          </p:cNvSpPr>
          <p:nvPr>
            <p:ph type="pic" sz="quarter" idx="39" hasCustomPrompt="true"/>
          </p:nvPr>
        </p:nvSpPr>
        <p:spPr>
          <a:xfrm>
            <a:off x="3928670" y="2872719"/>
            <a:ext cx="1772153" cy="777240"/>
          </a:xfrm>
          <a:noFill/>
        </p:spPr>
        <p:txBody>
          <a:bodyPr anchor="ctr" anchorCtr="false">
            <a:noAutofit/>
          </a:bodyPr>
          <a:lstStyle>
            <a:lvl1pPr marL="0" indent="0" algn="ctr">
              <a:buNone/>
              <a:defRPr sz="2000" i="1">
                <a:solidFill>
                  <a:schemeClr val="tx1"/>
                </a:solidFill>
              </a:defRPr>
            </a:lvl1pPr>
          </a:lstStyle>
          <a:p>
            <a:r>
              <a:rPr lang="en-US" noProof="0" dirty="0"/>
              <a:t>Competitor 2</a:t>
            </a:r>
            <a:endParaRPr lang="en-US" noProof="0" dirty="0"/>
          </a:p>
          <a:p>
            <a:r>
              <a:rPr lang="en-US" noProof="0" dirty="0"/>
              <a:t>Logo</a:t>
            </a:r>
            <a:endParaRPr lang="en-US" noProof="0" dirty="0"/>
          </a:p>
        </p:txBody>
      </p:sp>
      <p:sp>
        <p:nvSpPr>
          <p:cNvPr id="22" name="Picture Placeholder 11" descr="Competitors logos quadrant"/>
          <p:cNvSpPr>
            <a:spLocks noGrp="true"/>
          </p:cNvSpPr>
          <p:nvPr>
            <p:ph type="pic" sz="quarter" idx="40" hasCustomPrompt="true"/>
          </p:nvPr>
        </p:nvSpPr>
        <p:spPr>
          <a:xfrm>
            <a:off x="806105" y="2171148"/>
            <a:ext cx="1655064" cy="777240"/>
          </a:xfrm>
          <a:noFill/>
        </p:spPr>
        <p:txBody>
          <a:bodyPr anchor="ctr" anchorCtr="false">
            <a:noAutofit/>
          </a:bodyPr>
          <a:lstStyle>
            <a:lvl1pPr marL="0" indent="0" algn="ctr">
              <a:buNone/>
              <a:defRPr sz="2000" i="1">
                <a:solidFill>
                  <a:schemeClr val="tx1"/>
                </a:solidFill>
              </a:defRPr>
            </a:lvl1pPr>
          </a:lstStyle>
          <a:p>
            <a:r>
              <a:rPr lang="en-US" noProof="0" dirty="0"/>
              <a:t>Competitor 1</a:t>
            </a:r>
            <a:endParaRPr lang="en-US" noProof="0" dirty="0"/>
          </a:p>
          <a:p>
            <a:r>
              <a:rPr lang="en-US" noProof="0" dirty="0"/>
              <a:t>Logo</a:t>
            </a:r>
            <a:endParaRPr lang="en-US" noProof="0" dirty="0"/>
          </a:p>
        </p:txBody>
      </p:sp>
      <p:sp>
        <p:nvSpPr>
          <p:cNvPr id="25" name="Picture Placeholder 11" descr="Competitors logos quadrant"/>
          <p:cNvSpPr>
            <a:spLocks noGrp="true"/>
          </p:cNvSpPr>
          <p:nvPr>
            <p:ph type="pic" sz="quarter" idx="41" hasCustomPrompt="true"/>
          </p:nvPr>
        </p:nvSpPr>
        <p:spPr>
          <a:xfrm>
            <a:off x="2729582" y="4456262"/>
            <a:ext cx="1772153" cy="777240"/>
          </a:xfrm>
          <a:noFill/>
        </p:spPr>
        <p:txBody>
          <a:bodyPr anchor="ctr" anchorCtr="false">
            <a:noAutofit/>
          </a:bodyPr>
          <a:lstStyle>
            <a:lvl1pPr marL="0" indent="0" algn="ctr">
              <a:buNone/>
              <a:defRPr sz="2000" i="1">
                <a:solidFill>
                  <a:schemeClr val="tx1"/>
                </a:solidFill>
              </a:defRPr>
            </a:lvl1pPr>
          </a:lstStyle>
          <a:p>
            <a:r>
              <a:rPr lang="en-US" noProof="0" dirty="0"/>
              <a:t>Competitor 3</a:t>
            </a:r>
            <a:endParaRPr lang="en-US" noProof="0" dirty="0"/>
          </a:p>
          <a:p>
            <a:r>
              <a:rPr lang="en-US" noProof="0" dirty="0"/>
              <a:t>Logo</a:t>
            </a:r>
            <a:endParaRPr lang="en-US" noProof="0" dirty="0"/>
          </a:p>
        </p:txBody>
      </p:sp>
      <p:sp>
        <p:nvSpPr>
          <p:cNvPr id="26" name="Picture Placeholder 11" descr="Competitors logos quadrant"/>
          <p:cNvSpPr>
            <a:spLocks noGrp="true"/>
          </p:cNvSpPr>
          <p:nvPr>
            <p:ph type="pic" sz="quarter" idx="42" hasCustomPrompt="true"/>
          </p:nvPr>
        </p:nvSpPr>
        <p:spPr>
          <a:xfrm>
            <a:off x="6829546" y="2770168"/>
            <a:ext cx="1772153" cy="777240"/>
          </a:xfrm>
          <a:noFill/>
        </p:spPr>
        <p:txBody>
          <a:bodyPr anchor="ctr" anchorCtr="false">
            <a:noAutofit/>
          </a:bodyPr>
          <a:lstStyle>
            <a:lvl1pPr marL="0" indent="0" algn="ctr">
              <a:buNone/>
              <a:defRPr sz="2000" i="1">
                <a:solidFill>
                  <a:schemeClr val="tx1"/>
                </a:solidFill>
              </a:defRPr>
            </a:lvl1pPr>
          </a:lstStyle>
          <a:p>
            <a:r>
              <a:rPr lang="en-US" noProof="0" dirty="0"/>
              <a:t>Competitor 4</a:t>
            </a:r>
            <a:endParaRPr lang="en-US" noProof="0" dirty="0"/>
          </a:p>
          <a:p>
            <a:r>
              <a:rPr lang="en-US" noProof="0" dirty="0"/>
              <a:t>Logo</a:t>
            </a:r>
            <a:endParaRPr lang="en-US" noProof="0" dirty="0"/>
          </a:p>
        </p:txBody>
      </p:sp>
      <p:sp>
        <p:nvSpPr>
          <p:cNvPr id="27" name="Picture Placeholder 11" descr="Competitors logos quadrant"/>
          <p:cNvSpPr>
            <a:spLocks noGrp="true"/>
          </p:cNvSpPr>
          <p:nvPr>
            <p:ph type="pic" sz="quarter" idx="43" hasCustomPrompt="true"/>
          </p:nvPr>
        </p:nvSpPr>
        <p:spPr>
          <a:xfrm>
            <a:off x="6610067" y="4588832"/>
            <a:ext cx="1772153" cy="777240"/>
          </a:xfrm>
          <a:noFill/>
        </p:spPr>
        <p:txBody>
          <a:bodyPr anchor="ctr" anchorCtr="false">
            <a:noAutofit/>
          </a:bodyPr>
          <a:lstStyle>
            <a:lvl1pPr marL="0" indent="0" algn="ctr">
              <a:buNone/>
              <a:defRPr sz="2000" i="1">
                <a:solidFill>
                  <a:schemeClr val="tx1"/>
                </a:solidFill>
              </a:defRPr>
            </a:lvl1pPr>
          </a:lstStyle>
          <a:p>
            <a:r>
              <a:rPr lang="en-US" noProof="0" dirty="0"/>
              <a:t>Competitor 5</a:t>
            </a:r>
            <a:endParaRPr lang="en-US" noProof="0" dirty="0"/>
          </a:p>
          <a:p>
            <a:r>
              <a:rPr lang="en-US" noProof="0" dirty="0"/>
              <a:t>Logo</a:t>
            </a:r>
            <a:endParaRPr lang="en-US" noProof="0" dirty="0"/>
          </a:p>
        </p:txBody>
      </p:sp>
      <p:sp>
        <p:nvSpPr>
          <p:cNvPr id="28" name="Picture Placeholder 11" descr="Competitors logos quadrant"/>
          <p:cNvSpPr>
            <a:spLocks noGrp="true"/>
          </p:cNvSpPr>
          <p:nvPr>
            <p:ph type="pic" sz="quarter" idx="44" hasCustomPrompt="true"/>
          </p:nvPr>
        </p:nvSpPr>
        <p:spPr>
          <a:xfrm>
            <a:off x="9571158" y="4977452"/>
            <a:ext cx="1772153" cy="777240"/>
          </a:xfrm>
          <a:noFill/>
        </p:spPr>
        <p:txBody>
          <a:bodyPr anchor="ctr" anchorCtr="false">
            <a:noAutofit/>
          </a:bodyPr>
          <a:lstStyle>
            <a:lvl1pPr marL="0" indent="0" algn="ctr">
              <a:buNone/>
              <a:defRPr sz="2000" i="1">
                <a:solidFill>
                  <a:schemeClr val="tx1"/>
                </a:solidFill>
              </a:defRPr>
            </a:lvl1pPr>
          </a:lstStyle>
          <a:p>
            <a:r>
              <a:rPr lang="en-US" noProof="0" dirty="0"/>
              <a:t>Competitor 6</a:t>
            </a:r>
            <a:endParaRPr lang="en-US" noProof="0" dirty="0"/>
          </a:p>
          <a:p>
            <a:r>
              <a:rPr lang="en-US" noProof="0" dirty="0"/>
              <a:t>Logo</a:t>
            </a:r>
            <a:endParaRPr lang="en-US" noProof="0" dirty="0"/>
          </a:p>
        </p:txBody>
      </p:sp>
      <p:sp>
        <p:nvSpPr>
          <p:cNvPr id="29" name="Text Placeholder 7"/>
          <p:cNvSpPr>
            <a:spLocks noGrp="true"/>
          </p:cNvSpPr>
          <p:nvPr>
            <p:ph type="body" sz="quarter" idx="46" hasCustomPrompt="true"/>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endParaRPr lang="en-US" noProof="0"/>
          </a:p>
        </p:txBody>
      </p:sp>
      <p:sp>
        <p:nvSpPr>
          <p:cNvPr id="30" name="Text Placeholder 7"/>
          <p:cNvSpPr>
            <a:spLocks noGrp="true"/>
          </p:cNvSpPr>
          <p:nvPr>
            <p:ph type="body" sz="quarter" idx="48" hasCustomPrompt="true"/>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endParaRPr lang="en-US" noProof="0"/>
          </a:p>
        </p:txBody>
      </p:sp>
      <p:sp>
        <p:nvSpPr>
          <p:cNvPr id="31" name="Text Placeholder 7"/>
          <p:cNvSpPr>
            <a:spLocks noGrp="true"/>
          </p:cNvSpPr>
          <p:nvPr>
            <p:ph type="body" sz="quarter" idx="49" hasCustomPrompt="true"/>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endParaRPr lang="en-US" noProof="0"/>
          </a:p>
        </p:txBody>
      </p:sp>
      <p:sp>
        <p:nvSpPr>
          <p:cNvPr id="32" name="Picture Placeholder 13"/>
          <p:cNvSpPr>
            <a:spLocks noGrp="true"/>
          </p:cNvSpPr>
          <p:nvPr>
            <p:ph type="pic" sz="quarter" idx="50"/>
          </p:nvPr>
        </p:nvSpPr>
        <p:spPr>
          <a:xfrm>
            <a:off x="9417999" y="1977257"/>
            <a:ext cx="1481328" cy="758952"/>
          </a:xfrm>
          <a:noFill/>
          <a:ln>
            <a:noFill/>
          </a:ln>
        </p:spPr>
        <p:txBody>
          <a:bodyPr anchor="ctr" anchorCtr="false">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p:cNvSpPr>
            <a:spLocks noGrp="true"/>
          </p:cNvSpPr>
          <p:nvPr>
            <p:ph type="body" sz="quarter" idx="51" hasCustomPrompt="true"/>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endParaRPr lang="en-US" noProof="0"/>
          </a:p>
        </p:txBody>
      </p:sp>
      <p:grpSp>
        <p:nvGrpSpPr>
          <p:cNvPr id="4" name="Group 3"/>
          <p:cNvGrpSpPr/>
          <p:nvPr userDrawn="true"/>
        </p:nvGrpSpPr>
        <p:grpSpPr>
          <a:xfrm>
            <a:off x="6045600" y="1376748"/>
            <a:ext cx="100800" cy="5481252"/>
            <a:chOff x="6045600" y="1376748"/>
            <a:chExt cx="100800" cy="5481252"/>
          </a:xfrm>
        </p:grpSpPr>
        <p:cxnSp>
          <p:nvCxnSpPr>
            <p:cNvPr id="3" name="Straight Connector 2"/>
            <p:cNvCxnSpPr/>
            <p:nvPr userDrawn="true"/>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userDrawn="true"/>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grpSp>
        <p:nvGrpSpPr>
          <p:cNvPr id="37" name="Group 36"/>
          <p:cNvGrpSpPr/>
          <p:nvPr userDrawn="true"/>
        </p:nvGrpSpPr>
        <p:grpSpPr>
          <a:xfrm rot="5400000">
            <a:off x="5669857" y="-1673474"/>
            <a:ext cx="100800" cy="11440514"/>
            <a:chOff x="6045600" y="1329588"/>
            <a:chExt cx="100800" cy="11440514"/>
          </a:xfrm>
        </p:grpSpPr>
        <p:cxnSp>
          <p:nvCxnSpPr>
            <p:cNvPr id="38" name="Straight Connector 37"/>
            <p:cNvCxnSpPr/>
            <p:nvPr userDrawn="true"/>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userDrawn="true"/>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hasCustomPrompt="true"/>
          </p:nvPr>
        </p:nvSpPr>
        <p:spPr>
          <a:xfrm>
            <a:off x="803277" y="1512271"/>
            <a:ext cx="2828198" cy="1286838"/>
          </a:xfrm>
        </p:spPr>
        <p:txBody>
          <a:bodyPr lIns="0" tIns="0" rIns="0" bIns="0" anchor="b">
            <a:normAutofit/>
          </a:bodyPr>
          <a:lstStyle>
            <a:lvl1pPr>
              <a:defRPr sz="3600"/>
            </a:lvl1pPr>
          </a:lstStyle>
          <a:p>
            <a:r>
              <a:rPr lang="en-US" noProof="0"/>
              <a:t>CLICK TO EDIT</a:t>
            </a:r>
            <a:endParaRPr lang="en-US" noProof="0"/>
          </a:p>
        </p:txBody>
      </p:sp>
      <p:sp>
        <p:nvSpPr>
          <p:cNvPr id="3" name="Text Placeholder 2"/>
          <p:cNvSpPr>
            <a:spLocks noGrp="true"/>
          </p:cNvSpPr>
          <p:nvPr>
            <p:ph type="body" idx="1" hasCustomPrompt="true"/>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11"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5" name="Group 14"/>
          <p:cNvGrpSpPr/>
          <p:nvPr userDrawn="true"/>
        </p:nvGrpSpPr>
        <p:grpSpPr>
          <a:xfrm>
            <a:off x="0" y="2897696"/>
            <a:ext cx="3360726" cy="100800"/>
            <a:chOff x="0" y="3240138"/>
            <a:chExt cx="3360726" cy="100800"/>
          </a:xfrm>
        </p:grpSpPr>
        <p:cxnSp>
          <p:nvCxnSpPr>
            <p:cNvPr id="13" name="Straight Connector 12"/>
            <p:cNvCxnSpPr/>
            <p:nvPr userDrawn="true"/>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7" name="Oval 16"/>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p:cNvSpPr>
            <a:spLocks noGrp="true"/>
          </p:cNvSpPr>
          <p:nvPr>
            <p:ph type="body" sz="quarter" idx="26" hasCustomPrompt="true"/>
          </p:nvPr>
        </p:nvSpPr>
        <p:spPr>
          <a:xfrm>
            <a:off x="4475261" y="2631676"/>
            <a:ext cx="978408" cy="978408"/>
          </a:xfrm>
          <a:prstGeom prst="ellipse">
            <a:avLst/>
          </a:prstGeom>
          <a:ln w="6350">
            <a:solidFill>
              <a:schemeClr val="tx1"/>
            </a:solidFill>
          </a:ln>
        </p:spPr>
        <p:txBody>
          <a:bodyPr lIns="0" tIns="72000" rIns="0" bIns="0" anchor="ctr" anchorCtr="false">
            <a:noAutofit/>
          </a:bodyPr>
          <a:lstStyle>
            <a:lvl1pPr marL="0" indent="0" algn="ctr">
              <a:buNone/>
              <a:defRPr sz="7000" b="1">
                <a:ln w="6350">
                  <a:solidFill>
                    <a:schemeClr val="tx1"/>
                  </a:solidFill>
                </a:ln>
                <a:noFill/>
                <a:latin typeface="+mj-lt"/>
              </a:defRPr>
            </a:lvl1pPr>
          </a:lstStyle>
          <a:p>
            <a:pPr lvl="0"/>
            <a:r>
              <a:rPr lang="en-US" noProof="0"/>
              <a:t>1</a:t>
            </a:r>
            <a:endParaRPr lang="en-US" noProof="0"/>
          </a:p>
        </p:txBody>
      </p:sp>
      <p:sp>
        <p:nvSpPr>
          <p:cNvPr id="22" name="Text Placeholder 15"/>
          <p:cNvSpPr>
            <a:spLocks noGrp="true"/>
          </p:cNvSpPr>
          <p:nvPr>
            <p:ph type="body" sz="quarter" idx="28" hasCustomPrompt="true"/>
          </p:nvPr>
        </p:nvSpPr>
        <p:spPr>
          <a:xfrm>
            <a:off x="7436251" y="2015540"/>
            <a:ext cx="978408" cy="978408"/>
          </a:xfrm>
          <a:prstGeom prst="ellipse">
            <a:avLst/>
          </a:prstGeom>
          <a:ln w="6350">
            <a:solidFill>
              <a:schemeClr val="tx1"/>
            </a:solidFill>
          </a:ln>
        </p:spPr>
        <p:txBody>
          <a:bodyPr lIns="0" tIns="36000" rIns="0" bIns="0" anchor="ctr" anchorCtr="false">
            <a:noAutofit/>
          </a:bodyPr>
          <a:lstStyle>
            <a:lvl1pPr marL="0" indent="0" algn="ctr">
              <a:buNone/>
              <a:defRPr sz="7000" b="1">
                <a:ln w="6350">
                  <a:solidFill>
                    <a:schemeClr val="tx1"/>
                  </a:solidFill>
                </a:ln>
                <a:noFill/>
                <a:latin typeface="+mj-lt"/>
              </a:defRPr>
            </a:lvl1pPr>
          </a:lstStyle>
          <a:p>
            <a:pPr lvl="0"/>
            <a:r>
              <a:rPr lang="en-US" noProof="0"/>
              <a:t>2</a:t>
            </a:r>
            <a:endParaRPr lang="en-US" noProof="0"/>
          </a:p>
        </p:txBody>
      </p:sp>
      <p:sp>
        <p:nvSpPr>
          <p:cNvPr id="23" name="Text Placeholder 15"/>
          <p:cNvSpPr>
            <a:spLocks noGrp="true"/>
          </p:cNvSpPr>
          <p:nvPr>
            <p:ph type="body" sz="quarter" idx="31" hasCustomPrompt="true"/>
          </p:nvPr>
        </p:nvSpPr>
        <p:spPr>
          <a:xfrm>
            <a:off x="10397240" y="1239687"/>
            <a:ext cx="978408" cy="978408"/>
          </a:xfrm>
          <a:prstGeom prst="ellipse">
            <a:avLst/>
          </a:prstGeom>
          <a:ln w="6350">
            <a:solidFill>
              <a:schemeClr val="tx1"/>
            </a:solidFill>
          </a:ln>
        </p:spPr>
        <p:txBody>
          <a:bodyPr lIns="0" tIns="36000" rIns="0" bIns="0" anchor="ctr" anchorCtr="false">
            <a:noAutofit/>
          </a:bodyPr>
          <a:lstStyle>
            <a:lvl1pPr marL="0" indent="0" algn="ctr">
              <a:buNone/>
              <a:defRPr sz="7000" b="1">
                <a:ln w="6350">
                  <a:solidFill>
                    <a:schemeClr val="tx1"/>
                  </a:solidFill>
                </a:ln>
                <a:noFill/>
                <a:latin typeface="+mj-lt"/>
              </a:defRPr>
            </a:lvl1pPr>
          </a:lstStyle>
          <a:p>
            <a:pPr lvl="0"/>
            <a:r>
              <a:rPr lang="en-US" noProof="0"/>
              <a:t>3</a:t>
            </a:r>
            <a:endParaRPr lang="en-US" noProof="0"/>
          </a:p>
        </p:txBody>
      </p:sp>
      <p:cxnSp>
        <p:nvCxnSpPr>
          <p:cNvPr id="24" name="Straight Connector 23"/>
          <p:cNvCxnSpPr/>
          <p:nvPr userDrawn="true"/>
        </p:nvCxnSpPr>
        <p:spPr>
          <a:xfrm rot="16200000" flipV="true">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true"/>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true"/>
        </p:nvCxnSpPr>
        <p:spPr>
          <a:xfrm rot="16200000" flipV="true">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true"/>
        </p:nvCxnSpPr>
        <p:spPr>
          <a:xfrm flipV="true">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p:cNvSpPr>
            <a:spLocks noGrp="true"/>
          </p:cNvSpPr>
          <p:nvPr>
            <p:ph type="body" idx="27" hasCustomPrompt="true"/>
          </p:nvPr>
        </p:nvSpPr>
        <p:spPr>
          <a:xfrm>
            <a:off x="3151266" y="4543170"/>
            <a:ext cx="2589369" cy="1280958"/>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0" name="Text Placeholder 2"/>
          <p:cNvSpPr>
            <a:spLocks noGrp="true"/>
          </p:cNvSpPr>
          <p:nvPr>
            <p:ph type="body" idx="29" hasCustomPrompt="true"/>
          </p:nvPr>
        </p:nvSpPr>
        <p:spPr>
          <a:xfrm>
            <a:off x="3151265" y="4246467"/>
            <a:ext cx="2415199" cy="236141"/>
          </a:xfrm>
        </p:spPr>
        <p:txBody>
          <a:bodyPr lIns="0" tIns="0" rIns="0" bIns="0" anchor="b" anchorCtr="false">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1" name="Text Placeholder 2"/>
          <p:cNvSpPr>
            <a:spLocks noGrp="true"/>
          </p:cNvSpPr>
          <p:nvPr>
            <p:ph type="body" idx="32" hasCustomPrompt="true"/>
          </p:nvPr>
        </p:nvSpPr>
        <p:spPr>
          <a:xfrm>
            <a:off x="3151265" y="3883902"/>
            <a:ext cx="2415199" cy="360000"/>
          </a:xfrm>
        </p:spPr>
        <p:txBody>
          <a:bodyPr lIns="0" tIns="0" rIns="0" bIns="0" anchor="b" anchorCtr="false">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sp>
        <p:nvSpPr>
          <p:cNvPr id="43" name="Text Placeholder 2"/>
          <p:cNvSpPr>
            <a:spLocks noGrp="true"/>
          </p:cNvSpPr>
          <p:nvPr>
            <p:ph type="body" idx="33" hasCustomPrompt="true"/>
          </p:nvPr>
        </p:nvSpPr>
        <p:spPr>
          <a:xfrm>
            <a:off x="6048861" y="3849559"/>
            <a:ext cx="2589369" cy="1786953"/>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4" name="Text Placeholder 2"/>
          <p:cNvSpPr>
            <a:spLocks noGrp="true"/>
          </p:cNvSpPr>
          <p:nvPr>
            <p:ph type="body" idx="34" hasCustomPrompt="true"/>
          </p:nvPr>
        </p:nvSpPr>
        <p:spPr>
          <a:xfrm>
            <a:off x="6048860" y="3552857"/>
            <a:ext cx="2415199" cy="236141"/>
          </a:xfrm>
        </p:spPr>
        <p:txBody>
          <a:bodyPr lIns="0" tIns="0" rIns="0" bIns="0" anchor="b" anchorCtr="false">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5" name="Text Placeholder 2"/>
          <p:cNvSpPr>
            <a:spLocks noGrp="true"/>
          </p:cNvSpPr>
          <p:nvPr>
            <p:ph type="body" idx="35" hasCustomPrompt="true"/>
          </p:nvPr>
        </p:nvSpPr>
        <p:spPr>
          <a:xfrm>
            <a:off x="6048860" y="3190292"/>
            <a:ext cx="2415199" cy="360000"/>
          </a:xfrm>
        </p:spPr>
        <p:txBody>
          <a:bodyPr lIns="0" tIns="0" rIns="0" bIns="0" anchor="b" anchorCtr="false">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sp>
        <p:nvSpPr>
          <p:cNvPr id="46" name="Text Placeholder 2"/>
          <p:cNvSpPr>
            <a:spLocks noGrp="true"/>
          </p:cNvSpPr>
          <p:nvPr>
            <p:ph type="body" idx="36" hasCustomPrompt="true"/>
          </p:nvPr>
        </p:nvSpPr>
        <p:spPr>
          <a:xfrm>
            <a:off x="8975159" y="3147170"/>
            <a:ext cx="2589369" cy="2311934"/>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7" name="Text Placeholder 2"/>
          <p:cNvSpPr>
            <a:spLocks noGrp="true"/>
          </p:cNvSpPr>
          <p:nvPr>
            <p:ph type="body" idx="37" hasCustomPrompt="true"/>
          </p:nvPr>
        </p:nvSpPr>
        <p:spPr>
          <a:xfrm>
            <a:off x="8975158" y="2850467"/>
            <a:ext cx="2415199" cy="236141"/>
          </a:xfrm>
        </p:spPr>
        <p:txBody>
          <a:bodyPr lIns="0" tIns="0" rIns="0" bIns="0" anchor="b" anchorCtr="false">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8" name="Text Placeholder 2"/>
          <p:cNvSpPr>
            <a:spLocks noGrp="true"/>
          </p:cNvSpPr>
          <p:nvPr>
            <p:ph type="body" idx="38" hasCustomPrompt="true"/>
          </p:nvPr>
        </p:nvSpPr>
        <p:spPr>
          <a:xfrm>
            <a:off x="8975158" y="2487902"/>
            <a:ext cx="2415199" cy="360000"/>
          </a:xfrm>
        </p:spPr>
        <p:txBody>
          <a:bodyPr lIns="0" tIns="0" rIns="0" bIns="0" anchor="b" anchorCtr="false">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hasCustomPrompt="true"/>
          </p:nvPr>
        </p:nvSpPr>
        <p:spPr>
          <a:xfrm>
            <a:off x="6096000" y="707529"/>
            <a:ext cx="5314072" cy="569086"/>
          </a:xfrm>
        </p:spPr>
        <p:txBody>
          <a:bodyPr lIns="0" tIns="0" rIns="0" bIns="0" anchor="b">
            <a:normAutofit/>
          </a:bodyPr>
          <a:lstStyle>
            <a:lvl1pPr algn="l">
              <a:defRPr sz="3600"/>
            </a:lvl1pPr>
          </a:lstStyle>
          <a:p>
            <a:r>
              <a:rPr lang="en-US" noProof="0"/>
              <a:t>CLICK TO EDIT TITLE</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1" name="Group 10"/>
          <p:cNvGrpSpPr/>
          <p:nvPr userDrawn="true"/>
        </p:nvGrpSpPr>
        <p:grpSpPr>
          <a:xfrm flipH="true">
            <a:off x="6096000" y="1383372"/>
            <a:ext cx="6096000" cy="100800"/>
            <a:chOff x="646015" y="3248308"/>
            <a:chExt cx="3107749" cy="100800"/>
          </a:xfrm>
        </p:grpSpPr>
        <p:cxnSp>
          <p:nvCxnSpPr>
            <p:cNvPr id="12" name="Straight Connector 11"/>
            <p:cNvCxnSpPr/>
            <p:nvPr userDrawn="true"/>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p:cNvSpPr>
            <a:spLocks noGrp="true"/>
          </p:cNvSpPr>
          <p:nvPr>
            <p:ph type="body" idx="29" hasCustomPrompt="true"/>
          </p:nvPr>
        </p:nvSpPr>
        <p:spPr>
          <a:xfrm>
            <a:off x="831850" y="2031832"/>
            <a:ext cx="2915732" cy="360000"/>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4" name="Text Placeholder 2"/>
          <p:cNvSpPr>
            <a:spLocks noGrp="true"/>
          </p:cNvSpPr>
          <p:nvPr>
            <p:ph type="body" idx="31" hasCustomPrompt="true"/>
          </p:nvPr>
        </p:nvSpPr>
        <p:spPr>
          <a:xfrm>
            <a:off x="6096000" y="2031832"/>
            <a:ext cx="2915732" cy="360000"/>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 name="Content Placeholder 2"/>
          <p:cNvSpPr>
            <a:spLocks noGrp="true"/>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22" name="Content Placeholder 2"/>
          <p:cNvSpPr>
            <a:spLocks noGrp="true"/>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hasCustomPrompt="true"/>
          </p:nvPr>
        </p:nvSpPr>
        <p:spPr>
          <a:xfrm>
            <a:off x="8736466" y="707529"/>
            <a:ext cx="2673606" cy="569086"/>
          </a:xfrm>
        </p:spPr>
        <p:txBody>
          <a:bodyPr lIns="0" tIns="0" rIns="0" bIns="0" anchor="b">
            <a:normAutofit/>
          </a:bodyPr>
          <a:lstStyle>
            <a:lvl1pPr algn="r">
              <a:defRPr sz="3600"/>
            </a:lvl1pPr>
          </a:lstStyle>
          <a:p>
            <a:r>
              <a:rPr lang="en-US" noProof="0"/>
              <a:t>TIMELINE</a:t>
            </a:r>
            <a:endParaRPr lang="en-US" noProof="0"/>
          </a:p>
        </p:txBody>
      </p:sp>
      <p:sp>
        <p:nvSpPr>
          <p:cNvPr id="9" name="Text Placeholder 2"/>
          <p:cNvSpPr>
            <a:spLocks noGrp="true"/>
          </p:cNvSpPr>
          <p:nvPr>
            <p:ph type="body" idx="1" hasCustomPrompt="true"/>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1" name="Group 10"/>
          <p:cNvGrpSpPr/>
          <p:nvPr userDrawn="true"/>
        </p:nvGrpSpPr>
        <p:grpSpPr>
          <a:xfrm flipH="true">
            <a:off x="9186215" y="1375202"/>
            <a:ext cx="3005785" cy="100800"/>
            <a:chOff x="2729180" y="3240138"/>
            <a:chExt cx="1532346" cy="100800"/>
          </a:xfrm>
        </p:grpSpPr>
        <p:cxnSp>
          <p:nvCxnSpPr>
            <p:cNvPr id="12" name="Straight Connector 11"/>
            <p:cNvCxnSpPr/>
            <p:nvPr userDrawn="true"/>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p:cNvSpPr>
            <a:spLocks noGrp="true"/>
          </p:cNvSpPr>
          <p:nvPr>
            <p:ph type="body" sz="quarter" idx="26" hasCustomPrompt="true"/>
          </p:nvPr>
        </p:nvSpPr>
        <p:spPr>
          <a:xfrm>
            <a:off x="2618284" y="685667"/>
            <a:ext cx="2616212" cy="978408"/>
          </a:xfrm>
          <a:prstGeom prst="rect">
            <a:avLst/>
          </a:prstGeom>
          <a:ln w="6350">
            <a:noFill/>
          </a:ln>
        </p:spPr>
        <p:txBody>
          <a:bodyPr lIns="0" tIns="0" rIns="0" bIns="0" anchor="ctr" anchorCtr="false">
            <a:noAutofit/>
          </a:bodyPr>
          <a:lstStyle>
            <a:lvl1pPr marL="0" indent="0" algn="ctr">
              <a:buNone/>
              <a:defRPr sz="7000" b="1">
                <a:ln w="6350">
                  <a:solidFill>
                    <a:schemeClr val="tx1"/>
                  </a:solidFill>
                </a:ln>
                <a:noFill/>
                <a:latin typeface="+mj-lt"/>
              </a:defRPr>
            </a:lvl1pPr>
          </a:lstStyle>
          <a:p>
            <a:pPr lvl="0"/>
            <a:r>
              <a:rPr lang="en-US" noProof="0"/>
              <a:t>20XX</a:t>
            </a:r>
            <a:endParaRPr lang="en-US" noProof="0"/>
          </a:p>
        </p:txBody>
      </p:sp>
      <p:sp>
        <p:nvSpPr>
          <p:cNvPr id="34" name="Text Placeholder 2"/>
          <p:cNvSpPr>
            <a:spLocks noGrp="true"/>
          </p:cNvSpPr>
          <p:nvPr>
            <p:ph type="body" idx="27" hasCustomPrompt="true"/>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6" name="Text Placeholder 2"/>
          <p:cNvSpPr>
            <a:spLocks noGrp="true"/>
          </p:cNvSpPr>
          <p:nvPr>
            <p:ph type="body" idx="29" hasCustomPrompt="true"/>
          </p:nvPr>
        </p:nvSpPr>
        <p:spPr>
          <a:xfrm>
            <a:off x="5930241" y="786637"/>
            <a:ext cx="2810591" cy="292671"/>
          </a:xfrm>
        </p:spPr>
        <p:txBody>
          <a:bodyPr lIns="0" tIns="0" rIns="0" bIns="0" anchor="t"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cxnSp>
        <p:nvCxnSpPr>
          <p:cNvPr id="14" name="Straight Connector 13"/>
          <p:cNvCxnSpPr/>
          <p:nvPr userDrawn="true"/>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userDrawn="true"/>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29" name="Oval 28"/>
          <p:cNvSpPr/>
          <p:nvPr userDrawn="true"/>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30" name="Oval 29"/>
          <p:cNvSpPr/>
          <p:nvPr userDrawn="true"/>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31" name="Oval 30"/>
          <p:cNvSpPr/>
          <p:nvPr userDrawn="true"/>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32" name="Text Placeholder 2"/>
          <p:cNvSpPr>
            <a:spLocks noGrp="true"/>
          </p:cNvSpPr>
          <p:nvPr>
            <p:ph type="body" idx="31" hasCustomPrompt="true"/>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3" name="Text Placeholder 2"/>
          <p:cNvSpPr>
            <a:spLocks noGrp="true"/>
          </p:cNvSpPr>
          <p:nvPr>
            <p:ph type="body" idx="32" hasCustomPrompt="true"/>
          </p:nvPr>
        </p:nvSpPr>
        <p:spPr>
          <a:xfrm>
            <a:off x="5930241" y="2239776"/>
            <a:ext cx="2810591" cy="292671"/>
          </a:xfrm>
        </p:spPr>
        <p:txBody>
          <a:bodyPr lIns="0" tIns="0" rIns="0" bIns="0" anchor="t"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5" name="Text Placeholder 2"/>
          <p:cNvSpPr>
            <a:spLocks noGrp="true"/>
          </p:cNvSpPr>
          <p:nvPr>
            <p:ph type="body" idx="33" hasCustomPrompt="true"/>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7" name="Text Placeholder 2"/>
          <p:cNvSpPr>
            <a:spLocks noGrp="true"/>
          </p:cNvSpPr>
          <p:nvPr>
            <p:ph type="body" idx="34" hasCustomPrompt="true"/>
          </p:nvPr>
        </p:nvSpPr>
        <p:spPr>
          <a:xfrm>
            <a:off x="5930241" y="3692915"/>
            <a:ext cx="2810591" cy="292671"/>
          </a:xfrm>
        </p:spPr>
        <p:txBody>
          <a:bodyPr lIns="0" tIns="0" rIns="0" bIns="0" anchor="t"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8" name="Text Placeholder 2"/>
          <p:cNvSpPr>
            <a:spLocks noGrp="true"/>
          </p:cNvSpPr>
          <p:nvPr>
            <p:ph type="body" idx="35" hasCustomPrompt="true"/>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9" name="Text Placeholder 2"/>
          <p:cNvSpPr>
            <a:spLocks noGrp="true"/>
          </p:cNvSpPr>
          <p:nvPr>
            <p:ph type="body" idx="36" hasCustomPrompt="true"/>
          </p:nvPr>
        </p:nvSpPr>
        <p:spPr>
          <a:xfrm>
            <a:off x="5930241" y="5146055"/>
            <a:ext cx="2810591" cy="292671"/>
          </a:xfrm>
        </p:spPr>
        <p:txBody>
          <a:bodyPr lIns="0" tIns="0" rIns="0" bIns="0" anchor="t"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0" name="Text Placeholder 15"/>
          <p:cNvSpPr>
            <a:spLocks noGrp="true"/>
          </p:cNvSpPr>
          <p:nvPr>
            <p:ph type="body" sz="quarter" idx="37" hasCustomPrompt="true"/>
          </p:nvPr>
        </p:nvSpPr>
        <p:spPr>
          <a:xfrm>
            <a:off x="2618284" y="2153566"/>
            <a:ext cx="2616212" cy="978408"/>
          </a:xfrm>
          <a:prstGeom prst="rect">
            <a:avLst/>
          </a:prstGeom>
          <a:ln w="6350">
            <a:noFill/>
          </a:ln>
        </p:spPr>
        <p:txBody>
          <a:bodyPr lIns="0" tIns="0" rIns="0" bIns="0" anchor="ctr" anchorCtr="false">
            <a:noAutofit/>
          </a:bodyPr>
          <a:lstStyle>
            <a:lvl1pPr marL="0" indent="0" algn="ctr">
              <a:buNone/>
              <a:defRPr sz="7000" b="1">
                <a:ln w="6350">
                  <a:solidFill>
                    <a:schemeClr val="tx1"/>
                  </a:solidFill>
                </a:ln>
                <a:noFill/>
                <a:latin typeface="+mj-lt"/>
              </a:defRPr>
            </a:lvl1pPr>
          </a:lstStyle>
          <a:p>
            <a:pPr lvl="0"/>
            <a:r>
              <a:rPr lang="en-US" noProof="0"/>
              <a:t>20XX</a:t>
            </a:r>
            <a:endParaRPr lang="en-US" noProof="0"/>
          </a:p>
        </p:txBody>
      </p:sp>
      <p:sp>
        <p:nvSpPr>
          <p:cNvPr id="41" name="Text Placeholder 15"/>
          <p:cNvSpPr>
            <a:spLocks noGrp="true"/>
          </p:cNvSpPr>
          <p:nvPr>
            <p:ph type="body" sz="quarter" idx="38" hasCustomPrompt="true"/>
          </p:nvPr>
        </p:nvSpPr>
        <p:spPr>
          <a:xfrm>
            <a:off x="2618284" y="3621465"/>
            <a:ext cx="2616212" cy="978408"/>
          </a:xfrm>
          <a:prstGeom prst="rect">
            <a:avLst/>
          </a:prstGeom>
          <a:ln w="6350">
            <a:noFill/>
          </a:ln>
        </p:spPr>
        <p:txBody>
          <a:bodyPr lIns="0" tIns="0" rIns="0" bIns="0" anchor="ctr" anchorCtr="false">
            <a:noAutofit/>
          </a:bodyPr>
          <a:lstStyle>
            <a:lvl1pPr marL="0" indent="0" algn="ctr">
              <a:buNone/>
              <a:defRPr sz="7000" b="1">
                <a:ln w="6350">
                  <a:solidFill>
                    <a:schemeClr val="tx1"/>
                  </a:solidFill>
                </a:ln>
                <a:noFill/>
                <a:latin typeface="+mj-lt"/>
              </a:defRPr>
            </a:lvl1pPr>
          </a:lstStyle>
          <a:p>
            <a:pPr lvl="0"/>
            <a:r>
              <a:rPr lang="en-US" noProof="0"/>
              <a:t>20XX</a:t>
            </a:r>
            <a:endParaRPr lang="en-US" noProof="0"/>
          </a:p>
        </p:txBody>
      </p:sp>
      <p:sp>
        <p:nvSpPr>
          <p:cNvPr id="42" name="Text Placeholder 15"/>
          <p:cNvSpPr>
            <a:spLocks noGrp="true"/>
          </p:cNvSpPr>
          <p:nvPr>
            <p:ph type="body" sz="quarter" idx="39" hasCustomPrompt="true"/>
          </p:nvPr>
        </p:nvSpPr>
        <p:spPr>
          <a:xfrm>
            <a:off x="2618284" y="5089363"/>
            <a:ext cx="2616212" cy="978408"/>
          </a:xfrm>
          <a:prstGeom prst="rect">
            <a:avLst/>
          </a:prstGeom>
          <a:ln w="6350">
            <a:noFill/>
          </a:ln>
        </p:spPr>
        <p:txBody>
          <a:bodyPr lIns="0" tIns="0" rIns="0" bIns="0" anchor="ctr" anchorCtr="false">
            <a:noAutofit/>
          </a:bodyPr>
          <a:lstStyle>
            <a:lvl1pPr marL="0" indent="0" algn="ctr">
              <a:buNone/>
              <a:defRPr sz="7000" b="1">
                <a:ln w="6350">
                  <a:solidFill>
                    <a:schemeClr val="tx1"/>
                  </a:solidFill>
                </a:ln>
                <a:noFill/>
                <a:latin typeface="+mj-lt"/>
              </a:defRPr>
            </a:lvl1pPr>
          </a:lstStyle>
          <a:p>
            <a:pPr lvl="0"/>
            <a:r>
              <a:rPr lang="en-US" noProof="0"/>
              <a:t>20XX</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hasCustomPrompt="true"/>
          </p:nvPr>
        </p:nvSpPr>
        <p:spPr>
          <a:xfrm>
            <a:off x="803276" y="2260000"/>
            <a:ext cx="3911599" cy="1177174"/>
          </a:xfrm>
        </p:spPr>
        <p:txBody>
          <a:bodyPr lIns="0" tIns="0" rIns="0" bIns="0" anchor="b">
            <a:normAutofit/>
          </a:bodyPr>
          <a:lstStyle>
            <a:lvl1pPr>
              <a:defRPr sz="3600"/>
            </a:lvl1pPr>
          </a:lstStyle>
          <a:p>
            <a:r>
              <a:rPr lang="en-US" noProof="0"/>
              <a:t>CLICK TO EDIT</a:t>
            </a:r>
            <a:endParaRPr lang="en-US" noProof="0"/>
          </a:p>
        </p:txBody>
      </p:sp>
      <p:sp>
        <p:nvSpPr>
          <p:cNvPr id="3" name="Text Placeholder 2"/>
          <p:cNvSpPr>
            <a:spLocks noGrp="true"/>
          </p:cNvSpPr>
          <p:nvPr>
            <p:ph type="body" idx="1" hasCustomPrompt="true"/>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11"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5" name="Group 14"/>
          <p:cNvGrpSpPr/>
          <p:nvPr userDrawn="true"/>
        </p:nvGrpSpPr>
        <p:grpSpPr>
          <a:xfrm>
            <a:off x="0" y="3598737"/>
            <a:ext cx="3764756" cy="100800"/>
            <a:chOff x="-1228304" y="3240138"/>
            <a:chExt cx="3764756" cy="100800"/>
          </a:xfrm>
        </p:grpSpPr>
        <p:cxnSp>
          <p:nvCxnSpPr>
            <p:cNvPr id="13" name="Straight Connector 12"/>
            <p:cNvCxnSpPr/>
            <p:nvPr userDrawn="true"/>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7" name="Oval 16"/>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p:cNvSpPr>
            <a:spLocks noGrp="true"/>
          </p:cNvSpPr>
          <p:nvPr>
            <p:ph type="tbl" sz="quarter" idx="14" hasCustomPrompt="true"/>
          </p:nvPr>
        </p:nvSpPr>
        <p:spPr>
          <a:xfrm>
            <a:off x="5518150" y="860425"/>
            <a:ext cx="5870575" cy="4867275"/>
          </a:xfrm>
        </p:spPr>
        <p:txBody>
          <a:bodyPr anchor="ctr" anchorCtr="false">
            <a:normAutofit/>
          </a:bodyPr>
          <a:lstStyle>
            <a:lvl1pPr marL="0" indent="0" algn="ctr">
              <a:buNone/>
              <a:defRPr sz="2000"/>
            </a:lvl1pPr>
          </a:lstStyle>
          <a:p>
            <a:r>
              <a:rPr lang="en-US" noProof="0" smtClean="0"/>
              <a:t>Click icon to add table</a:t>
            </a:r>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hasCustomPrompt="true"/>
          </p:nvPr>
        </p:nvSpPr>
        <p:spPr>
          <a:xfrm>
            <a:off x="803277" y="1608523"/>
            <a:ext cx="2828198" cy="1286838"/>
          </a:xfrm>
        </p:spPr>
        <p:txBody>
          <a:bodyPr lIns="0" tIns="0" rIns="0" bIns="0" anchor="b">
            <a:normAutofit/>
          </a:bodyPr>
          <a:lstStyle>
            <a:lvl1pPr>
              <a:defRPr sz="3600"/>
            </a:lvl1pPr>
          </a:lstStyle>
          <a:p>
            <a:r>
              <a:rPr lang="en-US" noProof="0"/>
              <a:t>CLICK TO EDIT</a:t>
            </a:r>
            <a:endParaRPr lang="en-US" noProof="0"/>
          </a:p>
        </p:txBody>
      </p:sp>
      <p:sp>
        <p:nvSpPr>
          <p:cNvPr id="3" name="Text Placeholder 2"/>
          <p:cNvSpPr>
            <a:spLocks noGrp="true"/>
          </p:cNvSpPr>
          <p:nvPr>
            <p:ph type="body" idx="1" hasCustomPrompt="true"/>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11"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5" name="Group 14"/>
          <p:cNvGrpSpPr/>
          <p:nvPr userDrawn="true"/>
        </p:nvGrpSpPr>
        <p:grpSpPr>
          <a:xfrm>
            <a:off x="0" y="2993948"/>
            <a:ext cx="2258048" cy="100800"/>
            <a:chOff x="0" y="3240138"/>
            <a:chExt cx="2258048" cy="100800"/>
          </a:xfrm>
        </p:grpSpPr>
        <p:cxnSp>
          <p:nvCxnSpPr>
            <p:cNvPr id="13" name="Straight Connector 12"/>
            <p:cNvCxnSpPr/>
            <p:nvPr userDrawn="true"/>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7" name="Oval 16"/>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p:cNvSpPr>
            <a:spLocks noGrp="true"/>
          </p:cNvSpPr>
          <p:nvPr>
            <p:ph type="body" idx="27" hasCustomPrompt="true"/>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0" name="Text Placeholder 2"/>
          <p:cNvSpPr>
            <a:spLocks noGrp="true"/>
          </p:cNvSpPr>
          <p:nvPr>
            <p:ph type="body" idx="29" hasCustomPrompt="true"/>
          </p:nvPr>
        </p:nvSpPr>
        <p:spPr>
          <a:xfrm>
            <a:off x="4128616" y="4042831"/>
            <a:ext cx="2066544" cy="282991"/>
          </a:xfrm>
        </p:spPr>
        <p:txBody>
          <a:bodyPr lIns="0" tIns="0" rIns="0" bIns="0" anchor="b" anchorCtr="false">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1" name="Text Placeholder 2"/>
          <p:cNvSpPr>
            <a:spLocks noGrp="true"/>
          </p:cNvSpPr>
          <p:nvPr>
            <p:ph type="body" idx="32" hasCustomPrompt="true"/>
          </p:nvPr>
        </p:nvSpPr>
        <p:spPr>
          <a:xfrm>
            <a:off x="4128616" y="3428999"/>
            <a:ext cx="2066544" cy="615618"/>
          </a:xfrm>
        </p:spPr>
        <p:txBody>
          <a:bodyPr lIns="0" tIns="0" rIns="0" bIns="0" anchor="b" anchorCtr="false">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sp>
        <p:nvSpPr>
          <p:cNvPr id="9" name="Picture Placeholder 8"/>
          <p:cNvSpPr>
            <a:spLocks noGrp="true"/>
          </p:cNvSpPr>
          <p:nvPr>
            <p:ph type="pic" sz="quarter" idx="33"/>
          </p:nvPr>
        </p:nvSpPr>
        <p:spPr>
          <a:xfrm>
            <a:off x="4130072" y="1179843"/>
            <a:ext cx="2066544" cy="2066544"/>
          </a:xfrm>
          <a:prstGeom prst="ellipse">
            <a:avLst/>
          </a:prstGeom>
          <a:ln w="12700">
            <a:solidFill>
              <a:schemeClr val="tx2"/>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sp>
        <p:nvSpPr>
          <p:cNvPr id="35" name="Picture Placeholder 8"/>
          <p:cNvSpPr>
            <a:spLocks noGrp="true"/>
          </p:cNvSpPr>
          <p:nvPr>
            <p:ph type="pic" sz="quarter" idx="34"/>
          </p:nvPr>
        </p:nvSpPr>
        <p:spPr>
          <a:xfrm>
            <a:off x="9128072" y="1179843"/>
            <a:ext cx="2066544" cy="2066544"/>
          </a:xfrm>
          <a:prstGeom prst="ellipse">
            <a:avLst/>
          </a:prstGeom>
          <a:ln w="12700">
            <a:solidFill>
              <a:schemeClr val="tx2"/>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sp>
        <p:nvSpPr>
          <p:cNvPr id="36" name="Picture Placeholder 8"/>
          <p:cNvSpPr>
            <a:spLocks noGrp="true"/>
          </p:cNvSpPr>
          <p:nvPr>
            <p:ph type="pic" sz="quarter" idx="35"/>
          </p:nvPr>
        </p:nvSpPr>
        <p:spPr>
          <a:xfrm>
            <a:off x="6629072" y="1179843"/>
            <a:ext cx="2066544" cy="2066544"/>
          </a:xfrm>
          <a:prstGeom prst="ellipse">
            <a:avLst/>
          </a:prstGeom>
          <a:ln w="12700">
            <a:solidFill>
              <a:schemeClr val="tx2"/>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sp>
        <p:nvSpPr>
          <p:cNvPr id="37" name="Text Placeholder 2"/>
          <p:cNvSpPr>
            <a:spLocks noGrp="true"/>
          </p:cNvSpPr>
          <p:nvPr>
            <p:ph type="body" idx="36" hasCustomPrompt="true"/>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8" name="Text Placeholder 2"/>
          <p:cNvSpPr>
            <a:spLocks noGrp="true"/>
          </p:cNvSpPr>
          <p:nvPr>
            <p:ph type="body" idx="37" hasCustomPrompt="true"/>
          </p:nvPr>
        </p:nvSpPr>
        <p:spPr>
          <a:xfrm>
            <a:off x="9127047" y="4042831"/>
            <a:ext cx="2066400" cy="282991"/>
          </a:xfrm>
        </p:spPr>
        <p:txBody>
          <a:bodyPr lIns="0" tIns="0" rIns="0" bIns="0" anchor="b" anchorCtr="false">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9" name="Text Placeholder 2"/>
          <p:cNvSpPr>
            <a:spLocks noGrp="true"/>
          </p:cNvSpPr>
          <p:nvPr>
            <p:ph type="body" idx="38" hasCustomPrompt="true"/>
          </p:nvPr>
        </p:nvSpPr>
        <p:spPr>
          <a:xfrm>
            <a:off x="9127047" y="3428999"/>
            <a:ext cx="2066400" cy="615618"/>
          </a:xfrm>
        </p:spPr>
        <p:txBody>
          <a:bodyPr lIns="0" tIns="0" rIns="0" bIns="0" anchor="b" anchorCtr="false">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sp>
        <p:nvSpPr>
          <p:cNvPr id="41" name="Text Placeholder 2"/>
          <p:cNvSpPr>
            <a:spLocks noGrp="true"/>
          </p:cNvSpPr>
          <p:nvPr>
            <p:ph type="body" idx="39" hasCustomPrompt="true"/>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2" name="Text Placeholder 2"/>
          <p:cNvSpPr>
            <a:spLocks noGrp="true"/>
          </p:cNvSpPr>
          <p:nvPr>
            <p:ph type="body" idx="40" hasCustomPrompt="true"/>
          </p:nvPr>
        </p:nvSpPr>
        <p:spPr>
          <a:xfrm>
            <a:off x="6629216" y="4042831"/>
            <a:ext cx="2066400" cy="282991"/>
          </a:xfrm>
        </p:spPr>
        <p:txBody>
          <a:bodyPr lIns="0" tIns="0" rIns="0" bIns="0" anchor="b" anchorCtr="false">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9" name="Text Placeholder 2"/>
          <p:cNvSpPr>
            <a:spLocks noGrp="true"/>
          </p:cNvSpPr>
          <p:nvPr>
            <p:ph type="body" idx="41" hasCustomPrompt="true"/>
          </p:nvPr>
        </p:nvSpPr>
        <p:spPr>
          <a:xfrm>
            <a:off x="6627903" y="3428999"/>
            <a:ext cx="2066400" cy="615618"/>
          </a:xfrm>
        </p:spPr>
        <p:txBody>
          <a:bodyPr lIns="0" tIns="0" rIns="0" bIns="0" anchor="b" anchorCtr="false">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cxnSp>
        <p:nvCxnSpPr>
          <p:cNvPr id="32" name="Straight Connector 31"/>
          <p:cNvCxnSpPr/>
          <p:nvPr userDrawn="true"/>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true"/>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p:cNvSpPr>
            <a:spLocks noGrp="true"/>
          </p:cNvSpPr>
          <p:nvPr>
            <p:ph type="body" idx="1" hasCustomPrompt="true"/>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1" name="Group 10"/>
          <p:cNvGrpSpPr/>
          <p:nvPr userDrawn="true"/>
        </p:nvGrpSpPr>
        <p:grpSpPr>
          <a:xfrm flipH="true">
            <a:off x="7395281" y="1375202"/>
            <a:ext cx="4796719" cy="100800"/>
            <a:chOff x="439494" y="3240138"/>
            <a:chExt cx="2994906" cy="100800"/>
          </a:xfrm>
        </p:grpSpPr>
        <p:cxnSp>
          <p:nvCxnSpPr>
            <p:cNvPr id="12" name="Straight Connector 11"/>
            <p:cNvCxnSpPr/>
            <p:nvPr userDrawn="true"/>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4" name="Text Placeholder 2"/>
          <p:cNvSpPr>
            <a:spLocks noGrp="true"/>
          </p:cNvSpPr>
          <p:nvPr>
            <p:ph type="body" idx="14" hasCustomPrompt="true"/>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p:cNvSpPr>
            <a:spLocks noGrp="true"/>
          </p:cNvSpPr>
          <p:nvPr>
            <p:ph type="body" idx="16" hasCustomPrompt="true"/>
          </p:nvPr>
        </p:nvSpPr>
        <p:spPr>
          <a:xfrm>
            <a:off x="1958968" y="2960253"/>
            <a:ext cx="2297722" cy="328343"/>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sp>
        <p:nvSpPr>
          <p:cNvPr id="3" name="Picture Placeholder 2"/>
          <p:cNvSpPr>
            <a:spLocks noGrp="true"/>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p:cNvCxnSpPr/>
          <p:nvPr userDrawn="true"/>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p:cNvSpPr>
            <a:spLocks noGrp="true"/>
          </p:cNvSpPr>
          <p:nvPr>
            <p:ph type="body" idx="34" hasCustomPrompt="true"/>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1" name="Text Placeholder 2"/>
          <p:cNvSpPr>
            <a:spLocks noGrp="true"/>
          </p:cNvSpPr>
          <p:nvPr>
            <p:ph type="body" idx="35" hasCustomPrompt="true"/>
          </p:nvPr>
        </p:nvSpPr>
        <p:spPr>
          <a:xfrm>
            <a:off x="1957127" y="4388110"/>
            <a:ext cx="2297722" cy="328343"/>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sp>
        <p:nvSpPr>
          <p:cNvPr id="42" name="Picture Placeholder 2"/>
          <p:cNvSpPr>
            <a:spLocks noGrp="true"/>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p:cNvCxnSpPr/>
          <p:nvPr userDrawn="true"/>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p:cNvSpPr>
            <a:spLocks noGrp="true"/>
          </p:cNvSpPr>
          <p:nvPr>
            <p:ph type="body" idx="37" hasCustomPrompt="true"/>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5" name="Text Placeholder 2"/>
          <p:cNvSpPr>
            <a:spLocks noGrp="true"/>
          </p:cNvSpPr>
          <p:nvPr>
            <p:ph type="body" idx="38" hasCustomPrompt="true"/>
          </p:nvPr>
        </p:nvSpPr>
        <p:spPr>
          <a:xfrm>
            <a:off x="5708709" y="2960253"/>
            <a:ext cx="2297722" cy="328343"/>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sp>
        <p:nvSpPr>
          <p:cNvPr id="47" name="Text Placeholder 2"/>
          <p:cNvSpPr>
            <a:spLocks noGrp="true"/>
          </p:cNvSpPr>
          <p:nvPr>
            <p:ph type="body" idx="40" hasCustomPrompt="true"/>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8" name="Text Placeholder 2"/>
          <p:cNvSpPr>
            <a:spLocks noGrp="true"/>
          </p:cNvSpPr>
          <p:nvPr>
            <p:ph type="body" idx="41" hasCustomPrompt="true"/>
          </p:nvPr>
        </p:nvSpPr>
        <p:spPr>
          <a:xfrm>
            <a:off x="5704578" y="4388110"/>
            <a:ext cx="2297722" cy="328343"/>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sp>
        <p:nvSpPr>
          <p:cNvPr id="50" name="Text Placeholder 2"/>
          <p:cNvSpPr>
            <a:spLocks noGrp="true"/>
          </p:cNvSpPr>
          <p:nvPr>
            <p:ph type="body" idx="43" hasCustomPrompt="true"/>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51" name="Text Placeholder 2"/>
          <p:cNvSpPr>
            <a:spLocks noGrp="true"/>
          </p:cNvSpPr>
          <p:nvPr>
            <p:ph type="body" idx="44" hasCustomPrompt="true"/>
          </p:nvPr>
        </p:nvSpPr>
        <p:spPr>
          <a:xfrm>
            <a:off x="9453870" y="2960253"/>
            <a:ext cx="2297722" cy="328343"/>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sp>
        <p:nvSpPr>
          <p:cNvPr id="53" name="Text Placeholder 2"/>
          <p:cNvSpPr>
            <a:spLocks noGrp="true"/>
          </p:cNvSpPr>
          <p:nvPr>
            <p:ph type="body" idx="46" hasCustomPrompt="true"/>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54" name="Text Placeholder 2"/>
          <p:cNvSpPr>
            <a:spLocks noGrp="true"/>
          </p:cNvSpPr>
          <p:nvPr>
            <p:ph type="body" idx="47" hasCustomPrompt="true"/>
          </p:nvPr>
        </p:nvSpPr>
        <p:spPr>
          <a:xfrm>
            <a:off x="9452029" y="4388110"/>
            <a:ext cx="2297722" cy="328343"/>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endParaRPr lang="en-US" noProof="0"/>
          </a:p>
        </p:txBody>
      </p:sp>
      <p:cxnSp>
        <p:nvCxnSpPr>
          <p:cNvPr id="56" name="Straight Connector 55"/>
          <p:cNvCxnSpPr/>
          <p:nvPr userDrawn="true"/>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true"/>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p:cNvSpPr>
            <a:spLocks noGrp="true"/>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sp>
        <p:nvSpPr>
          <p:cNvPr id="55" name="Picture Placeholder 2"/>
          <p:cNvSpPr>
            <a:spLocks noGrp="true"/>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sp>
        <p:nvSpPr>
          <p:cNvPr id="46" name="Picture Placeholder 2"/>
          <p:cNvSpPr>
            <a:spLocks noGrp="true"/>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sp>
        <p:nvSpPr>
          <p:cNvPr id="52" name="Picture Placeholder 2"/>
          <p:cNvSpPr>
            <a:spLocks noGrp="true"/>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p:cNvSpPr>
            <a:spLocks noGrp="true"/>
          </p:cNvSpPr>
          <p:nvPr>
            <p:ph type="pic" sz="quarter" idx="14"/>
          </p:nvPr>
        </p:nvSpPr>
        <p:spPr>
          <a:xfrm>
            <a:off x="0" y="0"/>
            <a:ext cx="6083300" cy="6858000"/>
          </a:xfrm>
        </p:spPr>
        <p:txBody>
          <a:bodyPr anchor="ctr" anchorCtr="false">
            <a:normAutofit/>
          </a:bodyPr>
          <a:lstStyle>
            <a:lvl1pPr marL="0" indent="0" algn="ctr">
              <a:buNone/>
              <a:defRPr sz="1800"/>
            </a:lvl1pPr>
          </a:lstStyle>
          <a:p>
            <a:r>
              <a:rPr lang="en-US" noProof="0" smtClean="0"/>
              <a:t>Click icon to add picture</a:t>
            </a:r>
            <a:endParaRPr lang="en-US" noProof="0" dirty="0"/>
          </a:p>
        </p:txBody>
      </p:sp>
      <p:sp>
        <p:nvSpPr>
          <p:cNvPr id="7" name="Rectangle 6"/>
          <p:cNvSpPr/>
          <p:nvPr userDrawn="true"/>
        </p:nvSpPr>
        <p:spPr>
          <a:xfrm>
            <a:off x="6083808" y="0"/>
            <a:ext cx="6108192" cy="6858000"/>
          </a:xfrm>
          <a:prstGeom prst="rect">
            <a:avLst/>
          </a:prstGeom>
          <a:gradFill flip="none" rotWithShape="true">
            <a:gsLst>
              <a:gs pos="0">
                <a:schemeClr val="accent2"/>
              </a:gs>
              <a:gs pos="36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true"/>
          </p:cNvSpPr>
          <p:nvPr>
            <p:ph type="title" hasCustomPrompt="true"/>
          </p:nvPr>
        </p:nvSpPr>
        <p:spPr>
          <a:xfrm>
            <a:off x="6769768" y="2133599"/>
            <a:ext cx="4618957" cy="2492461"/>
          </a:xfrm>
        </p:spPr>
        <p:txBody>
          <a:bodyPr lIns="0" tIns="0" rIns="0" bIns="0" anchor="b" anchorCtr="false">
            <a:noAutofit/>
          </a:bodyPr>
          <a:lstStyle>
            <a:lvl1pPr>
              <a:defRPr sz="6000"/>
            </a:lvl1pPr>
          </a:lstStyle>
          <a:p>
            <a:r>
              <a:rPr lang="en-US" noProof="0"/>
              <a:t>PITCH</a:t>
            </a:r>
            <a:br>
              <a:rPr lang="en-US" noProof="0"/>
            </a:br>
            <a:r>
              <a:rPr lang="en-US" noProof="0"/>
              <a:t>DECK</a:t>
            </a:r>
            <a:br>
              <a:rPr lang="en-US" noProof="0"/>
            </a:br>
            <a:r>
              <a:rPr lang="en-US" noProof="0"/>
              <a:t>TITLE</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grpSp>
        <p:nvGrpSpPr>
          <p:cNvPr id="9" name="Group 8"/>
          <p:cNvGrpSpPr/>
          <p:nvPr userDrawn="true"/>
        </p:nvGrpSpPr>
        <p:grpSpPr>
          <a:xfrm>
            <a:off x="6769768" y="1947412"/>
            <a:ext cx="2520148" cy="102440"/>
            <a:chOff x="3631690" y="2252140"/>
            <a:chExt cx="4389743" cy="102440"/>
          </a:xfrm>
        </p:grpSpPr>
        <p:sp>
          <p:nvSpPr>
            <p:cNvPr id="10" name="Oval 9"/>
            <p:cNvSpPr/>
            <p:nvPr userDrawn="true"/>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p:cNvCxnSpPr/>
            <p:nvPr userDrawn="true"/>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userDrawn="true"/>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p:cNvGrpSpPr/>
          <p:nvPr userDrawn="true"/>
        </p:nvGrpSpPr>
        <p:grpSpPr>
          <a:xfrm>
            <a:off x="6769768" y="4654084"/>
            <a:ext cx="2520148" cy="100584"/>
            <a:chOff x="3631690" y="2253996"/>
            <a:chExt cx="4389742" cy="100584"/>
          </a:xfrm>
        </p:grpSpPr>
        <p:sp>
          <p:nvSpPr>
            <p:cNvPr id="14" name="Oval 13"/>
            <p:cNvSpPr/>
            <p:nvPr userDrawn="true"/>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p:cNvCxnSpPr/>
            <p:nvPr userDrawn="true"/>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userDrawn="true"/>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p:cNvSpPr>
            <a:spLocks noGrp="true"/>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p:cNvSpPr>
            <a:spLocks noGrp="true"/>
          </p:cNvSpPr>
          <p:nvPr>
            <p:ph type="pic" sz="quarter" idx="13"/>
          </p:nvPr>
        </p:nvSpPr>
        <p:spPr>
          <a:xfrm>
            <a:off x="3706368" y="3079602"/>
            <a:ext cx="1481328" cy="758952"/>
          </a:xfrm>
        </p:spPr>
        <p:txBody>
          <a:bodyPr anchor="ctr" anchorCtr="false">
            <a:normAutofit/>
          </a:bodyPr>
          <a:lstStyle>
            <a:lvl1pPr marL="0" indent="0" algn="ctr">
              <a:buNone/>
              <a:defRPr sz="1400"/>
            </a:lvl1pPr>
          </a:lstStyle>
          <a:p>
            <a:r>
              <a:rPr lang="en-US" noProof="0" smtClean="0"/>
              <a:t>Click icon to add picture</a:t>
            </a:r>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hasCustomPrompt="true"/>
          </p:nvPr>
        </p:nvSpPr>
        <p:spPr>
          <a:xfrm>
            <a:off x="803276" y="1461974"/>
            <a:ext cx="4464049" cy="1177174"/>
          </a:xfrm>
        </p:spPr>
        <p:txBody>
          <a:bodyPr lIns="0" tIns="0" rIns="0" bIns="0" anchor="b">
            <a:normAutofit/>
          </a:bodyPr>
          <a:lstStyle>
            <a:lvl1pPr>
              <a:defRPr sz="3600"/>
            </a:lvl1pPr>
          </a:lstStyle>
          <a:p>
            <a:r>
              <a:rPr lang="en-US" noProof="0"/>
              <a:t>CLICK TO EDIT</a:t>
            </a:r>
            <a:endParaRPr lang="en-US" noProof="0"/>
          </a:p>
        </p:txBody>
      </p:sp>
      <p:sp>
        <p:nvSpPr>
          <p:cNvPr id="3" name="Text Placeholder 2"/>
          <p:cNvSpPr>
            <a:spLocks noGrp="true"/>
          </p:cNvSpPr>
          <p:nvPr>
            <p:ph type="body" idx="1" hasCustomPrompt="true"/>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11"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5" name="Group 14"/>
          <p:cNvGrpSpPr/>
          <p:nvPr userDrawn="true"/>
        </p:nvGrpSpPr>
        <p:grpSpPr>
          <a:xfrm>
            <a:off x="0" y="2811097"/>
            <a:ext cx="3149152" cy="100800"/>
            <a:chOff x="-1228304" y="3250524"/>
            <a:chExt cx="3149152" cy="100800"/>
          </a:xfrm>
        </p:grpSpPr>
        <p:cxnSp>
          <p:nvCxnSpPr>
            <p:cNvPr id="13" name="Straight Connector 12"/>
            <p:cNvCxnSpPr/>
            <p:nvPr userDrawn="true"/>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7" name="Oval 16"/>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p:cNvSpPr>
            <a:spLocks noGrp="true"/>
          </p:cNvSpPr>
          <p:nvPr>
            <p:ph type="body" idx="34" hasCustomPrompt="true"/>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endParaRPr lang="en-US" noProof="0"/>
          </a:p>
        </p:txBody>
      </p:sp>
      <p:sp>
        <p:nvSpPr>
          <p:cNvPr id="37" name="Text Placeholder 2"/>
          <p:cNvSpPr>
            <a:spLocks noGrp="true"/>
          </p:cNvSpPr>
          <p:nvPr>
            <p:ph type="body" idx="42" hasCustomPrompt="true"/>
          </p:nvPr>
        </p:nvSpPr>
        <p:spPr>
          <a:xfrm>
            <a:off x="1262769" y="4499972"/>
            <a:ext cx="1285861" cy="246279"/>
          </a:xfrm>
        </p:spPr>
        <p:txBody>
          <a:bodyPr lIns="0" tIns="0" rIns="0" bIns="0" anchor="t" anchorCtr="false">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endParaRPr lang="en-US" noProof="0"/>
          </a:p>
        </p:txBody>
      </p:sp>
      <p:sp>
        <p:nvSpPr>
          <p:cNvPr id="39" name="Text Placeholder 2"/>
          <p:cNvSpPr>
            <a:spLocks noGrp="true"/>
          </p:cNvSpPr>
          <p:nvPr>
            <p:ph type="body" idx="45" hasCustomPrompt="true"/>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endParaRPr lang="en-US" noProof="0"/>
          </a:p>
        </p:txBody>
      </p:sp>
      <p:sp>
        <p:nvSpPr>
          <p:cNvPr id="40" name="Text Placeholder 2"/>
          <p:cNvSpPr>
            <a:spLocks noGrp="true"/>
          </p:cNvSpPr>
          <p:nvPr>
            <p:ph type="body" idx="46" hasCustomPrompt="true"/>
          </p:nvPr>
        </p:nvSpPr>
        <p:spPr>
          <a:xfrm>
            <a:off x="3193134" y="4499972"/>
            <a:ext cx="1285861" cy="246279"/>
          </a:xfrm>
        </p:spPr>
        <p:txBody>
          <a:bodyPr lIns="0" tIns="0" rIns="0" bIns="0" anchor="t" anchorCtr="false">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endParaRPr lang="en-US" noProof="0"/>
          </a:p>
        </p:txBody>
      </p:sp>
      <p:sp>
        <p:nvSpPr>
          <p:cNvPr id="42" name="Text Placeholder 2"/>
          <p:cNvSpPr>
            <a:spLocks noGrp="true"/>
          </p:cNvSpPr>
          <p:nvPr>
            <p:ph type="body" idx="47" hasCustomPrompt="true"/>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endParaRPr lang="en-US" noProof="0"/>
          </a:p>
        </p:txBody>
      </p:sp>
      <p:sp>
        <p:nvSpPr>
          <p:cNvPr id="43" name="Text Placeholder 2"/>
          <p:cNvSpPr>
            <a:spLocks noGrp="true"/>
          </p:cNvSpPr>
          <p:nvPr>
            <p:ph type="body" idx="48" hasCustomPrompt="true"/>
          </p:nvPr>
        </p:nvSpPr>
        <p:spPr>
          <a:xfrm>
            <a:off x="5123498" y="4503655"/>
            <a:ext cx="1285861" cy="246279"/>
          </a:xfrm>
        </p:spPr>
        <p:txBody>
          <a:bodyPr lIns="0" tIns="0" rIns="0" bIns="0" anchor="t" anchorCtr="false">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endParaRPr lang="en-US" noProof="0"/>
          </a:p>
        </p:txBody>
      </p:sp>
      <p:sp>
        <p:nvSpPr>
          <p:cNvPr id="45" name="Text Placeholder 2"/>
          <p:cNvSpPr>
            <a:spLocks noGrp="true"/>
          </p:cNvSpPr>
          <p:nvPr>
            <p:ph type="body" idx="49" hasCustomPrompt="true"/>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endParaRPr lang="en-US" noProof="0"/>
          </a:p>
        </p:txBody>
      </p:sp>
      <p:sp>
        <p:nvSpPr>
          <p:cNvPr id="46" name="Text Placeholder 2"/>
          <p:cNvSpPr>
            <a:spLocks noGrp="true"/>
          </p:cNvSpPr>
          <p:nvPr>
            <p:ph type="body" idx="50" hasCustomPrompt="true"/>
          </p:nvPr>
        </p:nvSpPr>
        <p:spPr>
          <a:xfrm>
            <a:off x="1262769" y="5188111"/>
            <a:ext cx="1285861" cy="246279"/>
          </a:xfrm>
        </p:spPr>
        <p:txBody>
          <a:bodyPr lIns="0" tIns="0" rIns="0" bIns="0" anchor="t" anchorCtr="false">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endParaRPr lang="en-US" noProof="0"/>
          </a:p>
        </p:txBody>
      </p:sp>
      <p:sp>
        <p:nvSpPr>
          <p:cNvPr id="48" name="Text Placeholder 2"/>
          <p:cNvSpPr>
            <a:spLocks noGrp="true"/>
          </p:cNvSpPr>
          <p:nvPr>
            <p:ph type="body" idx="51" hasCustomPrompt="true"/>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endParaRPr lang="en-US" noProof="0"/>
          </a:p>
        </p:txBody>
      </p:sp>
      <p:sp>
        <p:nvSpPr>
          <p:cNvPr id="49" name="Text Placeholder 2"/>
          <p:cNvSpPr>
            <a:spLocks noGrp="true"/>
          </p:cNvSpPr>
          <p:nvPr>
            <p:ph type="body" idx="52" hasCustomPrompt="true"/>
          </p:nvPr>
        </p:nvSpPr>
        <p:spPr>
          <a:xfrm>
            <a:off x="3193134" y="5188111"/>
            <a:ext cx="1285861" cy="246279"/>
          </a:xfrm>
        </p:spPr>
        <p:txBody>
          <a:bodyPr lIns="0" tIns="0" rIns="0" bIns="0" anchor="t" anchorCtr="false">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endParaRPr lang="en-US" noProof="0"/>
          </a:p>
        </p:txBody>
      </p:sp>
      <p:sp>
        <p:nvSpPr>
          <p:cNvPr id="51" name="Text Placeholder 2"/>
          <p:cNvSpPr>
            <a:spLocks noGrp="true"/>
          </p:cNvSpPr>
          <p:nvPr>
            <p:ph type="body" idx="53" hasCustomPrompt="true"/>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endParaRPr lang="en-US" noProof="0"/>
          </a:p>
        </p:txBody>
      </p:sp>
      <p:sp>
        <p:nvSpPr>
          <p:cNvPr id="52" name="Text Placeholder 2"/>
          <p:cNvSpPr>
            <a:spLocks noGrp="true"/>
          </p:cNvSpPr>
          <p:nvPr>
            <p:ph type="body" idx="54" hasCustomPrompt="true"/>
          </p:nvPr>
        </p:nvSpPr>
        <p:spPr>
          <a:xfrm>
            <a:off x="5123498" y="5191794"/>
            <a:ext cx="1285861" cy="246279"/>
          </a:xfrm>
        </p:spPr>
        <p:txBody>
          <a:bodyPr lIns="0" tIns="0" rIns="0" bIns="0" anchor="t" anchorCtr="false">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endParaRPr lang="en-US" noProof="0"/>
          </a:p>
        </p:txBody>
      </p:sp>
      <p:sp>
        <p:nvSpPr>
          <p:cNvPr id="8" name="Oval 7"/>
          <p:cNvSpPr/>
          <p:nvPr userDrawn="true"/>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54" name="Oval 53"/>
          <p:cNvSpPr/>
          <p:nvPr userDrawn="true"/>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55" name="Oval 54"/>
          <p:cNvSpPr/>
          <p:nvPr userDrawn="true"/>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56" name="Oval 55"/>
          <p:cNvSpPr/>
          <p:nvPr userDrawn="true"/>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57" name="Oval 56"/>
          <p:cNvSpPr/>
          <p:nvPr userDrawn="true"/>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58" name="Oval 57"/>
          <p:cNvSpPr/>
          <p:nvPr userDrawn="true"/>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12" name="Chart Placeholder 11"/>
          <p:cNvSpPr>
            <a:spLocks noGrp="true"/>
          </p:cNvSpPr>
          <p:nvPr>
            <p:ph type="chart" sz="quarter" idx="55" hasCustomPrompt="true"/>
          </p:nvPr>
        </p:nvSpPr>
        <p:spPr>
          <a:xfrm>
            <a:off x="6924675" y="860425"/>
            <a:ext cx="4483100" cy="4573588"/>
          </a:xfrm>
        </p:spPr>
        <p:txBody>
          <a:bodyPr anchor="ctr" anchorCtr="false">
            <a:normAutofit/>
          </a:bodyPr>
          <a:lstStyle>
            <a:lvl1pPr marL="0" indent="0" algn="ctr">
              <a:buNone/>
              <a:defRPr sz="1200"/>
            </a:lvl1pPr>
          </a:lstStyle>
          <a:p>
            <a:r>
              <a:rPr lang="en-US" noProof="0" smtClean="0"/>
              <a:t>Click icon to add chart</a:t>
            </a:r>
            <a:endParaRPr lang="en-US" noProof="0" dirty="0"/>
          </a:p>
        </p:txBody>
      </p:sp>
      <p:sp>
        <p:nvSpPr>
          <p:cNvPr id="35" name="Oval 34"/>
          <p:cNvSpPr/>
          <p:nvPr userDrawn="true"/>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38" name="Oval 37"/>
          <p:cNvSpPr/>
          <p:nvPr userDrawn="true"/>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cxnSp>
        <p:nvCxnSpPr>
          <p:cNvPr id="41" name="Straight Connector 40"/>
          <p:cNvCxnSpPr/>
          <p:nvPr userDrawn="true"/>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hasCustomPrompt="true"/>
          </p:nvPr>
        </p:nvSpPr>
        <p:spPr>
          <a:xfrm>
            <a:off x="6894591" y="1411243"/>
            <a:ext cx="4494133" cy="804338"/>
          </a:xfrm>
        </p:spPr>
        <p:txBody>
          <a:bodyPr lIns="0" tIns="0" rIns="0" bIns="0" anchor="b">
            <a:normAutofit/>
          </a:bodyPr>
          <a:lstStyle>
            <a:lvl1pPr>
              <a:defRPr sz="3600"/>
            </a:lvl1pPr>
          </a:lstStyle>
          <a:p>
            <a:r>
              <a:rPr lang="en-US" noProof="0"/>
              <a:t>CLICK TO EDIT</a:t>
            </a:r>
            <a:endParaRPr lang="en-US" noProof="0"/>
          </a:p>
        </p:txBody>
      </p:sp>
      <p:sp>
        <p:nvSpPr>
          <p:cNvPr id="9" name="Text Placeholder 2"/>
          <p:cNvSpPr>
            <a:spLocks noGrp="true"/>
          </p:cNvSpPr>
          <p:nvPr>
            <p:ph type="body" idx="1" hasCustomPrompt="true"/>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1" name="Group 10"/>
          <p:cNvGrpSpPr/>
          <p:nvPr userDrawn="true"/>
        </p:nvGrpSpPr>
        <p:grpSpPr>
          <a:xfrm flipH="true">
            <a:off x="6924675" y="2314168"/>
            <a:ext cx="5267325" cy="100800"/>
            <a:chOff x="0" y="3240138"/>
            <a:chExt cx="3434400" cy="100800"/>
          </a:xfrm>
        </p:grpSpPr>
        <p:cxnSp>
          <p:nvCxnSpPr>
            <p:cNvPr id="12" name="Straight Connector 11"/>
            <p:cNvCxnSpPr/>
            <p:nvPr userDrawn="true"/>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4" name="Text Placeholder 2"/>
          <p:cNvSpPr>
            <a:spLocks noGrp="true"/>
          </p:cNvSpPr>
          <p:nvPr>
            <p:ph type="body" idx="14" hasCustomPrompt="true"/>
          </p:nvPr>
        </p:nvSpPr>
        <p:spPr>
          <a:xfrm>
            <a:off x="6894591" y="3189568"/>
            <a:ext cx="4482996" cy="2432603"/>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p:cNvSpPr>
            <a:spLocks noGrp="true"/>
          </p:cNvSpPr>
          <p:nvPr>
            <p:ph type="pic" sz="quarter" idx="15"/>
          </p:nvPr>
        </p:nvSpPr>
        <p:spPr>
          <a:xfrm>
            <a:off x="-3710" y="1792784"/>
            <a:ext cx="6073999" cy="3721608"/>
          </a:xfrm>
        </p:spPr>
        <p:txBody>
          <a:bodyPr anchor="ctr" anchorCtr="false">
            <a:normAutofit/>
          </a:bodyPr>
          <a:lstStyle>
            <a:lvl1pPr marL="0" indent="0" algn="ctr">
              <a:buNone/>
              <a:defRPr sz="1800"/>
            </a:lvl1pPr>
          </a:lstStyle>
          <a:p>
            <a:r>
              <a:rPr lang="en-US" noProof="0" smtClean="0"/>
              <a:t>Click icon to add picture</a:t>
            </a:r>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p:cNvSpPr>
            <a:spLocks noGrp="true"/>
          </p:cNvSpPr>
          <p:nvPr>
            <p:ph type="pic" sz="quarter" idx="22"/>
          </p:nvPr>
        </p:nvSpPr>
        <p:spPr>
          <a:xfrm>
            <a:off x="6096000" y="0"/>
            <a:ext cx="6089650" cy="6858000"/>
          </a:xfrm>
        </p:spPr>
        <p:txBody>
          <a:bodyPr anchor="ctr" anchorCtr="false">
            <a:normAutofit/>
          </a:bodyPr>
          <a:lstStyle>
            <a:lvl1pPr marL="0" indent="0" algn="ctr">
              <a:buNone/>
              <a:defRPr sz="2000"/>
            </a:lvl1pPr>
          </a:lstStyle>
          <a:p>
            <a:r>
              <a:rPr lang="en-US" noProof="0" smtClean="0"/>
              <a:t>Click icon to add picture</a:t>
            </a: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sp>
        <p:nvSpPr>
          <p:cNvPr id="21" name="Title 1"/>
          <p:cNvSpPr>
            <a:spLocks noGrp="true"/>
          </p:cNvSpPr>
          <p:nvPr>
            <p:ph type="title" hasCustomPrompt="true"/>
          </p:nvPr>
        </p:nvSpPr>
        <p:spPr>
          <a:xfrm>
            <a:off x="809959" y="1546091"/>
            <a:ext cx="4846923" cy="1091078"/>
          </a:xfrm>
        </p:spPr>
        <p:txBody>
          <a:bodyPr lIns="0" tIns="0" rIns="0" bIns="0" anchor="b" anchorCtr="false">
            <a:noAutofit/>
          </a:bodyPr>
          <a:lstStyle>
            <a:lvl1pPr>
              <a:defRPr sz="5500"/>
            </a:lvl1pPr>
          </a:lstStyle>
          <a:p>
            <a:r>
              <a:rPr lang="en-US" noProof="0"/>
              <a:t>THANK YOU!</a:t>
            </a:r>
            <a:endParaRPr lang="en-US" noProof="0"/>
          </a:p>
        </p:txBody>
      </p:sp>
      <p:sp>
        <p:nvSpPr>
          <p:cNvPr id="22" name="Text Placeholder 3"/>
          <p:cNvSpPr>
            <a:spLocks noGrp="true"/>
          </p:cNvSpPr>
          <p:nvPr>
            <p:ph type="body" sz="quarter" idx="15" hasCustomPrompt="true"/>
          </p:nvPr>
        </p:nvSpPr>
        <p:spPr>
          <a:xfrm>
            <a:off x="825335" y="3083960"/>
            <a:ext cx="4586288" cy="509472"/>
          </a:xfrm>
        </p:spPr>
        <p:txBody>
          <a:bodyPr lIns="0" tIns="0" rIns="0" bIns="0" anchor="b" anchorCtr="false">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endParaRPr lang="en-US" noProof="0"/>
          </a:p>
        </p:txBody>
      </p:sp>
      <p:sp>
        <p:nvSpPr>
          <p:cNvPr id="23" name="Text Placeholder 3"/>
          <p:cNvSpPr>
            <a:spLocks noGrp="true"/>
          </p:cNvSpPr>
          <p:nvPr>
            <p:ph type="body" sz="quarter" idx="16" hasCustomPrompt="true"/>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endParaRPr lang="en-US" noProof="0"/>
          </a:p>
        </p:txBody>
      </p:sp>
      <p:sp>
        <p:nvSpPr>
          <p:cNvPr id="24" name="Text Placeholder 3"/>
          <p:cNvSpPr>
            <a:spLocks noGrp="true"/>
          </p:cNvSpPr>
          <p:nvPr>
            <p:ph type="body" sz="quarter" idx="17" hasCustomPrompt="true"/>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endParaRPr lang="en-US" noProof="0"/>
          </a:p>
        </p:txBody>
      </p:sp>
      <p:sp>
        <p:nvSpPr>
          <p:cNvPr id="25" name="Text Placeholder 3"/>
          <p:cNvSpPr>
            <a:spLocks noGrp="true"/>
          </p:cNvSpPr>
          <p:nvPr>
            <p:ph type="body" sz="quarter" idx="18" hasCustomPrompt="true"/>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endParaRPr lang="en-US" noProof="0"/>
          </a:p>
        </p:txBody>
      </p:sp>
      <p:sp>
        <p:nvSpPr>
          <p:cNvPr id="26" name="Text Placeholder 3"/>
          <p:cNvSpPr>
            <a:spLocks noGrp="true"/>
          </p:cNvSpPr>
          <p:nvPr>
            <p:ph type="body" sz="quarter" idx="19" hasCustomPrompt="true"/>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endParaRPr lang="en-US" noProof="0"/>
          </a:p>
        </p:txBody>
      </p:sp>
      <p:sp>
        <p:nvSpPr>
          <p:cNvPr id="27" name="Text Placeholder 3"/>
          <p:cNvSpPr>
            <a:spLocks noGrp="true"/>
          </p:cNvSpPr>
          <p:nvPr>
            <p:ph type="body" sz="quarter" idx="20" hasCustomPrompt="true"/>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80604020202020204" pitchFamily="34" charset="0"/>
              <a:buNone/>
            </a:pPr>
            <a:r>
              <a:rPr lang="en-US" noProof="0"/>
              <a:t>Website:</a:t>
            </a:r>
            <a:endParaRPr lang="en-US" noProof="0"/>
          </a:p>
        </p:txBody>
      </p:sp>
      <p:sp>
        <p:nvSpPr>
          <p:cNvPr id="28" name="Text Placeholder 3"/>
          <p:cNvSpPr>
            <a:spLocks noGrp="true"/>
          </p:cNvSpPr>
          <p:nvPr>
            <p:ph type="body" sz="quarter" idx="21" hasCustomPrompt="true"/>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endParaRPr lang="en-US" noProof="0"/>
          </a:p>
        </p:txBody>
      </p:sp>
      <p:grpSp>
        <p:nvGrpSpPr>
          <p:cNvPr id="4" name="Group 3"/>
          <p:cNvGrpSpPr/>
          <p:nvPr userDrawn="true"/>
        </p:nvGrpSpPr>
        <p:grpSpPr>
          <a:xfrm>
            <a:off x="801543" y="2750589"/>
            <a:ext cx="4569895" cy="100800"/>
            <a:chOff x="808548" y="2750589"/>
            <a:chExt cx="4569895" cy="100800"/>
          </a:xfrm>
        </p:grpSpPr>
        <p:grpSp>
          <p:nvGrpSpPr>
            <p:cNvPr id="11" name="Group 10"/>
            <p:cNvGrpSpPr/>
            <p:nvPr userDrawn="true"/>
          </p:nvGrpSpPr>
          <p:grpSpPr>
            <a:xfrm flipH="true">
              <a:off x="808548" y="2750589"/>
              <a:ext cx="4505297" cy="100800"/>
              <a:chOff x="496859" y="3240138"/>
              <a:chExt cx="2937541" cy="100800"/>
            </a:xfrm>
          </p:grpSpPr>
          <p:cxnSp>
            <p:nvCxnSpPr>
              <p:cNvPr id="12" name="Straight Connector 11"/>
              <p:cNvCxnSpPr/>
              <p:nvPr userDrawn="true"/>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29" name="Oval 28"/>
            <p:cNvSpPr/>
            <p:nvPr userDrawn="true"/>
          </p:nvSpPr>
          <p:spPr>
            <a:xfrm flipH="true">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grpSp>
        <p:nvGrpSpPr>
          <p:cNvPr id="32" name="Group 31"/>
          <p:cNvGrpSpPr/>
          <p:nvPr userDrawn="true"/>
        </p:nvGrpSpPr>
        <p:grpSpPr>
          <a:xfrm>
            <a:off x="801543" y="1660573"/>
            <a:ext cx="4575417" cy="105664"/>
            <a:chOff x="808548" y="2745725"/>
            <a:chExt cx="4575417" cy="105664"/>
          </a:xfrm>
        </p:grpSpPr>
        <p:grpSp>
          <p:nvGrpSpPr>
            <p:cNvPr id="33" name="Group 32"/>
            <p:cNvGrpSpPr/>
            <p:nvPr userDrawn="true"/>
          </p:nvGrpSpPr>
          <p:grpSpPr>
            <a:xfrm flipH="true">
              <a:off x="808548" y="2750589"/>
              <a:ext cx="4505297" cy="100800"/>
              <a:chOff x="496859" y="3240138"/>
              <a:chExt cx="2937541" cy="100800"/>
            </a:xfrm>
          </p:grpSpPr>
          <p:cxnSp>
            <p:nvCxnSpPr>
              <p:cNvPr id="35" name="Straight Connector 34"/>
              <p:cNvCxnSpPr/>
              <p:nvPr userDrawn="true"/>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userDrawn="true"/>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34" name="Oval 33"/>
            <p:cNvSpPr/>
            <p:nvPr userDrawn="true"/>
          </p:nvSpPr>
          <p:spPr>
            <a:xfrm flipH="true">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p:cNvSpPr>
            <a:spLocks noGrp="true"/>
          </p:cNvSpPr>
          <p:nvPr>
            <p:ph type="pic" sz="quarter" idx="14"/>
          </p:nvPr>
        </p:nvSpPr>
        <p:spPr>
          <a:xfrm>
            <a:off x="6032" y="1912946"/>
            <a:ext cx="12185968" cy="3493008"/>
          </a:xfrm>
        </p:spPr>
        <p:txBody>
          <a:bodyPr anchor="ctr" anchorCtr="false">
            <a:normAutofit/>
          </a:bodyPr>
          <a:lstStyle>
            <a:lvl1pPr marL="0" indent="0" algn="ctr">
              <a:buNone/>
              <a:defRPr sz="1400"/>
            </a:lvl1pPr>
          </a:lstStyle>
          <a:p>
            <a:r>
              <a:rPr lang="en-US" noProof="0" smtClean="0"/>
              <a:t>Click icon to add picture</a:t>
            </a: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hasCustomPrompt="true"/>
          </p:nvPr>
        </p:nvSpPr>
        <p:spPr>
          <a:xfrm>
            <a:off x="3848934" y="457496"/>
            <a:ext cx="4494133" cy="804338"/>
          </a:xfrm>
        </p:spPr>
        <p:txBody>
          <a:bodyPr lIns="0" tIns="0" rIns="0" bIns="0" anchor="b">
            <a:normAutofit/>
          </a:bodyPr>
          <a:lstStyle>
            <a:lvl1pPr algn="ctr">
              <a:defRPr sz="3600"/>
            </a:lvl1pPr>
          </a:lstStyle>
          <a:p>
            <a:r>
              <a:rPr lang="en-US" noProof="0"/>
              <a:t>APPENDIX</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p:cNvGrpSpPr/>
          <p:nvPr userDrawn="true"/>
        </p:nvGrpSpPr>
        <p:grpSpPr>
          <a:xfrm>
            <a:off x="4736152" y="1509426"/>
            <a:ext cx="2719696" cy="100800"/>
            <a:chOff x="4732222" y="1509426"/>
            <a:chExt cx="2719696" cy="100800"/>
          </a:xfrm>
        </p:grpSpPr>
        <p:grpSp>
          <p:nvGrpSpPr>
            <p:cNvPr id="11" name="Group 10"/>
            <p:cNvGrpSpPr/>
            <p:nvPr userDrawn="true"/>
          </p:nvGrpSpPr>
          <p:grpSpPr>
            <a:xfrm flipH="true">
              <a:off x="4732222" y="1509426"/>
              <a:ext cx="2669296" cy="100800"/>
              <a:chOff x="1693969" y="3240138"/>
              <a:chExt cx="1740431" cy="100800"/>
            </a:xfrm>
          </p:grpSpPr>
          <p:cxnSp>
            <p:nvCxnSpPr>
              <p:cNvPr id="12" name="Straight Connector 11"/>
              <p:cNvCxnSpPr/>
              <p:nvPr userDrawn="true"/>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21" name="Oval 20"/>
            <p:cNvSpPr/>
            <p:nvPr userDrawn="true"/>
          </p:nvSpPr>
          <p:spPr>
            <a:xfrm flipH="true">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hasCustomPrompt="true"/>
          </p:nvPr>
        </p:nvSpPr>
        <p:spPr>
          <a:xfrm>
            <a:off x="5104263" y="707529"/>
            <a:ext cx="6310887" cy="569086"/>
          </a:xfrm>
        </p:spPr>
        <p:txBody>
          <a:bodyPr lIns="0" tIns="0" rIns="0" bIns="0" anchor="b">
            <a:normAutofit/>
          </a:bodyPr>
          <a:lstStyle>
            <a:lvl1pPr algn="r">
              <a:defRPr sz="3600"/>
            </a:lvl1pPr>
          </a:lstStyle>
          <a:p>
            <a:r>
              <a:rPr lang="en-US" noProof="0"/>
              <a:t>TESTIMONIALS</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1" name="Group 10"/>
          <p:cNvGrpSpPr/>
          <p:nvPr userDrawn="true"/>
        </p:nvGrpSpPr>
        <p:grpSpPr>
          <a:xfrm flipH="true">
            <a:off x="7773282" y="1375202"/>
            <a:ext cx="4418718" cy="100800"/>
            <a:chOff x="675503" y="3240138"/>
            <a:chExt cx="2758897" cy="100800"/>
          </a:xfrm>
        </p:grpSpPr>
        <p:cxnSp>
          <p:nvCxnSpPr>
            <p:cNvPr id="12" name="Straight Connector 11"/>
            <p:cNvCxnSpPr/>
            <p:nvPr userDrawn="true"/>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p:cNvSpPr>
            <a:spLocks noGrp="true"/>
          </p:cNvSpPr>
          <p:nvPr>
            <p:ph type="body" idx="34" hasCustomPrompt="true"/>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endParaRPr lang="en-US" noProof="0"/>
          </a:p>
        </p:txBody>
      </p:sp>
      <p:sp>
        <p:nvSpPr>
          <p:cNvPr id="41" name="Text Placeholder 2"/>
          <p:cNvSpPr>
            <a:spLocks noGrp="true"/>
          </p:cNvSpPr>
          <p:nvPr>
            <p:ph type="body" idx="35" hasCustomPrompt="true"/>
          </p:nvPr>
        </p:nvSpPr>
        <p:spPr>
          <a:xfrm>
            <a:off x="822459" y="4191894"/>
            <a:ext cx="1625324" cy="720726"/>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endParaRPr lang="en-US" noProof="0"/>
          </a:p>
        </p:txBody>
      </p:sp>
      <p:sp>
        <p:nvSpPr>
          <p:cNvPr id="42" name="Picture Placeholder 2"/>
          <p:cNvSpPr>
            <a:spLocks noGrp="true"/>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p:cNvCxnSpPr/>
          <p:nvPr userDrawn="true"/>
        </p:nvCxnSpPr>
        <p:spPr>
          <a:xfrm flipV="true">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true"/>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1" fmla="*/ 0 w 3044952"/>
              <a:gd name="connsiteY0-2" fmla="*/ 368815 h 2212848"/>
              <a:gd name="connsiteX1-3" fmla="*/ 254515 w 3044952"/>
              <a:gd name="connsiteY1-4" fmla="*/ 0 h 2212848"/>
              <a:gd name="connsiteX2-5" fmla="*/ 2676137 w 3044952"/>
              <a:gd name="connsiteY2-6" fmla="*/ 0 h 2212848"/>
              <a:gd name="connsiteX3-7" fmla="*/ 3044952 w 3044952"/>
              <a:gd name="connsiteY3-8" fmla="*/ 368815 h 2212848"/>
              <a:gd name="connsiteX4-9" fmla="*/ 3044952 w 3044952"/>
              <a:gd name="connsiteY4-10" fmla="*/ 1844033 h 2212848"/>
              <a:gd name="connsiteX5-11" fmla="*/ 2676137 w 3044952"/>
              <a:gd name="connsiteY5-12" fmla="*/ 2212848 h 2212848"/>
              <a:gd name="connsiteX6-13" fmla="*/ 368815 w 3044952"/>
              <a:gd name="connsiteY6-14" fmla="*/ 2212848 h 2212848"/>
              <a:gd name="connsiteX7-15" fmla="*/ 0 w 3044952"/>
              <a:gd name="connsiteY7-16" fmla="*/ 1844033 h 2212848"/>
              <a:gd name="connsiteX8-17" fmla="*/ 0 w 3044952"/>
              <a:gd name="connsiteY8-18" fmla="*/ 368815 h 2212848"/>
              <a:gd name="connsiteX0-19" fmla="*/ 0 w 3044952"/>
              <a:gd name="connsiteY0-20" fmla="*/ 368815 h 2212848"/>
              <a:gd name="connsiteX1-21" fmla="*/ 254515 w 3044952"/>
              <a:gd name="connsiteY1-22" fmla="*/ 0 h 2212848"/>
              <a:gd name="connsiteX2-23" fmla="*/ 2842392 w 3044952"/>
              <a:gd name="connsiteY2-24" fmla="*/ 0 h 2212848"/>
              <a:gd name="connsiteX3-25" fmla="*/ 3044952 w 3044952"/>
              <a:gd name="connsiteY3-26" fmla="*/ 368815 h 2212848"/>
              <a:gd name="connsiteX4-27" fmla="*/ 3044952 w 3044952"/>
              <a:gd name="connsiteY4-28" fmla="*/ 1844033 h 2212848"/>
              <a:gd name="connsiteX5-29" fmla="*/ 2676137 w 3044952"/>
              <a:gd name="connsiteY5-30" fmla="*/ 2212848 h 2212848"/>
              <a:gd name="connsiteX6-31" fmla="*/ 368815 w 3044952"/>
              <a:gd name="connsiteY6-32" fmla="*/ 2212848 h 2212848"/>
              <a:gd name="connsiteX7-33" fmla="*/ 0 w 3044952"/>
              <a:gd name="connsiteY7-34" fmla="*/ 1844033 h 2212848"/>
              <a:gd name="connsiteX8-35" fmla="*/ 0 w 3044952"/>
              <a:gd name="connsiteY8-36" fmla="*/ 368815 h 2212848"/>
              <a:gd name="connsiteX0-37" fmla="*/ 21 w 3044973"/>
              <a:gd name="connsiteY0-38" fmla="*/ 368815 h 2212848"/>
              <a:gd name="connsiteX1-39" fmla="*/ 197386 w 3044973"/>
              <a:gd name="connsiteY1-40" fmla="*/ 0 h 2212848"/>
              <a:gd name="connsiteX2-41" fmla="*/ 2842413 w 3044973"/>
              <a:gd name="connsiteY2-42" fmla="*/ 0 h 2212848"/>
              <a:gd name="connsiteX3-43" fmla="*/ 3044973 w 3044973"/>
              <a:gd name="connsiteY3-44" fmla="*/ 368815 h 2212848"/>
              <a:gd name="connsiteX4-45" fmla="*/ 3044973 w 3044973"/>
              <a:gd name="connsiteY4-46" fmla="*/ 1844033 h 2212848"/>
              <a:gd name="connsiteX5-47" fmla="*/ 2676158 w 3044973"/>
              <a:gd name="connsiteY5-48" fmla="*/ 2212848 h 2212848"/>
              <a:gd name="connsiteX6-49" fmla="*/ 368836 w 3044973"/>
              <a:gd name="connsiteY6-50" fmla="*/ 2212848 h 2212848"/>
              <a:gd name="connsiteX7-51" fmla="*/ 21 w 3044973"/>
              <a:gd name="connsiteY7-52" fmla="*/ 1844033 h 2212848"/>
              <a:gd name="connsiteX8-53" fmla="*/ 21 w 3044973"/>
              <a:gd name="connsiteY8-54" fmla="*/ 368815 h 2212848"/>
              <a:gd name="connsiteX0-55" fmla="*/ 21 w 3044973"/>
              <a:gd name="connsiteY0-56" fmla="*/ 368815 h 2212848"/>
              <a:gd name="connsiteX1-57" fmla="*/ 197386 w 3044973"/>
              <a:gd name="connsiteY1-58" fmla="*/ 0 h 2212848"/>
              <a:gd name="connsiteX2-59" fmla="*/ 2842413 w 3044973"/>
              <a:gd name="connsiteY2-60" fmla="*/ 0 h 2212848"/>
              <a:gd name="connsiteX3-61" fmla="*/ 3044973 w 3044973"/>
              <a:gd name="connsiteY3-62" fmla="*/ 368815 h 2212848"/>
              <a:gd name="connsiteX4-63" fmla="*/ 3044973 w 3044973"/>
              <a:gd name="connsiteY4-64" fmla="*/ 1844033 h 2212848"/>
              <a:gd name="connsiteX5-65" fmla="*/ 2676158 w 3044973"/>
              <a:gd name="connsiteY5-66" fmla="*/ 2212848 h 2212848"/>
              <a:gd name="connsiteX6-67" fmla="*/ 233754 w 3044973"/>
              <a:gd name="connsiteY6-68" fmla="*/ 2207652 h 2212848"/>
              <a:gd name="connsiteX7-69" fmla="*/ 21 w 3044973"/>
              <a:gd name="connsiteY7-70" fmla="*/ 1844033 h 2212848"/>
              <a:gd name="connsiteX8-71" fmla="*/ 21 w 3044973"/>
              <a:gd name="connsiteY8-72" fmla="*/ 368815 h 2212848"/>
              <a:gd name="connsiteX0-73" fmla="*/ 21 w 3044973"/>
              <a:gd name="connsiteY0-74" fmla="*/ 368815 h 2212848"/>
              <a:gd name="connsiteX1-75" fmla="*/ 197386 w 3044973"/>
              <a:gd name="connsiteY1-76" fmla="*/ 0 h 2212848"/>
              <a:gd name="connsiteX2-77" fmla="*/ 2842413 w 3044973"/>
              <a:gd name="connsiteY2-78" fmla="*/ 0 h 2212848"/>
              <a:gd name="connsiteX3-79" fmla="*/ 3044973 w 3044973"/>
              <a:gd name="connsiteY3-80" fmla="*/ 368815 h 2212848"/>
              <a:gd name="connsiteX4-81" fmla="*/ 3044973 w 3044973"/>
              <a:gd name="connsiteY4-82" fmla="*/ 1844033 h 2212848"/>
              <a:gd name="connsiteX5-83" fmla="*/ 2842413 w 3044973"/>
              <a:gd name="connsiteY5-84" fmla="*/ 2212848 h 2212848"/>
              <a:gd name="connsiteX6-85" fmla="*/ 233754 w 3044973"/>
              <a:gd name="connsiteY6-86" fmla="*/ 2207652 h 2212848"/>
              <a:gd name="connsiteX7-87" fmla="*/ 21 w 3044973"/>
              <a:gd name="connsiteY7-88" fmla="*/ 1844033 h 2212848"/>
              <a:gd name="connsiteX8-89" fmla="*/ 21 w 3044973"/>
              <a:gd name="connsiteY8-90" fmla="*/ 368815 h 2212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endParaRPr lang="en-US" noProof="0" smtClean="0"/>
          </a:p>
        </p:txBody>
      </p:sp>
      <p:sp>
        <p:nvSpPr>
          <p:cNvPr id="24" name="Oval 23"/>
          <p:cNvSpPr/>
          <p:nvPr userDrawn="true"/>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58" name="Text Placeholder 2"/>
          <p:cNvSpPr>
            <a:spLocks noGrp="true"/>
          </p:cNvSpPr>
          <p:nvPr>
            <p:ph type="body" idx="50" hasCustomPrompt="true"/>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endParaRPr lang="en-US" noProof="0"/>
          </a:p>
        </p:txBody>
      </p:sp>
      <p:sp>
        <p:nvSpPr>
          <p:cNvPr id="59" name="Text Placeholder 2"/>
          <p:cNvSpPr>
            <a:spLocks noGrp="true"/>
          </p:cNvSpPr>
          <p:nvPr>
            <p:ph type="body" idx="51" hasCustomPrompt="true"/>
          </p:nvPr>
        </p:nvSpPr>
        <p:spPr>
          <a:xfrm>
            <a:off x="4586638" y="4191894"/>
            <a:ext cx="1625324" cy="720726"/>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endParaRPr lang="en-US" noProof="0"/>
          </a:p>
        </p:txBody>
      </p:sp>
      <p:sp>
        <p:nvSpPr>
          <p:cNvPr id="60" name="Picture Placeholder 2"/>
          <p:cNvSpPr>
            <a:spLocks noGrp="true"/>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p:cNvCxnSpPr/>
          <p:nvPr userDrawn="true"/>
        </p:nvCxnSpPr>
        <p:spPr>
          <a:xfrm flipV="true">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p:cNvSpPr>
            <a:spLocks noGrp="true"/>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1" fmla="*/ 0 w 3044952"/>
              <a:gd name="connsiteY0-2" fmla="*/ 368815 h 2212848"/>
              <a:gd name="connsiteX1-3" fmla="*/ 254515 w 3044952"/>
              <a:gd name="connsiteY1-4" fmla="*/ 0 h 2212848"/>
              <a:gd name="connsiteX2-5" fmla="*/ 2676137 w 3044952"/>
              <a:gd name="connsiteY2-6" fmla="*/ 0 h 2212848"/>
              <a:gd name="connsiteX3-7" fmla="*/ 3044952 w 3044952"/>
              <a:gd name="connsiteY3-8" fmla="*/ 368815 h 2212848"/>
              <a:gd name="connsiteX4-9" fmla="*/ 3044952 w 3044952"/>
              <a:gd name="connsiteY4-10" fmla="*/ 1844033 h 2212848"/>
              <a:gd name="connsiteX5-11" fmla="*/ 2676137 w 3044952"/>
              <a:gd name="connsiteY5-12" fmla="*/ 2212848 h 2212848"/>
              <a:gd name="connsiteX6-13" fmla="*/ 368815 w 3044952"/>
              <a:gd name="connsiteY6-14" fmla="*/ 2212848 h 2212848"/>
              <a:gd name="connsiteX7-15" fmla="*/ 0 w 3044952"/>
              <a:gd name="connsiteY7-16" fmla="*/ 1844033 h 2212848"/>
              <a:gd name="connsiteX8-17" fmla="*/ 0 w 3044952"/>
              <a:gd name="connsiteY8-18" fmla="*/ 368815 h 2212848"/>
              <a:gd name="connsiteX0-19" fmla="*/ 0 w 3044952"/>
              <a:gd name="connsiteY0-20" fmla="*/ 368815 h 2212848"/>
              <a:gd name="connsiteX1-21" fmla="*/ 254515 w 3044952"/>
              <a:gd name="connsiteY1-22" fmla="*/ 0 h 2212848"/>
              <a:gd name="connsiteX2-23" fmla="*/ 2842392 w 3044952"/>
              <a:gd name="connsiteY2-24" fmla="*/ 0 h 2212848"/>
              <a:gd name="connsiteX3-25" fmla="*/ 3044952 w 3044952"/>
              <a:gd name="connsiteY3-26" fmla="*/ 368815 h 2212848"/>
              <a:gd name="connsiteX4-27" fmla="*/ 3044952 w 3044952"/>
              <a:gd name="connsiteY4-28" fmla="*/ 1844033 h 2212848"/>
              <a:gd name="connsiteX5-29" fmla="*/ 2676137 w 3044952"/>
              <a:gd name="connsiteY5-30" fmla="*/ 2212848 h 2212848"/>
              <a:gd name="connsiteX6-31" fmla="*/ 368815 w 3044952"/>
              <a:gd name="connsiteY6-32" fmla="*/ 2212848 h 2212848"/>
              <a:gd name="connsiteX7-33" fmla="*/ 0 w 3044952"/>
              <a:gd name="connsiteY7-34" fmla="*/ 1844033 h 2212848"/>
              <a:gd name="connsiteX8-35" fmla="*/ 0 w 3044952"/>
              <a:gd name="connsiteY8-36" fmla="*/ 368815 h 2212848"/>
              <a:gd name="connsiteX0-37" fmla="*/ 21 w 3044973"/>
              <a:gd name="connsiteY0-38" fmla="*/ 368815 h 2212848"/>
              <a:gd name="connsiteX1-39" fmla="*/ 197386 w 3044973"/>
              <a:gd name="connsiteY1-40" fmla="*/ 0 h 2212848"/>
              <a:gd name="connsiteX2-41" fmla="*/ 2842413 w 3044973"/>
              <a:gd name="connsiteY2-42" fmla="*/ 0 h 2212848"/>
              <a:gd name="connsiteX3-43" fmla="*/ 3044973 w 3044973"/>
              <a:gd name="connsiteY3-44" fmla="*/ 368815 h 2212848"/>
              <a:gd name="connsiteX4-45" fmla="*/ 3044973 w 3044973"/>
              <a:gd name="connsiteY4-46" fmla="*/ 1844033 h 2212848"/>
              <a:gd name="connsiteX5-47" fmla="*/ 2676158 w 3044973"/>
              <a:gd name="connsiteY5-48" fmla="*/ 2212848 h 2212848"/>
              <a:gd name="connsiteX6-49" fmla="*/ 368836 w 3044973"/>
              <a:gd name="connsiteY6-50" fmla="*/ 2212848 h 2212848"/>
              <a:gd name="connsiteX7-51" fmla="*/ 21 w 3044973"/>
              <a:gd name="connsiteY7-52" fmla="*/ 1844033 h 2212848"/>
              <a:gd name="connsiteX8-53" fmla="*/ 21 w 3044973"/>
              <a:gd name="connsiteY8-54" fmla="*/ 368815 h 2212848"/>
              <a:gd name="connsiteX0-55" fmla="*/ 21 w 3044973"/>
              <a:gd name="connsiteY0-56" fmla="*/ 368815 h 2212848"/>
              <a:gd name="connsiteX1-57" fmla="*/ 197386 w 3044973"/>
              <a:gd name="connsiteY1-58" fmla="*/ 0 h 2212848"/>
              <a:gd name="connsiteX2-59" fmla="*/ 2842413 w 3044973"/>
              <a:gd name="connsiteY2-60" fmla="*/ 0 h 2212848"/>
              <a:gd name="connsiteX3-61" fmla="*/ 3044973 w 3044973"/>
              <a:gd name="connsiteY3-62" fmla="*/ 368815 h 2212848"/>
              <a:gd name="connsiteX4-63" fmla="*/ 3044973 w 3044973"/>
              <a:gd name="connsiteY4-64" fmla="*/ 1844033 h 2212848"/>
              <a:gd name="connsiteX5-65" fmla="*/ 2676158 w 3044973"/>
              <a:gd name="connsiteY5-66" fmla="*/ 2212848 h 2212848"/>
              <a:gd name="connsiteX6-67" fmla="*/ 233754 w 3044973"/>
              <a:gd name="connsiteY6-68" fmla="*/ 2207652 h 2212848"/>
              <a:gd name="connsiteX7-69" fmla="*/ 21 w 3044973"/>
              <a:gd name="connsiteY7-70" fmla="*/ 1844033 h 2212848"/>
              <a:gd name="connsiteX8-71" fmla="*/ 21 w 3044973"/>
              <a:gd name="connsiteY8-72" fmla="*/ 368815 h 2212848"/>
              <a:gd name="connsiteX0-73" fmla="*/ 21 w 3044973"/>
              <a:gd name="connsiteY0-74" fmla="*/ 368815 h 2212848"/>
              <a:gd name="connsiteX1-75" fmla="*/ 197386 w 3044973"/>
              <a:gd name="connsiteY1-76" fmla="*/ 0 h 2212848"/>
              <a:gd name="connsiteX2-77" fmla="*/ 2842413 w 3044973"/>
              <a:gd name="connsiteY2-78" fmla="*/ 0 h 2212848"/>
              <a:gd name="connsiteX3-79" fmla="*/ 3044973 w 3044973"/>
              <a:gd name="connsiteY3-80" fmla="*/ 368815 h 2212848"/>
              <a:gd name="connsiteX4-81" fmla="*/ 3044973 w 3044973"/>
              <a:gd name="connsiteY4-82" fmla="*/ 1844033 h 2212848"/>
              <a:gd name="connsiteX5-83" fmla="*/ 2842413 w 3044973"/>
              <a:gd name="connsiteY5-84" fmla="*/ 2212848 h 2212848"/>
              <a:gd name="connsiteX6-85" fmla="*/ 233754 w 3044973"/>
              <a:gd name="connsiteY6-86" fmla="*/ 2207652 h 2212848"/>
              <a:gd name="connsiteX7-87" fmla="*/ 21 w 3044973"/>
              <a:gd name="connsiteY7-88" fmla="*/ 1844033 h 2212848"/>
              <a:gd name="connsiteX8-89" fmla="*/ 21 w 3044973"/>
              <a:gd name="connsiteY8-90" fmla="*/ 368815 h 2212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endParaRPr lang="en-US" noProof="0" smtClean="0"/>
          </a:p>
        </p:txBody>
      </p:sp>
      <p:sp>
        <p:nvSpPr>
          <p:cNvPr id="63" name="Oval 62"/>
          <p:cNvSpPr/>
          <p:nvPr userDrawn="true"/>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64" name="Text Placeholder 2"/>
          <p:cNvSpPr>
            <a:spLocks noGrp="true"/>
          </p:cNvSpPr>
          <p:nvPr>
            <p:ph type="body" idx="54" hasCustomPrompt="true"/>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endParaRPr lang="en-US" noProof="0"/>
          </a:p>
        </p:txBody>
      </p:sp>
      <p:sp>
        <p:nvSpPr>
          <p:cNvPr id="65" name="Text Placeholder 2"/>
          <p:cNvSpPr>
            <a:spLocks noGrp="true"/>
          </p:cNvSpPr>
          <p:nvPr>
            <p:ph type="body" idx="55" hasCustomPrompt="true"/>
          </p:nvPr>
        </p:nvSpPr>
        <p:spPr>
          <a:xfrm>
            <a:off x="8350818" y="4187128"/>
            <a:ext cx="1625324" cy="720726"/>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endParaRPr lang="en-US" noProof="0"/>
          </a:p>
        </p:txBody>
      </p:sp>
      <p:sp>
        <p:nvSpPr>
          <p:cNvPr id="66" name="Picture Placeholder 2"/>
          <p:cNvSpPr>
            <a:spLocks noGrp="true"/>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p:cNvCxnSpPr/>
          <p:nvPr userDrawn="true"/>
        </p:nvCxnSpPr>
        <p:spPr>
          <a:xfrm flipV="true">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p:cNvSpPr>
            <a:spLocks noGrp="true"/>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1" fmla="*/ 0 w 3044952"/>
              <a:gd name="connsiteY0-2" fmla="*/ 368815 h 2212848"/>
              <a:gd name="connsiteX1-3" fmla="*/ 254515 w 3044952"/>
              <a:gd name="connsiteY1-4" fmla="*/ 0 h 2212848"/>
              <a:gd name="connsiteX2-5" fmla="*/ 2676137 w 3044952"/>
              <a:gd name="connsiteY2-6" fmla="*/ 0 h 2212848"/>
              <a:gd name="connsiteX3-7" fmla="*/ 3044952 w 3044952"/>
              <a:gd name="connsiteY3-8" fmla="*/ 368815 h 2212848"/>
              <a:gd name="connsiteX4-9" fmla="*/ 3044952 w 3044952"/>
              <a:gd name="connsiteY4-10" fmla="*/ 1844033 h 2212848"/>
              <a:gd name="connsiteX5-11" fmla="*/ 2676137 w 3044952"/>
              <a:gd name="connsiteY5-12" fmla="*/ 2212848 h 2212848"/>
              <a:gd name="connsiteX6-13" fmla="*/ 368815 w 3044952"/>
              <a:gd name="connsiteY6-14" fmla="*/ 2212848 h 2212848"/>
              <a:gd name="connsiteX7-15" fmla="*/ 0 w 3044952"/>
              <a:gd name="connsiteY7-16" fmla="*/ 1844033 h 2212848"/>
              <a:gd name="connsiteX8-17" fmla="*/ 0 w 3044952"/>
              <a:gd name="connsiteY8-18" fmla="*/ 368815 h 2212848"/>
              <a:gd name="connsiteX0-19" fmla="*/ 0 w 3044952"/>
              <a:gd name="connsiteY0-20" fmla="*/ 368815 h 2212848"/>
              <a:gd name="connsiteX1-21" fmla="*/ 254515 w 3044952"/>
              <a:gd name="connsiteY1-22" fmla="*/ 0 h 2212848"/>
              <a:gd name="connsiteX2-23" fmla="*/ 2842392 w 3044952"/>
              <a:gd name="connsiteY2-24" fmla="*/ 0 h 2212848"/>
              <a:gd name="connsiteX3-25" fmla="*/ 3044952 w 3044952"/>
              <a:gd name="connsiteY3-26" fmla="*/ 368815 h 2212848"/>
              <a:gd name="connsiteX4-27" fmla="*/ 3044952 w 3044952"/>
              <a:gd name="connsiteY4-28" fmla="*/ 1844033 h 2212848"/>
              <a:gd name="connsiteX5-29" fmla="*/ 2676137 w 3044952"/>
              <a:gd name="connsiteY5-30" fmla="*/ 2212848 h 2212848"/>
              <a:gd name="connsiteX6-31" fmla="*/ 368815 w 3044952"/>
              <a:gd name="connsiteY6-32" fmla="*/ 2212848 h 2212848"/>
              <a:gd name="connsiteX7-33" fmla="*/ 0 w 3044952"/>
              <a:gd name="connsiteY7-34" fmla="*/ 1844033 h 2212848"/>
              <a:gd name="connsiteX8-35" fmla="*/ 0 w 3044952"/>
              <a:gd name="connsiteY8-36" fmla="*/ 368815 h 2212848"/>
              <a:gd name="connsiteX0-37" fmla="*/ 21 w 3044973"/>
              <a:gd name="connsiteY0-38" fmla="*/ 368815 h 2212848"/>
              <a:gd name="connsiteX1-39" fmla="*/ 197386 w 3044973"/>
              <a:gd name="connsiteY1-40" fmla="*/ 0 h 2212848"/>
              <a:gd name="connsiteX2-41" fmla="*/ 2842413 w 3044973"/>
              <a:gd name="connsiteY2-42" fmla="*/ 0 h 2212848"/>
              <a:gd name="connsiteX3-43" fmla="*/ 3044973 w 3044973"/>
              <a:gd name="connsiteY3-44" fmla="*/ 368815 h 2212848"/>
              <a:gd name="connsiteX4-45" fmla="*/ 3044973 w 3044973"/>
              <a:gd name="connsiteY4-46" fmla="*/ 1844033 h 2212848"/>
              <a:gd name="connsiteX5-47" fmla="*/ 2676158 w 3044973"/>
              <a:gd name="connsiteY5-48" fmla="*/ 2212848 h 2212848"/>
              <a:gd name="connsiteX6-49" fmla="*/ 368836 w 3044973"/>
              <a:gd name="connsiteY6-50" fmla="*/ 2212848 h 2212848"/>
              <a:gd name="connsiteX7-51" fmla="*/ 21 w 3044973"/>
              <a:gd name="connsiteY7-52" fmla="*/ 1844033 h 2212848"/>
              <a:gd name="connsiteX8-53" fmla="*/ 21 w 3044973"/>
              <a:gd name="connsiteY8-54" fmla="*/ 368815 h 2212848"/>
              <a:gd name="connsiteX0-55" fmla="*/ 21 w 3044973"/>
              <a:gd name="connsiteY0-56" fmla="*/ 368815 h 2212848"/>
              <a:gd name="connsiteX1-57" fmla="*/ 197386 w 3044973"/>
              <a:gd name="connsiteY1-58" fmla="*/ 0 h 2212848"/>
              <a:gd name="connsiteX2-59" fmla="*/ 2842413 w 3044973"/>
              <a:gd name="connsiteY2-60" fmla="*/ 0 h 2212848"/>
              <a:gd name="connsiteX3-61" fmla="*/ 3044973 w 3044973"/>
              <a:gd name="connsiteY3-62" fmla="*/ 368815 h 2212848"/>
              <a:gd name="connsiteX4-63" fmla="*/ 3044973 w 3044973"/>
              <a:gd name="connsiteY4-64" fmla="*/ 1844033 h 2212848"/>
              <a:gd name="connsiteX5-65" fmla="*/ 2676158 w 3044973"/>
              <a:gd name="connsiteY5-66" fmla="*/ 2212848 h 2212848"/>
              <a:gd name="connsiteX6-67" fmla="*/ 233754 w 3044973"/>
              <a:gd name="connsiteY6-68" fmla="*/ 2207652 h 2212848"/>
              <a:gd name="connsiteX7-69" fmla="*/ 21 w 3044973"/>
              <a:gd name="connsiteY7-70" fmla="*/ 1844033 h 2212848"/>
              <a:gd name="connsiteX8-71" fmla="*/ 21 w 3044973"/>
              <a:gd name="connsiteY8-72" fmla="*/ 368815 h 2212848"/>
              <a:gd name="connsiteX0-73" fmla="*/ 21 w 3044973"/>
              <a:gd name="connsiteY0-74" fmla="*/ 368815 h 2212848"/>
              <a:gd name="connsiteX1-75" fmla="*/ 197386 w 3044973"/>
              <a:gd name="connsiteY1-76" fmla="*/ 0 h 2212848"/>
              <a:gd name="connsiteX2-77" fmla="*/ 2842413 w 3044973"/>
              <a:gd name="connsiteY2-78" fmla="*/ 0 h 2212848"/>
              <a:gd name="connsiteX3-79" fmla="*/ 3044973 w 3044973"/>
              <a:gd name="connsiteY3-80" fmla="*/ 368815 h 2212848"/>
              <a:gd name="connsiteX4-81" fmla="*/ 3044973 w 3044973"/>
              <a:gd name="connsiteY4-82" fmla="*/ 1844033 h 2212848"/>
              <a:gd name="connsiteX5-83" fmla="*/ 2842413 w 3044973"/>
              <a:gd name="connsiteY5-84" fmla="*/ 2212848 h 2212848"/>
              <a:gd name="connsiteX6-85" fmla="*/ 233754 w 3044973"/>
              <a:gd name="connsiteY6-86" fmla="*/ 2207652 h 2212848"/>
              <a:gd name="connsiteX7-87" fmla="*/ 21 w 3044973"/>
              <a:gd name="connsiteY7-88" fmla="*/ 1844033 h 2212848"/>
              <a:gd name="connsiteX8-89" fmla="*/ 21 w 3044973"/>
              <a:gd name="connsiteY8-90" fmla="*/ 368815 h 2212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Edit Master text styles</a:t>
            </a:r>
            <a:endParaRPr lang="en-US" noProof="0" smtClean="0"/>
          </a:p>
        </p:txBody>
      </p:sp>
      <p:sp>
        <p:nvSpPr>
          <p:cNvPr id="69" name="Oval 68"/>
          <p:cNvSpPr/>
          <p:nvPr userDrawn="true"/>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hasCustomPrompt="true"/>
          </p:nvPr>
        </p:nvSpPr>
        <p:spPr>
          <a:xfrm>
            <a:off x="803276" y="1980591"/>
            <a:ext cx="4187903" cy="1177174"/>
          </a:xfrm>
        </p:spPr>
        <p:txBody>
          <a:bodyPr lIns="0" tIns="0" rIns="0" bIns="0" anchor="b">
            <a:normAutofit/>
          </a:bodyPr>
          <a:lstStyle>
            <a:lvl1pPr>
              <a:defRPr sz="3600"/>
            </a:lvl1pPr>
          </a:lstStyle>
          <a:p>
            <a:r>
              <a:rPr lang="en-US" noProof="0"/>
              <a:t>CASE STUDY</a:t>
            </a:r>
            <a:endParaRPr lang="en-US" noProof="0"/>
          </a:p>
        </p:txBody>
      </p:sp>
      <p:sp>
        <p:nvSpPr>
          <p:cNvPr id="3" name="Text Placeholder 2"/>
          <p:cNvSpPr>
            <a:spLocks noGrp="true"/>
          </p:cNvSpPr>
          <p:nvPr>
            <p:ph type="body" idx="1" hasCustomPrompt="true"/>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11"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5" name="Group 14"/>
          <p:cNvGrpSpPr/>
          <p:nvPr userDrawn="true"/>
        </p:nvGrpSpPr>
        <p:grpSpPr>
          <a:xfrm>
            <a:off x="0" y="3319328"/>
            <a:ext cx="3866400" cy="100800"/>
            <a:chOff x="-1228304" y="3240138"/>
            <a:chExt cx="3866400" cy="100800"/>
          </a:xfrm>
        </p:grpSpPr>
        <p:cxnSp>
          <p:nvCxnSpPr>
            <p:cNvPr id="13" name="Straight Connector 12"/>
            <p:cNvCxnSpPr/>
            <p:nvPr userDrawn="true"/>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7" name="Oval 16"/>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p:cNvSpPr>
            <a:spLocks noGrp="true"/>
          </p:cNvSpPr>
          <p:nvPr>
            <p:ph type="body" idx="33" hasCustomPrompt="true"/>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8" name="Text Placeholder 2"/>
          <p:cNvSpPr>
            <a:spLocks noGrp="true"/>
          </p:cNvSpPr>
          <p:nvPr>
            <p:ph type="body" idx="34" hasCustomPrompt="true"/>
          </p:nvPr>
        </p:nvSpPr>
        <p:spPr>
          <a:xfrm>
            <a:off x="5269967" y="3909256"/>
            <a:ext cx="6086475" cy="1822399"/>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hasCustomPrompt="true"/>
          </p:nvPr>
        </p:nvSpPr>
        <p:spPr>
          <a:xfrm>
            <a:off x="6096000" y="1294387"/>
            <a:ext cx="5314072" cy="569086"/>
          </a:xfrm>
        </p:spPr>
        <p:txBody>
          <a:bodyPr lIns="0" tIns="0" rIns="0" bIns="0" anchor="b">
            <a:normAutofit/>
          </a:bodyPr>
          <a:lstStyle>
            <a:lvl1pPr algn="l">
              <a:defRPr sz="3600"/>
            </a:lvl1pPr>
          </a:lstStyle>
          <a:p>
            <a:r>
              <a:rPr lang="en-US" noProof="0"/>
              <a:t>CLICK TO EDIT TITLE</a:t>
            </a:r>
            <a:endParaRPr lang="en-US" noProof="0"/>
          </a:p>
        </p:txBody>
      </p:sp>
      <p:sp>
        <p:nvSpPr>
          <p:cNvPr id="9" name="Text Placeholder 2"/>
          <p:cNvSpPr>
            <a:spLocks noGrp="true"/>
          </p:cNvSpPr>
          <p:nvPr>
            <p:ph type="body" idx="1" hasCustomPrompt="true"/>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1" name="Group 10"/>
          <p:cNvGrpSpPr/>
          <p:nvPr userDrawn="true"/>
        </p:nvGrpSpPr>
        <p:grpSpPr>
          <a:xfrm flipH="true">
            <a:off x="6096000" y="1970230"/>
            <a:ext cx="6096000" cy="100800"/>
            <a:chOff x="646015" y="3248308"/>
            <a:chExt cx="3107749" cy="100800"/>
          </a:xfrm>
        </p:grpSpPr>
        <p:cxnSp>
          <p:nvCxnSpPr>
            <p:cNvPr id="12" name="Straight Connector 11"/>
            <p:cNvCxnSpPr/>
            <p:nvPr userDrawn="true"/>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p:cNvSpPr>
            <a:spLocks noGrp="true"/>
          </p:cNvSpPr>
          <p:nvPr>
            <p:ph type="body" idx="30" hasCustomPrompt="true"/>
          </p:nvPr>
        </p:nvSpPr>
        <p:spPr>
          <a:xfrm>
            <a:off x="6098826" y="3335524"/>
            <a:ext cx="5311245" cy="2248846"/>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 name="Rectangle 2"/>
          <p:cNvSpPr/>
          <p:nvPr userDrawn="true"/>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21" name="Picture Placeholder 2"/>
          <p:cNvSpPr>
            <a:spLocks noGrp="true"/>
          </p:cNvSpPr>
          <p:nvPr>
            <p:ph type="pic" sz="quarter" idx="14"/>
          </p:nvPr>
        </p:nvSpPr>
        <p:spPr>
          <a:xfrm>
            <a:off x="3315505" y="1976894"/>
            <a:ext cx="1819656" cy="3108960"/>
          </a:xfrm>
          <a:ln w="25400">
            <a:solidFill>
              <a:schemeClr val="tx2"/>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sp>
        <p:nvSpPr>
          <p:cNvPr id="22" name="Picture Placeholder 2"/>
          <p:cNvSpPr>
            <a:spLocks noGrp="true"/>
          </p:cNvSpPr>
          <p:nvPr>
            <p:ph type="pic" sz="quarter" idx="31"/>
          </p:nvPr>
        </p:nvSpPr>
        <p:spPr>
          <a:xfrm>
            <a:off x="1102188" y="3517926"/>
            <a:ext cx="2057400" cy="1819656"/>
          </a:xfrm>
          <a:ln w="25400">
            <a:solidFill>
              <a:schemeClr val="tx2"/>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p:cNvSpPr>
            <a:spLocks noGrp="true"/>
          </p:cNvSpPr>
          <p:nvPr>
            <p:ph type="body" sz="half" idx="2"/>
          </p:nvPr>
        </p:nvSpPr>
        <p:spPr>
          <a:xfrm>
            <a:off x="883319" y="3054194"/>
            <a:ext cx="1645920" cy="618756"/>
          </a:xfrm>
        </p:spPr>
        <p:txBody>
          <a:bodyPr lIns="0" tIns="0" rIns="0" bIns="0" anchor="t" anchorCtr="false">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endParaRPr lang="en-US" noProof="0" smtClean="0"/>
          </a:p>
        </p:txBody>
      </p:sp>
      <p:sp>
        <p:nvSpPr>
          <p:cNvPr id="22" name="Text Placeholder 3"/>
          <p:cNvSpPr>
            <a:spLocks noGrp="true"/>
          </p:cNvSpPr>
          <p:nvPr>
            <p:ph type="body" sz="half" idx="34" hasCustomPrompt="true"/>
          </p:nvPr>
        </p:nvSpPr>
        <p:spPr>
          <a:xfrm>
            <a:off x="1384584" y="2023761"/>
            <a:ext cx="2469965" cy="982274"/>
          </a:xfrm>
        </p:spPr>
        <p:txBody>
          <a:bodyPr lIns="0" rIns="0" bIns="0" anchor="ctr" anchorCtr="false">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endParaRPr lang="en-US" noProof="0"/>
          </a:p>
        </p:txBody>
      </p:sp>
      <p:sp>
        <p:nvSpPr>
          <p:cNvPr id="23" name="Text Placeholder 3"/>
          <p:cNvSpPr>
            <a:spLocks noGrp="true"/>
          </p:cNvSpPr>
          <p:nvPr>
            <p:ph type="body" sz="half" idx="36"/>
          </p:nvPr>
        </p:nvSpPr>
        <p:spPr>
          <a:xfrm>
            <a:off x="2596444" y="3054194"/>
            <a:ext cx="1389888" cy="618756"/>
          </a:xfrm>
        </p:spPr>
        <p:txBody>
          <a:bodyPr lIns="0" tIns="0" rIns="0" bIns="0" anchor="t" anchorCtr="false">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80604020202020204" pitchFamily="34" charset="0"/>
              <a:buNone/>
            </a:pPr>
            <a:r>
              <a:rPr lang="en-US" noProof="0" smtClean="0"/>
              <a:t>Edit Master text styles</a:t>
            </a:r>
            <a:endParaRPr lang="en-US" noProof="0" smtClean="0"/>
          </a:p>
        </p:txBody>
      </p:sp>
      <p:sp>
        <p:nvSpPr>
          <p:cNvPr id="24" name="Picture Placeholder 12"/>
          <p:cNvSpPr>
            <a:spLocks noGrp="true"/>
          </p:cNvSpPr>
          <p:nvPr>
            <p:ph type="pic" sz="quarter" idx="37"/>
          </p:nvPr>
        </p:nvSpPr>
        <p:spPr>
          <a:xfrm>
            <a:off x="875852" y="3731781"/>
            <a:ext cx="1636776" cy="1618488"/>
          </a:xfrm>
        </p:spPr>
        <p:txBody>
          <a:bodyPr anchor="ctr" anchorCtr="false">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p:cNvSpPr>
            <a:spLocks noGrp="true"/>
          </p:cNvSpPr>
          <p:nvPr>
            <p:ph type="pic" sz="quarter" idx="38"/>
          </p:nvPr>
        </p:nvSpPr>
        <p:spPr>
          <a:xfrm>
            <a:off x="2499831" y="3731781"/>
            <a:ext cx="1636776" cy="1618488"/>
          </a:xfrm>
        </p:spPr>
        <p:txBody>
          <a:bodyPr anchor="ctr" anchorCtr="false">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p:cNvSpPr>
            <a:spLocks noGrp="true"/>
          </p:cNvSpPr>
          <p:nvPr>
            <p:ph type="body" sz="half" idx="39"/>
          </p:nvPr>
        </p:nvSpPr>
        <p:spPr>
          <a:xfrm>
            <a:off x="4940427" y="3054194"/>
            <a:ext cx="2113508" cy="618756"/>
          </a:xfrm>
        </p:spPr>
        <p:txBody>
          <a:bodyPr lIns="0" tIns="0" rIns="0" bIns="0" anchor="t" anchorCtr="false">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80604020202020204" pitchFamily="34" charset="0"/>
              <a:buNone/>
            </a:pPr>
            <a:r>
              <a:rPr lang="en-US" noProof="0" smtClean="0"/>
              <a:t>Edit Master text styles</a:t>
            </a:r>
            <a:endParaRPr lang="en-US" noProof="0" smtClean="0"/>
          </a:p>
        </p:txBody>
      </p:sp>
      <p:sp>
        <p:nvSpPr>
          <p:cNvPr id="27" name="Text Placeholder 3"/>
          <p:cNvSpPr>
            <a:spLocks noGrp="true"/>
          </p:cNvSpPr>
          <p:nvPr>
            <p:ph type="body" sz="half" idx="40" hasCustomPrompt="true"/>
          </p:nvPr>
        </p:nvSpPr>
        <p:spPr>
          <a:xfrm>
            <a:off x="5494328" y="2023761"/>
            <a:ext cx="1943702" cy="982274"/>
          </a:xfrm>
        </p:spPr>
        <p:txBody>
          <a:bodyPr lIns="0" rIns="0" bIns="0" anchor="ctr" anchorCtr="false">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endParaRPr lang="en-US" noProof="0"/>
          </a:p>
        </p:txBody>
      </p:sp>
      <p:sp>
        <p:nvSpPr>
          <p:cNvPr id="28" name="Picture Placeholder 12"/>
          <p:cNvSpPr>
            <a:spLocks noGrp="true"/>
          </p:cNvSpPr>
          <p:nvPr>
            <p:ph type="pic" sz="quarter" idx="43"/>
          </p:nvPr>
        </p:nvSpPr>
        <p:spPr>
          <a:xfrm>
            <a:off x="4946407" y="3731781"/>
            <a:ext cx="2048256" cy="896112"/>
          </a:xfrm>
        </p:spPr>
        <p:txBody>
          <a:bodyPr anchor="ctr" anchorCtr="false">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p:cNvSpPr>
            <a:spLocks noGrp="true"/>
          </p:cNvSpPr>
          <p:nvPr>
            <p:ph type="body" sz="half" idx="45"/>
          </p:nvPr>
        </p:nvSpPr>
        <p:spPr>
          <a:xfrm>
            <a:off x="7900319" y="3054194"/>
            <a:ext cx="2197045" cy="618756"/>
          </a:xfrm>
        </p:spPr>
        <p:txBody>
          <a:bodyPr lIns="0" tIns="0" rIns="0" bIns="0" anchor="t" anchorCtr="false">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80604020202020204" pitchFamily="34" charset="0"/>
              <a:buNone/>
            </a:pPr>
            <a:r>
              <a:rPr lang="en-US" noProof="0" smtClean="0"/>
              <a:t>Edit Master text styles</a:t>
            </a:r>
            <a:endParaRPr lang="en-US" noProof="0" smtClean="0"/>
          </a:p>
        </p:txBody>
      </p:sp>
      <p:sp>
        <p:nvSpPr>
          <p:cNvPr id="30" name="Text Placeholder 3"/>
          <p:cNvSpPr>
            <a:spLocks noGrp="true"/>
          </p:cNvSpPr>
          <p:nvPr>
            <p:ph type="body" sz="half" idx="46" hasCustomPrompt="true"/>
          </p:nvPr>
        </p:nvSpPr>
        <p:spPr>
          <a:xfrm>
            <a:off x="8454220" y="2023761"/>
            <a:ext cx="1943702" cy="982274"/>
          </a:xfrm>
        </p:spPr>
        <p:txBody>
          <a:bodyPr lIns="0" rIns="0" bIns="0" anchor="ctr" anchorCtr="false">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endParaRPr lang="en-US" noProof="0"/>
          </a:p>
        </p:txBody>
      </p:sp>
      <p:sp>
        <p:nvSpPr>
          <p:cNvPr id="32" name="Text Placeholder 3"/>
          <p:cNvSpPr>
            <a:spLocks noGrp="true"/>
          </p:cNvSpPr>
          <p:nvPr>
            <p:ph type="body" sz="half" idx="49"/>
          </p:nvPr>
        </p:nvSpPr>
        <p:spPr>
          <a:xfrm>
            <a:off x="7900319" y="4671712"/>
            <a:ext cx="2223939" cy="519503"/>
          </a:xfrm>
        </p:spPr>
        <p:txBody>
          <a:bodyPr lIns="0" tIns="0" rIns="0" bIns="0" anchor="t" anchorCtr="false">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80604020202020204" pitchFamily="34" charset="0"/>
              <a:buNone/>
            </a:pPr>
            <a:r>
              <a:rPr lang="en-US" noProof="0" smtClean="0"/>
              <a:t>Edit Master text styles</a:t>
            </a:r>
            <a:endParaRPr lang="en-US" noProof="0" smtClean="0"/>
          </a:p>
        </p:txBody>
      </p:sp>
      <p:sp>
        <p:nvSpPr>
          <p:cNvPr id="33" name="Text Placeholder 3"/>
          <p:cNvSpPr>
            <a:spLocks noGrp="true"/>
          </p:cNvSpPr>
          <p:nvPr>
            <p:ph type="body" sz="half" idx="51"/>
          </p:nvPr>
        </p:nvSpPr>
        <p:spPr>
          <a:xfrm>
            <a:off x="4940427" y="4830765"/>
            <a:ext cx="2048256" cy="519503"/>
          </a:xfrm>
        </p:spPr>
        <p:txBody>
          <a:bodyPr lIns="0" tIns="0" rIns="0" bIns="0" anchor="t" anchorCtr="false">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80604020202020204" pitchFamily="34" charset="0"/>
              <a:buNone/>
            </a:pPr>
            <a:r>
              <a:rPr lang="en-US" noProof="0" smtClean="0"/>
              <a:t>Edit Master text styles</a:t>
            </a:r>
            <a:endParaRPr lang="en-US" noProof="0" smtClean="0"/>
          </a:p>
        </p:txBody>
      </p:sp>
      <p:sp>
        <p:nvSpPr>
          <p:cNvPr id="34" name="Text Placeholder 7"/>
          <p:cNvSpPr>
            <a:spLocks noGrp="true"/>
          </p:cNvSpPr>
          <p:nvPr>
            <p:ph type="body" sz="quarter" idx="25" hasCustomPrompt="true"/>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endParaRPr lang="en-US" noProof="0"/>
          </a:p>
        </p:txBody>
      </p:sp>
      <p:sp>
        <p:nvSpPr>
          <p:cNvPr id="36" name="Text Placeholder 7"/>
          <p:cNvSpPr>
            <a:spLocks noGrp="true"/>
          </p:cNvSpPr>
          <p:nvPr>
            <p:ph type="body" sz="quarter" idx="52" hasCustomPrompt="true"/>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80604020202020204" pitchFamily="34" charset="0"/>
              <a:buNone/>
            </a:pPr>
            <a:r>
              <a:rPr lang="en-US" noProof="0"/>
              <a:t>1</a:t>
            </a:r>
            <a:endParaRPr lang="en-US" noProof="0"/>
          </a:p>
        </p:txBody>
      </p:sp>
      <p:sp>
        <p:nvSpPr>
          <p:cNvPr id="37" name="Text Placeholder 7"/>
          <p:cNvSpPr>
            <a:spLocks noGrp="true"/>
          </p:cNvSpPr>
          <p:nvPr>
            <p:ph type="body" sz="quarter" idx="53" hasCustomPrompt="true"/>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80604020202020204" pitchFamily="34" charset="0"/>
              <a:buNone/>
            </a:pPr>
            <a:r>
              <a:rPr lang="en-US" noProof="0"/>
              <a:t>1</a:t>
            </a:r>
            <a:endParaRPr lang="en-US" noProof="0"/>
          </a:p>
        </p:txBody>
      </p:sp>
      <p:sp>
        <p:nvSpPr>
          <p:cNvPr id="40" name="Text Placeholder 3"/>
          <p:cNvSpPr>
            <a:spLocks noGrp="true"/>
          </p:cNvSpPr>
          <p:nvPr>
            <p:ph type="body" sz="half" idx="50"/>
          </p:nvPr>
        </p:nvSpPr>
        <p:spPr>
          <a:xfrm>
            <a:off x="2359124" y="5706529"/>
            <a:ext cx="8993089" cy="365122"/>
          </a:xfrm>
        </p:spPr>
        <p:txBody>
          <a:bodyPr lIns="0" tIns="0" rIns="0" bIns="0" anchor="t" anchorCtr="false">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endParaRPr lang="en-US" noProof="0" smtClean="0"/>
          </a:p>
        </p:txBody>
      </p:sp>
      <p:sp>
        <p:nvSpPr>
          <p:cNvPr id="38" name="Title 1"/>
          <p:cNvSpPr>
            <a:spLocks noGrp="true"/>
          </p:cNvSpPr>
          <p:nvPr>
            <p:ph type="title" hasCustomPrompt="true"/>
          </p:nvPr>
        </p:nvSpPr>
        <p:spPr>
          <a:xfrm>
            <a:off x="839789" y="780001"/>
            <a:ext cx="10512424" cy="606677"/>
          </a:xfrm>
        </p:spPr>
        <p:txBody>
          <a:bodyPr lIns="0" tIns="0" rIns="0" bIns="0" anchor="t" anchorCtr="false">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endParaRPr lang="en-US" noProof="0"/>
          </a:p>
        </p:txBody>
      </p:sp>
      <p:sp>
        <p:nvSpPr>
          <p:cNvPr id="41" name="Picture Placeholder 9"/>
          <p:cNvSpPr>
            <a:spLocks noGrp="true"/>
          </p:cNvSpPr>
          <p:nvPr>
            <p:ph type="pic" sz="quarter" idx="13"/>
          </p:nvPr>
        </p:nvSpPr>
        <p:spPr>
          <a:xfrm>
            <a:off x="7900319" y="3779907"/>
            <a:ext cx="1481328" cy="758952"/>
          </a:xfrm>
        </p:spPr>
        <p:txBody>
          <a:bodyPr anchor="ctr" anchorCtr="false">
            <a:normAutofit/>
          </a:bodyPr>
          <a:lstStyle>
            <a:lvl1pPr marL="0" indent="0" algn="ctr">
              <a:buNone/>
              <a:defRPr sz="1400"/>
            </a:lvl1pPr>
          </a:lstStyle>
          <a:p>
            <a:r>
              <a:rPr lang="en-US" noProof="0" smtClean="0"/>
              <a:t>Click icon to add picture</a:t>
            </a:r>
            <a:endParaRPr lang="en-US" noProof="0" dirty="0"/>
          </a:p>
        </p:txBody>
      </p:sp>
      <p:grpSp>
        <p:nvGrpSpPr>
          <p:cNvPr id="31" name="Group 30"/>
          <p:cNvGrpSpPr/>
          <p:nvPr userDrawn="true"/>
        </p:nvGrpSpPr>
        <p:grpSpPr>
          <a:xfrm flipH="true">
            <a:off x="4416000" y="1375202"/>
            <a:ext cx="7776000" cy="100800"/>
            <a:chOff x="-322289" y="3240138"/>
            <a:chExt cx="5070122" cy="100800"/>
          </a:xfrm>
        </p:grpSpPr>
        <p:cxnSp>
          <p:nvCxnSpPr>
            <p:cNvPr id="39" name="Straight Connector 38"/>
            <p:cNvCxnSpPr/>
            <p:nvPr userDrawn="true"/>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p:nvPr userDrawn="true"/>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true"/>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2" name="Title 1"/>
          <p:cNvSpPr>
            <a:spLocks noGrp="true"/>
          </p:cNvSpPr>
          <p:nvPr>
            <p:ph type="ctrTitle" hasCustomPrompt="true"/>
          </p:nvPr>
        </p:nvSpPr>
        <p:spPr>
          <a:xfrm>
            <a:off x="1524000" y="2462986"/>
            <a:ext cx="9144000" cy="1786094"/>
          </a:xfrm>
        </p:spPr>
        <p:txBody>
          <a:bodyPr anchor="b"/>
          <a:lstStyle>
            <a:lvl1pPr algn="ctr">
              <a:defRPr sz="6000"/>
            </a:lvl1pPr>
          </a:lstStyle>
          <a:p>
            <a:r>
              <a:rPr lang="en-US" noProof="0"/>
              <a:t>CLICK TO EDIT MASTER TITLE STYLE</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7" name="Rectangle 6"/>
          <p:cNvSpPr/>
          <p:nvPr userDrawn="true"/>
        </p:nvSpPr>
        <p:spPr>
          <a:xfrm>
            <a:off x="0" y="4416552"/>
            <a:ext cx="12192000" cy="2441448"/>
          </a:xfrm>
          <a:prstGeom prst="rect">
            <a:avLst/>
          </a:prstGeom>
          <a:gradFill flip="none" rotWithShape="true">
            <a:gsLst>
              <a:gs pos="0">
                <a:schemeClr val="accent2"/>
              </a:gs>
              <a:gs pos="34000">
                <a:srgbClr val="0F1722"/>
              </a:gs>
              <a:gs pos="69000">
                <a:srgbClr val="0F1722"/>
              </a:gs>
              <a:gs pos="100000">
                <a:schemeClr val="accent5"/>
              </a:gs>
            </a:gsLst>
            <a:lin ang="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p:cNvSpPr>
            <a:spLocks noGrp="true"/>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p:cNvGrpSpPr/>
          <p:nvPr userDrawn="true"/>
        </p:nvGrpSpPr>
        <p:grpSpPr>
          <a:xfrm>
            <a:off x="3619265" y="2253996"/>
            <a:ext cx="4953471" cy="100584"/>
            <a:chOff x="3631692" y="2253996"/>
            <a:chExt cx="4953471" cy="100584"/>
          </a:xfrm>
        </p:grpSpPr>
        <p:sp>
          <p:nvSpPr>
            <p:cNvPr id="11" name="Oval 10"/>
            <p:cNvSpPr/>
            <p:nvPr userDrawn="true"/>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p:nvPr userDrawn="true"/>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p:cNvGrpSpPr/>
          <p:nvPr userDrawn="true"/>
        </p:nvGrpSpPr>
        <p:grpSpPr>
          <a:xfrm>
            <a:off x="4652581" y="5305363"/>
            <a:ext cx="2886839" cy="100584"/>
            <a:chOff x="3631690" y="2253996"/>
            <a:chExt cx="5028467" cy="100584"/>
          </a:xfrm>
        </p:grpSpPr>
        <p:sp>
          <p:nvSpPr>
            <p:cNvPr id="17" name="Oval 16"/>
            <p:cNvSpPr/>
            <p:nvPr userDrawn="true"/>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true"/>
        </p:nvSpPr>
        <p:spPr>
          <a:xfrm>
            <a:off x="6083808" y="0"/>
            <a:ext cx="6108192" cy="6858000"/>
          </a:xfrm>
          <a:prstGeom prst="rect">
            <a:avLst/>
          </a:prstGeom>
          <a:gradFill flip="none" rotWithShape="true">
            <a:gsLst>
              <a:gs pos="0">
                <a:schemeClr val="accent2"/>
              </a:gs>
              <a:gs pos="36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true"/>
          </p:cNvSpPr>
          <p:nvPr>
            <p:ph type="title" hasCustomPrompt="true"/>
          </p:nvPr>
        </p:nvSpPr>
        <p:spPr>
          <a:xfrm>
            <a:off x="6769768" y="2133599"/>
            <a:ext cx="4618957" cy="2492461"/>
          </a:xfrm>
        </p:spPr>
        <p:txBody>
          <a:bodyPr lIns="0" tIns="0" rIns="0" bIns="0" anchor="b" anchorCtr="false">
            <a:noAutofit/>
          </a:bodyPr>
          <a:lstStyle>
            <a:lvl1pPr>
              <a:defRPr sz="6000"/>
            </a:lvl1pPr>
          </a:lstStyle>
          <a:p>
            <a:r>
              <a:rPr lang="en-US" noProof="0"/>
              <a:t>PITCH</a:t>
            </a:r>
            <a:br>
              <a:rPr lang="en-US" noProof="0"/>
            </a:br>
            <a:r>
              <a:rPr lang="en-US" noProof="0"/>
              <a:t>DECK</a:t>
            </a:r>
            <a:br>
              <a:rPr lang="en-US" noProof="0"/>
            </a:br>
            <a:r>
              <a:rPr lang="en-US" noProof="0"/>
              <a:t>TITLE</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grpSp>
        <p:nvGrpSpPr>
          <p:cNvPr id="9" name="Group 8"/>
          <p:cNvGrpSpPr/>
          <p:nvPr userDrawn="true"/>
        </p:nvGrpSpPr>
        <p:grpSpPr>
          <a:xfrm>
            <a:off x="6769768" y="1947412"/>
            <a:ext cx="2520148" cy="102440"/>
            <a:chOff x="3631690" y="2252140"/>
            <a:chExt cx="4389743" cy="102440"/>
          </a:xfrm>
        </p:grpSpPr>
        <p:sp>
          <p:nvSpPr>
            <p:cNvPr id="10" name="Oval 9"/>
            <p:cNvSpPr/>
            <p:nvPr userDrawn="true"/>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p:cNvCxnSpPr/>
            <p:nvPr userDrawn="true"/>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userDrawn="true"/>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p:cNvGrpSpPr/>
          <p:nvPr userDrawn="true"/>
        </p:nvGrpSpPr>
        <p:grpSpPr>
          <a:xfrm>
            <a:off x="6769768" y="4654084"/>
            <a:ext cx="2520148" cy="100584"/>
            <a:chOff x="3631690" y="2253996"/>
            <a:chExt cx="4389742" cy="100584"/>
          </a:xfrm>
        </p:grpSpPr>
        <p:sp>
          <p:nvSpPr>
            <p:cNvPr id="14" name="Oval 13"/>
            <p:cNvSpPr/>
            <p:nvPr userDrawn="true"/>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p:cNvCxnSpPr/>
            <p:nvPr userDrawn="true"/>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userDrawn="true"/>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p:cNvSpPr>
            <a:spLocks noGrp="true"/>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hasCustomPrompt="true"/>
          </p:nvPr>
        </p:nvSpPr>
        <p:spPr>
          <a:xfrm>
            <a:off x="803276" y="2091023"/>
            <a:ext cx="5021940" cy="804338"/>
          </a:xfrm>
        </p:spPr>
        <p:txBody>
          <a:bodyPr lIns="0" tIns="0" rIns="0" bIns="0" anchor="b">
            <a:normAutofit/>
          </a:bodyPr>
          <a:lstStyle>
            <a:lvl1pPr>
              <a:defRPr sz="3600"/>
            </a:lvl1pPr>
          </a:lstStyle>
          <a:p>
            <a:r>
              <a:rPr lang="en-US" noProof="0"/>
              <a:t>CLICK TO EDIT</a:t>
            </a:r>
            <a:endParaRPr lang="en-US" noProof="0"/>
          </a:p>
        </p:txBody>
      </p:sp>
      <p:sp>
        <p:nvSpPr>
          <p:cNvPr id="3" name="Text Placeholder 2"/>
          <p:cNvSpPr>
            <a:spLocks noGrp="true"/>
          </p:cNvSpPr>
          <p:nvPr>
            <p:ph type="body" idx="1" hasCustomPrompt="true"/>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11"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5" name="Group 14"/>
          <p:cNvGrpSpPr/>
          <p:nvPr userDrawn="true"/>
        </p:nvGrpSpPr>
        <p:grpSpPr>
          <a:xfrm>
            <a:off x="0" y="2993948"/>
            <a:ext cx="3434400" cy="100800"/>
            <a:chOff x="0" y="3240138"/>
            <a:chExt cx="3434400" cy="100800"/>
          </a:xfrm>
        </p:grpSpPr>
        <p:cxnSp>
          <p:nvCxnSpPr>
            <p:cNvPr id="13" name="Straight Connector 12"/>
            <p:cNvCxnSpPr/>
            <p:nvPr userDrawn="true"/>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6" name="Text Placeholder 2"/>
          <p:cNvSpPr>
            <a:spLocks noGrp="true"/>
          </p:cNvSpPr>
          <p:nvPr>
            <p:ph type="body" idx="14" hasCustomPrompt="true"/>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7" name="Oval 16"/>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p:cNvSpPr>
            <a:spLocks noGrp="true"/>
          </p:cNvSpPr>
          <p:nvPr>
            <p:ph type="pic" sz="quarter" idx="15"/>
          </p:nvPr>
        </p:nvSpPr>
        <p:spPr>
          <a:xfrm>
            <a:off x="6103003" y="2490534"/>
            <a:ext cx="6083300" cy="2587752"/>
          </a:xfrm>
        </p:spPr>
        <p:txBody>
          <a:bodyPr anchor="ctr" anchorCtr="false">
            <a:normAutofit/>
          </a:bodyPr>
          <a:lstStyle>
            <a:lvl1pPr marL="0" indent="0" algn="ctr">
              <a:buNone/>
              <a:defRPr sz="1800"/>
            </a:lvl1pPr>
          </a:lstStyle>
          <a:p>
            <a:r>
              <a:rPr lang="en-US" noProof="0" smtClean="0"/>
              <a:t>Click icon to add picture</a:t>
            </a:r>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p:cNvSpPr>
            <a:spLocks noGrp="true"/>
          </p:cNvSpPr>
          <p:nvPr>
            <p:ph type="dt" sz="half" idx="10"/>
          </p:nvPr>
        </p:nvSpPr>
        <p:spPr/>
        <p:txBody>
          <a:bodyPr/>
          <a:lstStyle/>
          <a:p>
            <a:r>
              <a:rPr lang="en-US" noProof="0" dirty="0"/>
              <a:t>MM.DD.20XX</a:t>
            </a:r>
            <a:endParaRPr lang="en-US" noProof="0" dirty="0"/>
          </a:p>
        </p:txBody>
      </p:sp>
      <p:sp>
        <p:nvSpPr>
          <p:cNvPr id="4" name="Footer Placeholder 3"/>
          <p:cNvSpPr>
            <a:spLocks noGrp="true"/>
          </p:cNvSpPr>
          <p:nvPr>
            <p:ph type="ftr" sz="quarter" idx="11"/>
          </p:nvPr>
        </p:nvSpPr>
        <p:spPr/>
        <p:txBody>
          <a:bodyPr/>
          <a:lstStyle/>
          <a:p>
            <a:r>
              <a:rPr lang="en-US" noProof="0" dirty="0"/>
              <a:t>ADD A FOOTER</a:t>
            </a:r>
            <a:endParaRPr lang="en-US" noProof="0" dirty="0"/>
          </a:p>
        </p:txBody>
      </p:sp>
      <p:sp>
        <p:nvSpPr>
          <p:cNvPr id="5" name="Slide Number Placeholder 4"/>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6" name="Content Placeholder 2"/>
          <p:cNvSpPr>
            <a:spLocks noGrp="true"/>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p:cNvSpPr>
            <a:spLocks noGrp="true"/>
          </p:cNvSpPr>
          <p:nvPr>
            <p:ph type="dt" sz="half" idx="10"/>
          </p:nvPr>
        </p:nvSpPr>
        <p:spPr/>
        <p:txBody>
          <a:bodyPr/>
          <a:lstStyle/>
          <a:p>
            <a:r>
              <a:rPr lang="en-US" noProof="0" dirty="0"/>
              <a:t>MM.DD.20XX</a:t>
            </a:r>
            <a:endParaRPr lang="en-US" noProof="0" dirty="0"/>
          </a:p>
        </p:txBody>
      </p:sp>
      <p:sp>
        <p:nvSpPr>
          <p:cNvPr id="4" name="Footer Placeholder 3"/>
          <p:cNvSpPr>
            <a:spLocks noGrp="true"/>
          </p:cNvSpPr>
          <p:nvPr>
            <p:ph type="ftr" sz="quarter" idx="11"/>
          </p:nvPr>
        </p:nvSpPr>
        <p:spPr/>
        <p:txBody>
          <a:bodyPr/>
          <a:lstStyle/>
          <a:p>
            <a:r>
              <a:rPr lang="en-US" noProof="0" dirty="0"/>
              <a:t>ADD A FOOTER</a:t>
            </a:r>
            <a:endParaRPr lang="en-US" noProof="0" dirty="0"/>
          </a:p>
        </p:txBody>
      </p:sp>
      <p:sp>
        <p:nvSpPr>
          <p:cNvPr id="5" name="Slide Number Placeholder 4"/>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7" name="Content Placeholder 2"/>
          <p:cNvSpPr>
            <a:spLocks noGrp="true"/>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8" name="Content Placeholder 3"/>
          <p:cNvSpPr>
            <a:spLocks noGrp="true"/>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p:cNvSpPr>
            <a:spLocks noGrp="true"/>
          </p:cNvSpPr>
          <p:nvPr>
            <p:ph type="dt" sz="half" idx="10"/>
          </p:nvPr>
        </p:nvSpPr>
        <p:spPr/>
        <p:txBody>
          <a:bodyPr/>
          <a:lstStyle/>
          <a:p>
            <a:r>
              <a:rPr lang="en-US" noProof="0" dirty="0"/>
              <a:t>MM.DD.20XX</a:t>
            </a:r>
            <a:endParaRPr lang="en-US" noProof="0" dirty="0"/>
          </a:p>
        </p:txBody>
      </p:sp>
      <p:sp>
        <p:nvSpPr>
          <p:cNvPr id="4" name="Footer Placeholder 3"/>
          <p:cNvSpPr>
            <a:spLocks noGrp="true"/>
          </p:cNvSpPr>
          <p:nvPr>
            <p:ph type="ftr" sz="quarter" idx="11"/>
          </p:nvPr>
        </p:nvSpPr>
        <p:spPr/>
        <p:txBody>
          <a:bodyPr/>
          <a:lstStyle/>
          <a:p>
            <a:r>
              <a:rPr lang="en-US" noProof="0" dirty="0"/>
              <a:t>ADD A FOOTER</a:t>
            </a:r>
            <a:endParaRPr lang="en-US" noProof="0" dirty="0"/>
          </a:p>
        </p:txBody>
      </p:sp>
      <p:sp>
        <p:nvSpPr>
          <p:cNvPr id="5" name="Slide Number Placeholder 4"/>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7" name="Text Placeholder 2"/>
          <p:cNvSpPr>
            <a:spLocks noGrp="true"/>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8" name="Content Placeholder 3"/>
          <p:cNvSpPr>
            <a:spLocks noGrp="true"/>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9" name="Text Placeholder 4"/>
          <p:cNvSpPr>
            <a:spLocks noGrp="true"/>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endParaRPr lang="en-US" noProof="0" smtClean="0"/>
          </a:p>
        </p:txBody>
      </p:sp>
      <p:sp>
        <p:nvSpPr>
          <p:cNvPr id="10" name="Content Placeholder 5"/>
          <p:cNvSpPr>
            <a:spLocks noGrp="true"/>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p:cNvSpPr>
            <a:spLocks noGrp="true"/>
          </p:cNvSpPr>
          <p:nvPr>
            <p:ph type="dt" sz="half" idx="10"/>
          </p:nvPr>
        </p:nvSpPr>
        <p:spPr/>
        <p:txBody>
          <a:bodyPr/>
          <a:lstStyle/>
          <a:p>
            <a:r>
              <a:rPr lang="en-US" noProof="0" dirty="0"/>
              <a:t>MM.DD.20XX</a:t>
            </a:r>
            <a:endParaRPr lang="en-US" noProof="0" dirty="0"/>
          </a:p>
        </p:txBody>
      </p:sp>
      <p:sp>
        <p:nvSpPr>
          <p:cNvPr id="4" name="Footer Placeholder 3"/>
          <p:cNvSpPr>
            <a:spLocks noGrp="true"/>
          </p:cNvSpPr>
          <p:nvPr>
            <p:ph type="ftr" sz="quarter" idx="11"/>
          </p:nvPr>
        </p:nvSpPr>
        <p:spPr/>
        <p:txBody>
          <a:bodyPr/>
          <a:lstStyle/>
          <a:p>
            <a:r>
              <a:rPr lang="en-US" noProof="0" dirty="0"/>
              <a:t>ADD A FOOTER</a:t>
            </a:r>
            <a:endParaRPr lang="en-US" noProof="0" dirty="0"/>
          </a:p>
        </p:txBody>
      </p:sp>
      <p:sp>
        <p:nvSpPr>
          <p:cNvPr id="5" name="Slide Number Placeholder 4"/>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endParaRPr lang="en-US" noProof="0" smtClean="0"/>
          </a:p>
        </p:txBody>
      </p:sp>
      <p:sp>
        <p:nvSpPr>
          <p:cNvPr id="10" name="Content Placeholder 2"/>
          <p:cNvSpPr>
            <a:spLocks noGrp="true"/>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p:cNvSpPr>
            <a:spLocks noGrp="true"/>
          </p:cNvSpPr>
          <p:nvPr>
            <p:ph type="dt" sz="half" idx="10"/>
          </p:nvPr>
        </p:nvSpPr>
        <p:spPr/>
        <p:txBody>
          <a:bodyPr/>
          <a:lstStyle/>
          <a:p>
            <a:r>
              <a:rPr lang="en-US" noProof="0" dirty="0"/>
              <a:t>MM.DD.20XX</a:t>
            </a:r>
            <a:endParaRPr lang="en-US" noProof="0" dirty="0"/>
          </a:p>
        </p:txBody>
      </p:sp>
      <p:sp>
        <p:nvSpPr>
          <p:cNvPr id="4" name="Footer Placeholder 3"/>
          <p:cNvSpPr>
            <a:spLocks noGrp="true"/>
          </p:cNvSpPr>
          <p:nvPr>
            <p:ph type="ftr" sz="quarter" idx="11"/>
          </p:nvPr>
        </p:nvSpPr>
        <p:spPr/>
        <p:txBody>
          <a:bodyPr/>
          <a:lstStyle/>
          <a:p>
            <a:r>
              <a:rPr lang="en-US" noProof="0" dirty="0"/>
              <a:t>ADD A FOOTER</a:t>
            </a:r>
            <a:endParaRPr lang="en-US" noProof="0" dirty="0"/>
          </a:p>
        </p:txBody>
      </p:sp>
      <p:sp>
        <p:nvSpPr>
          <p:cNvPr id="5" name="Slide Number Placeholder 4"/>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endParaRPr lang="en-US" noProof="0" smtClean="0"/>
          </a:p>
        </p:txBody>
      </p:sp>
      <p:sp>
        <p:nvSpPr>
          <p:cNvPr id="11" name="Picture Placeholder 2"/>
          <p:cNvSpPr>
            <a:spLocks noGrp="true"/>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p:cNvSpPr>
            <a:spLocks noGrp="true"/>
          </p:cNvSpPr>
          <p:nvPr>
            <p:ph type="dt" sz="half" idx="10"/>
          </p:nvPr>
        </p:nvSpPr>
        <p:spPr/>
        <p:txBody>
          <a:bodyPr/>
          <a:lstStyle/>
          <a:p>
            <a:r>
              <a:rPr lang="en-US" noProof="0" dirty="0"/>
              <a:t>MM.DD.20XX</a:t>
            </a:r>
            <a:endParaRPr lang="en-US" noProof="0" dirty="0"/>
          </a:p>
        </p:txBody>
      </p:sp>
      <p:sp>
        <p:nvSpPr>
          <p:cNvPr id="4" name="Footer Placeholder 3"/>
          <p:cNvSpPr>
            <a:spLocks noGrp="true"/>
          </p:cNvSpPr>
          <p:nvPr>
            <p:ph type="ftr" sz="quarter" idx="11"/>
          </p:nvPr>
        </p:nvSpPr>
        <p:spPr/>
        <p:txBody>
          <a:bodyPr/>
          <a:lstStyle/>
          <a:p>
            <a:r>
              <a:rPr lang="en-US" noProof="0" dirty="0"/>
              <a:t>ADD A FOOTER</a:t>
            </a:r>
            <a:endParaRPr lang="en-US" noProof="0" dirty="0"/>
          </a:p>
        </p:txBody>
      </p:sp>
      <p:sp>
        <p:nvSpPr>
          <p:cNvPr id="5" name="Slide Number Placeholder 4"/>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ext Placeholder 7"/>
          <p:cNvSpPr>
            <a:spLocks noGrp="true"/>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Edit Master text styles</a:t>
            </a:r>
            <a:endParaRPr lang="en-US" noProof="0" smtClean="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p:cNvSpPr>
            <a:spLocks noGrp="true"/>
          </p:cNvSpPr>
          <p:nvPr>
            <p:ph type="dt" sz="half" idx="10"/>
          </p:nvPr>
        </p:nvSpPr>
        <p:spPr/>
        <p:txBody>
          <a:bodyPr/>
          <a:lstStyle/>
          <a:p>
            <a:r>
              <a:rPr lang="en-US" noProof="0" dirty="0"/>
              <a:t>MM.DD.20XX</a:t>
            </a:r>
            <a:endParaRPr lang="en-US" noProof="0" dirty="0"/>
          </a:p>
        </p:txBody>
      </p:sp>
      <p:sp>
        <p:nvSpPr>
          <p:cNvPr id="4" name="Footer Placeholder 3"/>
          <p:cNvSpPr>
            <a:spLocks noGrp="true"/>
          </p:cNvSpPr>
          <p:nvPr>
            <p:ph type="ftr" sz="quarter" idx="11"/>
          </p:nvPr>
        </p:nvSpPr>
        <p:spPr/>
        <p:txBody>
          <a:bodyPr/>
          <a:lstStyle/>
          <a:p>
            <a:r>
              <a:rPr lang="en-US" noProof="0" dirty="0"/>
              <a:t>ADD A FOOTER</a:t>
            </a:r>
            <a:endParaRPr lang="en-US" noProof="0" dirty="0"/>
          </a:p>
        </p:txBody>
      </p:sp>
      <p:sp>
        <p:nvSpPr>
          <p:cNvPr id="5" name="Slide Number Placeholder 4"/>
          <p:cNvSpPr>
            <a:spLocks noGrp="true"/>
          </p:cNvSpPr>
          <p:nvPr>
            <p:ph type="sldNum" sz="quarter" idx="12"/>
          </p:nvPr>
        </p:nvSpPr>
        <p:spPr/>
        <p:txBody>
          <a:bodyPr/>
          <a:lstStyle/>
          <a:p>
            <a:fld id="{8D581BC7-E183-40DB-AC97-C19EA4EB8894}" type="slidenum">
              <a:rPr lang="en-US" noProof="0" smtClean="0"/>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p:cNvSpPr>
            <a:spLocks noGrp="true"/>
          </p:cNvSpPr>
          <p:nvPr>
            <p:ph type="dt" sz="half" idx="10"/>
          </p:nvPr>
        </p:nvSpPr>
        <p:spPr/>
        <p:txBody>
          <a:bodyPr/>
          <a:lstStyle/>
          <a:p>
            <a:r>
              <a:rPr lang="en-US" noProof="0" dirty="0"/>
              <a:t>MM.DD.20XX</a:t>
            </a:r>
            <a:endParaRPr lang="en-US" noProof="0" dirty="0"/>
          </a:p>
        </p:txBody>
      </p:sp>
      <p:sp>
        <p:nvSpPr>
          <p:cNvPr id="4" name="Footer Placeholder 3"/>
          <p:cNvSpPr>
            <a:spLocks noGrp="true"/>
          </p:cNvSpPr>
          <p:nvPr>
            <p:ph type="ftr" sz="quarter" idx="11"/>
          </p:nvPr>
        </p:nvSpPr>
        <p:spPr/>
        <p:txBody>
          <a:bodyPr/>
          <a:lstStyle/>
          <a:p>
            <a:r>
              <a:rPr lang="en-US" noProof="0" dirty="0"/>
              <a:t>ADD A FOOTER</a:t>
            </a:r>
            <a:endParaRPr lang="en-US" noProof="0" dirty="0"/>
          </a:p>
        </p:txBody>
      </p:sp>
      <p:sp>
        <p:nvSpPr>
          <p:cNvPr id="5" name="Slide Number Placeholder 4"/>
          <p:cNvSpPr>
            <a:spLocks noGrp="true"/>
          </p:cNvSpPr>
          <p:nvPr>
            <p:ph type="sldNum" sz="quarter" idx="12"/>
          </p:nvPr>
        </p:nvSpPr>
        <p:spPr/>
        <p:txBody>
          <a:bodyPr/>
          <a:lstStyle/>
          <a:p>
            <a:fld id="{8D581BC7-E183-40DB-AC97-C19EA4EB8894}"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hasCustomPrompt="true"/>
          </p:nvPr>
        </p:nvSpPr>
        <p:spPr>
          <a:xfrm>
            <a:off x="6894591" y="1090118"/>
            <a:ext cx="4494133" cy="804338"/>
          </a:xfrm>
        </p:spPr>
        <p:txBody>
          <a:bodyPr lIns="0" tIns="0" rIns="0" bIns="0" anchor="b">
            <a:normAutofit/>
          </a:bodyPr>
          <a:lstStyle>
            <a:lvl1pPr>
              <a:defRPr sz="3600"/>
            </a:lvl1pPr>
          </a:lstStyle>
          <a:p>
            <a:r>
              <a:rPr lang="en-US" noProof="0"/>
              <a:t>CLICK TO EDIT</a:t>
            </a:r>
            <a:endParaRPr lang="en-US" noProof="0"/>
          </a:p>
        </p:txBody>
      </p:sp>
      <p:sp>
        <p:nvSpPr>
          <p:cNvPr id="9" name="Text Placeholder 2"/>
          <p:cNvSpPr>
            <a:spLocks noGrp="true"/>
          </p:cNvSpPr>
          <p:nvPr>
            <p:ph type="body" idx="1" hasCustomPrompt="true"/>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1" name="Group 10"/>
          <p:cNvGrpSpPr/>
          <p:nvPr userDrawn="true"/>
        </p:nvGrpSpPr>
        <p:grpSpPr>
          <a:xfrm flipH="true">
            <a:off x="6924675" y="1993043"/>
            <a:ext cx="5267325" cy="100800"/>
            <a:chOff x="0" y="3240138"/>
            <a:chExt cx="3434400" cy="100800"/>
          </a:xfrm>
        </p:grpSpPr>
        <p:cxnSp>
          <p:nvCxnSpPr>
            <p:cNvPr id="12" name="Straight Connector 11"/>
            <p:cNvCxnSpPr/>
            <p:nvPr userDrawn="true"/>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4" name="Text Placeholder 2"/>
          <p:cNvSpPr>
            <a:spLocks noGrp="true"/>
          </p:cNvSpPr>
          <p:nvPr>
            <p:ph type="body" idx="14" hasCustomPrompt="true"/>
          </p:nvPr>
        </p:nvSpPr>
        <p:spPr>
          <a:xfrm>
            <a:off x="6894591" y="2868443"/>
            <a:ext cx="4482996" cy="2432603"/>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p:cNvSpPr>
            <a:spLocks noGrp="true"/>
          </p:cNvSpPr>
          <p:nvPr>
            <p:ph type="pic" sz="quarter" idx="15"/>
          </p:nvPr>
        </p:nvSpPr>
        <p:spPr>
          <a:xfrm>
            <a:off x="2854411" y="1472184"/>
            <a:ext cx="3246204" cy="5385816"/>
          </a:xfrm>
        </p:spPr>
        <p:txBody>
          <a:bodyPr anchor="ctr" anchorCtr="false">
            <a:normAutofit/>
          </a:bodyPr>
          <a:lstStyle>
            <a:lvl1pPr marL="0" indent="0" algn="ctr">
              <a:buNone/>
              <a:defRPr sz="1800"/>
            </a:lvl1pPr>
          </a:lstStyle>
          <a:p>
            <a:r>
              <a:rPr lang="en-US" noProof="0" smtClean="0"/>
              <a:t>Click icon to add picture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hasCustomPrompt="true"/>
          </p:nvPr>
        </p:nvSpPr>
        <p:spPr>
          <a:xfrm>
            <a:off x="803276" y="2219359"/>
            <a:ext cx="5021940" cy="804338"/>
          </a:xfrm>
        </p:spPr>
        <p:txBody>
          <a:bodyPr lIns="0" tIns="0" rIns="0" bIns="0" anchor="b">
            <a:normAutofit/>
          </a:bodyPr>
          <a:lstStyle>
            <a:lvl1pPr>
              <a:defRPr sz="3600"/>
            </a:lvl1pPr>
          </a:lstStyle>
          <a:p>
            <a:r>
              <a:rPr lang="en-US" noProof="0"/>
              <a:t>CLICK TO EDIT</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11"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5" name="Group 14"/>
          <p:cNvGrpSpPr/>
          <p:nvPr userDrawn="true"/>
        </p:nvGrpSpPr>
        <p:grpSpPr>
          <a:xfrm>
            <a:off x="0" y="3122284"/>
            <a:ext cx="3434400" cy="100800"/>
            <a:chOff x="0" y="3240138"/>
            <a:chExt cx="3434400" cy="100800"/>
          </a:xfrm>
        </p:grpSpPr>
        <p:cxnSp>
          <p:nvCxnSpPr>
            <p:cNvPr id="13" name="Straight Connector 12"/>
            <p:cNvCxnSpPr/>
            <p:nvPr userDrawn="true"/>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7" name="Oval 16"/>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true"/>
          </p:cNvSpPr>
          <p:nvPr>
            <p:ph type="body" idx="14" hasCustomPrompt="true"/>
          </p:nvPr>
        </p:nvSpPr>
        <p:spPr>
          <a:xfrm>
            <a:off x="815720" y="3392200"/>
            <a:ext cx="5009495" cy="2210173"/>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3" name="Picture Placeholder 7"/>
          <p:cNvSpPr>
            <a:spLocks noGrp="true"/>
          </p:cNvSpPr>
          <p:nvPr>
            <p:ph type="pic" sz="quarter" idx="15"/>
          </p:nvPr>
        </p:nvSpPr>
        <p:spPr>
          <a:xfrm>
            <a:off x="6108356" y="-20834"/>
            <a:ext cx="5245444" cy="5385816"/>
          </a:xfrm>
        </p:spPr>
        <p:txBody>
          <a:bodyPr anchor="ctr" anchorCtr="false">
            <a:normAutofit/>
          </a:bodyPr>
          <a:lstStyle>
            <a:lvl1pPr marL="0" indent="0" algn="ctr">
              <a:buNone/>
              <a:defRPr sz="1800"/>
            </a:lvl1pPr>
          </a:lstStyle>
          <a:p>
            <a:r>
              <a:rPr lang="en-US" noProof="0" smtClean="0"/>
              <a:t>Click icon to add picture</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hasCustomPrompt="true"/>
          </p:nvPr>
        </p:nvSpPr>
        <p:spPr>
          <a:xfrm>
            <a:off x="6400317" y="707529"/>
            <a:ext cx="4494133" cy="569086"/>
          </a:xfrm>
        </p:spPr>
        <p:txBody>
          <a:bodyPr lIns="0" tIns="0" rIns="0" bIns="0" anchor="b">
            <a:normAutofit/>
          </a:bodyPr>
          <a:lstStyle>
            <a:lvl1pPr>
              <a:defRPr sz="3600"/>
            </a:lvl1pPr>
          </a:lstStyle>
          <a:p>
            <a:r>
              <a:rPr lang="en-US" noProof="0"/>
              <a:t>CLICK TO EDIT</a:t>
            </a:r>
            <a:endParaRPr lang="en-US" noProof="0"/>
          </a:p>
        </p:txBody>
      </p:sp>
      <p:sp>
        <p:nvSpPr>
          <p:cNvPr id="9" name="Text Placeholder 2"/>
          <p:cNvSpPr>
            <a:spLocks noGrp="true"/>
          </p:cNvSpPr>
          <p:nvPr>
            <p:ph type="body" idx="1" hasCustomPrompt="true"/>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1" name="Group 10"/>
          <p:cNvGrpSpPr/>
          <p:nvPr userDrawn="true"/>
        </p:nvGrpSpPr>
        <p:grpSpPr>
          <a:xfrm flipH="true">
            <a:off x="6430402" y="1375202"/>
            <a:ext cx="5761598" cy="100800"/>
            <a:chOff x="-322276" y="3240138"/>
            <a:chExt cx="3756676" cy="100800"/>
          </a:xfrm>
        </p:grpSpPr>
        <p:cxnSp>
          <p:nvCxnSpPr>
            <p:cNvPr id="12" name="Straight Connector 11"/>
            <p:cNvCxnSpPr/>
            <p:nvPr userDrawn="true"/>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4" name="Text Placeholder 2"/>
          <p:cNvSpPr>
            <a:spLocks noGrp="true"/>
          </p:cNvSpPr>
          <p:nvPr>
            <p:ph type="body" idx="14" hasCustomPrompt="true"/>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p:cNvSpPr>
            <a:spLocks noGrp="true"/>
          </p:cNvSpPr>
          <p:nvPr>
            <p:ph type="pic" sz="quarter" idx="15"/>
          </p:nvPr>
        </p:nvSpPr>
        <p:spPr>
          <a:xfrm>
            <a:off x="2090460" y="3273552"/>
            <a:ext cx="640080" cy="658368"/>
          </a:xfrm>
        </p:spPr>
        <p:txBody>
          <a:bodyPr anchor="ctr" anchorCtr="false">
            <a:normAutofit/>
          </a:bodyPr>
          <a:lstStyle>
            <a:lvl1pPr marL="0" indent="0" algn="ctr">
              <a:buNone/>
              <a:defRPr sz="900"/>
            </a:lvl1pPr>
          </a:lstStyle>
          <a:p>
            <a:r>
              <a:rPr lang="en-US" noProof="0" smtClean="0"/>
              <a:t>Click icon to add picture</a:t>
            </a:r>
            <a:endParaRPr lang="en-US" noProof="0" dirty="0"/>
          </a:p>
        </p:txBody>
      </p:sp>
      <p:sp>
        <p:nvSpPr>
          <p:cNvPr id="22" name="Text Placeholder 2"/>
          <p:cNvSpPr>
            <a:spLocks noGrp="true"/>
          </p:cNvSpPr>
          <p:nvPr>
            <p:ph type="body" idx="16" hasCustomPrompt="true"/>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endParaRPr lang="en-US" noProof="0"/>
          </a:p>
        </p:txBody>
      </p:sp>
      <p:sp>
        <p:nvSpPr>
          <p:cNvPr id="23" name="Text Placeholder 2"/>
          <p:cNvSpPr>
            <a:spLocks noGrp="true"/>
          </p:cNvSpPr>
          <p:nvPr>
            <p:ph type="body" idx="17" hasCustomPrompt="true"/>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4" name="Picture Placeholder 3"/>
          <p:cNvSpPr>
            <a:spLocks noGrp="true"/>
          </p:cNvSpPr>
          <p:nvPr>
            <p:ph type="pic" sz="quarter" idx="18"/>
          </p:nvPr>
        </p:nvSpPr>
        <p:spPr>
          <a:xfrm>
            <a:off x="2090460" y="4409320"/>
            <a:ext cx="640080" cy="658368"/>
          </a:xfrm>
        </p:spPr>
        <p:txBody>
          <a:bodyPr anchor="ctr" anchorCtr="false">
            <a:normAutofit/>
          </a:bodyPr>
          <a:lstStyle>
            <a:lvl1pPr marL="0" indent="0" algn="ctr">
              <a:buNone/>
              <a:defRPr sz="900"/>
            </a:lvl1pPr>
          </a:lstStyle>
          <a:p>
            <a:r>
              <a:rPr lang="en-US" noProof="0" smtClean="0"/>
              <a:t>Click icon to add picture</a:t>
            </a:r>
            <a:endParaRPr lang="en-US" noProof="0" dirty="0"/>
          </a:p>
        </p:txBody>
      </p:sp>
      <p:sp>
        <p:nvSpPr>
          <p:cNvPr id="25" name="Text Placeholder 2"/>
          <p:cNvSpPr>
            <a:spLocks noGrp="true"/>
          </p:cNvSpPr>
          <p:nvPr>
            <p:ph type="body" idx="19" hasCustomPrompt="true"/>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endParaRPr lang="en-US" noProof="0"/>
          </a:p>
        </p:txBody>
      </p:sp>
      <p:sp>
        <p:nvSpPr>
          <p:cNvPr id="26" name="Text Placeholder 2"/>
          <p:cNvSpPr>
            <a:spLocks noGrp="true"/>
          </p:cNvSpPr>
          <p:nvPr>
            <p:ph type="body" idx="20" hasCustomPrompt="true"/>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27" name="Picture Placeholder 3"/>
          <p:cNvSpPr>
            <a:spLocks noGrp="true"/>
          </p:cNvSpPr>
          <p:nvPr>
            <p:ph type="pic" sz="quarter" idx="21"/>
          </p:nvPr>
        </p:nvSpPr>
        <p:spPr>
          <a:xfrm>
            <a:off x="7719417" y="3273552"/>
            <a:ext cx="640080" cy="658368"/>
          </a:xfrm>
        </p:spPr>
        <p:txBody>
          <a:bodyPr anchor="ctr" anchorCtr="false">
            <a:normAutofit/>
          </a:bodyPr>
          <a:lstStyle>
            <a:lvl1pPr marL="0" indent="0" algn="ctr">
              <a:buNone/>
              <a:defRPr sz="900"/>
            </a:lvl1pPr>
          </a:lstStyle>
          <a:p>
            <a:r>
              <a:rPr lang="en-US" noProof="0" smtClean="0"/>
              <a:t>Click icon to add picture</a:t>
            </a:r>
            <a:endParaRPr lang="en-US" noProof="0" dirty="0"/>
          </a:p>
        </p:txBody>
      </p:sp>
      <p:sp>
        <p:nvSpPr>
          <p:cNvPr id="28" name="Text Placeholder 2"/>
          <p:cNvSpPr>
            <a:spLocks noGrp="true"/>
          </p:cNvSpPr>
          <p:nvPr>
            <p:ph type="body" idx="22" hasCustomPrompt="true"/>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endParaRPr lang="en-US" noProof="0"/>
          </a:p>
        </p:txBody>
      </p:sp>
      <p:sp>
        <p:nvSpPr>
          <p:cNvPr id="29" name="Text Placeholder 2"/>
          <p:cNvSpPr>
            <a:spLocks noGrp="true"/>
          </p:cNvSpPr>
          <p:nvPr>
            <p:ph type="body" idx="23" hasCustomPrompt="true"/>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0" name="Picture Placeholder 3"/>
          <p:cNvSpPr>
            <a:spLocks noGrp="true"/>
          </p:cNvSpPr>
          <p:nvPr>
            <p:ph type="pic" sz="quarter" idx="24"/>
          </p:nvPr>
        </p:nvSpPr>
        <p:spPr>
          <a:xfrm>
            <a:off x="7719417" y="4409320"/>
            <a:ext cx="640080" cy="658368"/>
          </a:xfrm>
        </p:spPr>
        <p:txBody>
          <a:bodyPr anchor="ctr" anchorCtr="false">
            <a:normAutofit/>
          </a:bodyPr>
          <a:lstStyle>
            <a:lvl1pPr marL="0" indent="0" algn="ctr">
              <a:buNone/>
              <a:defRPr sz="900"/>
            </a:lvl1pPr>
          </a:lstStyle>
          <a:p>
            <a:r>
              <a:rPr lang="en-US" noProof="0" smtClean="0"/>
              <a:t>Click icon to add picture</a:t>
            </a:r>
            <a:endParaRPr lang="en-US" noProof="0" dirty="0"/>
          </a:p>
        </p:txBody>
      </p:sp>
      <p:sp>
        <p:nvSpPr>
          <p:cNvPr id="31" name="Text Placeholder 2"/>
          <p:cNvSpPr>
            <a:spLocks noGrp="true"/>
          </p:cNvSpPr>
          <p:nvPr>
            <p:ph type="body" idx="25" hasCustomPrompt="true"/>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hasCustomPrompt="true"/>
          </p:nvPr>
        </p:nvSpPr>
        <p:spPr>
          <a:xfrm>
            <a:off x="803276" y="2091023"/>
            <a:ext cx="4464049" cy="804338"/>
          </a:xfrm>
        </p:spPr>
        <p:txBody>
          <a:bodyPr lIns="0" tIns="0" rIns="0" bIns="0" anchor="b">
            <a:normAutofit/>
          </a:bodyPr>
          <a:lstStyle>
            <a:lvl1pPr>
              <a:defRPr sz="3600"/>
            </a:lvl1pPr>
          </a:lstStyle>
          <a:p>
            <a:r>
              <a:rPr lang="en-US" noProof="0"/>
              <a:t>CLICK TO EDIT</a:t>
            </a:r>
            <a:endParaRPr lang="en-US" noProof="0"/>
          </a:p>
        </p:txBody>
      </p:sp>
      <p:sp>
        <p:nvSpPr>
          <p:cNvPr id="3" name="Text Placeholder 2"/>
          <p:cNvSpPr>
            <a:spLocks noGrp="true"/>
          </p:cNvSpPr>
          <p:nvPr>
            <p:ph type="body" idx="1" hasCustomPrompt="true"/>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Rectangle 7"/>
          <p:cNvSpPr/>
          <p:nvPr userDrawn="true"/>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sp>
        <p:nvSpPr>
          <p:cNvPr id="11"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5" name="Group 14"/>
          <p:cNvGrpSpPr/>
          <p:nvPr userDrawn="true"/>
        </p:nvGrpSpPr>
        <p:grpSpPr>
          <a:xfrm>
            <a:off x="0" y="2993948"/>
            <a:ext cx="3434400" cy="100800"/>
            <a:chOff x="0" y="3240138"/>
            <a:chExt cx="3434400" cy="100800"/>
          </a:xfrm>
        </p:grpSpPr>
        <p:cxnSp>
          <p:nvCxnSpPr>
            <p:cNvPr id="13" name="Straight Connector 12"/>
            <p:cNvCxnSpPr/>
            <p:nvPr userDrawn="true"/>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6" name="Text Placeholder 2"/>
          <p:cNvSpPr>
            <a:spLocks noGrp="true"/>
          </p:cNvSpPr>
          <p:nvPr>
            <p:ph type="body" idx="14" hasCustomPrompt="true"/>
          </p:nvPr>
        </p:nvSpPr>
        <p:spPr>
          <a:xfrm>
            <a:off x="815720" y="3869349"/>
            <a:ext cx="4452987" cy="1328330"/>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7" name="Oval 16"/>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p:cNvSpPr>
            <a:spLocks noGrp="true"/>
          </p:cNvSpPr>
          <p:nvPr>
            <p:ph type="pic" sz="quarter" idx="15"/>
          </p:nvPr>
        </p:nvSpPr>
        <p:spPr>
          <a:xfrm>
            <a:off x="6362829" y="1673942"/>
            <a:ext cx="4853962" cy="3141406"/>
          </a:xfrm>
          <a:ln w="25400">
            <a:solidFill>
              <a:schemeClr val="tx2"/>
            </a:solidFill>
          </a:ln>
        </p:spPr>
        <p:txBody>
          <a:bodyPr anchor="ctr" anchorCtr="false">
            <a:normAutofit/>
          </a:bodyPr>
          <a:lstStyle>
            <a:lvl1pPr marL="0" indent="0" algn="ctr">
              <a:buNone/>
              <a:defRPr sz="1400"/>
            </a:lvl1pPr>
          </a:lstStyle>
          <a:p>
            <a:r>
              <a:rPr lang="en-US" noProof="0" smtClean="0"/>
              <a:t>Click icon to add picture</a:t>
            </a: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p:cNvSpPr>
            <a:spLocks noGrp="true"/>
          </p:cNvSpPr>
          <p:nvPr>
            <p:ph type="pic" sz="quarter" idx="15"/>
          </p:nvPr>
        </p:nvSpPr>
        <p:spPr>
          <a:xfrm>
            <a:off x="0" y="1682496"/>
            <a:ext cx="12191999" cy="3493008"/>
          </a:xfrm>
        </p:spPr>
        <p:txBody>
          <a:bodyPr anchor="ctr" anchorCtr="false">
            <a:normAutofit/>
          </a:bodyPr>
          <a:lstStyle>
            <a:lvl1pPr marL="0" indent="0" algn="ctr">
              <a:buNone/>
              <a:defRPr sz="1800"/>
            </a:lvl1pPr>
          </a:lstStyle>
          <a:p>
            <a:r>
              <a:rPr lang="en-US" noProof="0" smtClean="0"/>
              <a:t>Click icon to add picture</a:t>
            </a:r>
            <a:endParaRPr lang="en-US" noProof="0" dirty="0"/>
          </a:p>
        </p:txBody>
      </p:sp>
      <p:sp>
        <p:nvSpPr>
          <p:cNvPr id="7" name="Rectangle 6"/>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true"/>
          </p:cNvSpPr>
          <p:nvPr>
            <p:ph type="title" hasCustomPrompt="true"/>
          </p:nvPr>
        </p:nvSpPr>
        <p:spPr>
          <a:xfrm>
            <a:off x="3863976" y="696584"/>
            <a:ext cx="4464049" cy="569086"/>
          </a:xfrm>
        </p:spPr>
        <p:txBody>
          <a:bodyPr lIns="0" tIns="0" rIns="0" bIns="0" anchor="b">
            <a:normAutofit/>
          </a:bodyPr>
          <a:lstStyle>
            <a:lvl1pPr algn="ctr">
              <a:defRPr sz="3600"/>
            </a:lvl1pPr>
          </a:lstStyle>
          <a:p>
            <a:r>
              <a:rPr lang="en-US" noProof="0"/>
              <a:t>CLICK TO EDIT</a:t>
            </a:r>
            <a:endParaRPr lang="en-US" noProof="0"/>
          </a:p>
        </p:txBody>
      </p:sp>
      <p:sp>
        <p:nvSpPr>
          <p:cNvPr id="3" name="Text Placeholder 2"/>
          <p:cNvSpPr>
            <a:spLocks noGrp="true"/>
          </p:cNvSpPr>
          <p:nvPr>
            <p:ph type="body" idx="1" hasCustomPrompt="true"/>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4" name="Date Placeholder 3"/>
          <p:cNvSpPr>
            <a:spLocks noGrp="true"/>
          </p:cNvSpPr>
          <p:nvPr>
            <p:ph type="dt" sz="half" idx="10"/>
          </p:nvPr>
        </p:nvSpPr>
        <p:spPr/>
        <p:txBody>
          <a:bodyPr/>
          <a:lstStyle/>
          <a:p>
            <a:r>
              <a:rPr lang="en-US" noProof="0" dirty="0"/>
              <a:t>MM.DD.20XX</a:t>
            </a:r>
            <a:endParaRPr lang="en-US" noProof="0" dirty="0"/>
          </a:p>
        </p:txBody>
      </p:sp>
      <p:sp>
        <p:nvSpPr>
          <p:cNvPr id="5" name="Footer Placeholder 4"/>
          <p:cNvSpPr>
            <a:spLocks noGrp="true"/>
          </p:cNvSpPr>
          <p:nvPr>
            <p:ph type="ftr" sz="quarter" idx="11"/>
          </p:nvPr>
        </p:nvSpPr>
        <p:spPr/>
        <p:txBody>
          <a:bodyPr/>
          <a:lstStyle/>
          <a:p>
            <a:r>
              <a:rPr lang="en-US" noProof="0" dirty="0"/>
              <a:t>ADD A FOOTER</a:t>
            </a:r>
            <a:endParaRPr lang="en-US" noProof="0" dirty="0"/>
          </a:p>
        </p:txBody>
      </p:sp>
      <p:sp>
        <p:nvSpPr>
          <p:cNvPr id="6" name="Slide Number Placeholder 5"/>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11"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sp>
        <p:nvSpPr>
          <p:cNvPr id="17" name="Oval 16"/>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true"/>
        </p:nvGrpSpPr>
        <p:grpSpPr>
          <a:xfrm>
            <a:off x="5124396" y="1373283"/>
            <a:ext cx="1943208" cy="100800"/>
            <a:chOff x="3149478" y="1373283"/>
            <a:chExt cx="1943208" cy="100800"/>
          </a:xfrm>
        </p:grpSpPr>
        <p:grpSp>
          <p:nvGrpSpPr>
            <p:cNvPr id="15" name="Group 14"/>
            <p:cNvGrpSpPr/>
            <p:nvPr userDrawn="true"/>
          </p:nvGrpSpPr>
          <p:grpSpPr>
            <a:xfrm>
              <a:off x="3149478" y="1373283"/>
              <a:ext cx="1943208" cy="100800"/>
              <a:chOff x="0" y="3237441"/>
              <a:chExt cx="1943208" cy="100800"/>
            </a:xfrm>
          </p:grpSpPr>
          <p:cxnSp>
            <p:nvCxnSpPr>
              <p:cNvPr id="13" name="Straight Connector 12"/>
              <p:cNvCxnSpPr/>
              <p:nvPr userDrawn="true"/>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true"/>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21" name="Oval 20"/>
            <p:cNvSpPr/>
            <p:nvPr userDrawn="true"/>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p:cNvSpPr/>
          <p:nvPr userDrawn="true"/>
        </p:nvSpPr>
        <p:spPr>
          <a:xfrm>
            <a:off x="0" y="0"/>
            <a:ext cx="12192000" cy="6858000"/>
          </a:xfrm>
          <a:prstGeom prst="rect">
            <a:avLst/>
          </a:prstGeom>
          <a:gradFill flip="none" rotWithShape="true">
            <a:gsLst>
              <a:gs pos="0">
                <a:schemeClr val="accent2"/>
              </a:gs>
              <a:gs pos="34000">
                <a:srgbClr val="0F1722"/>
              </a:gs>
              <a:gs pos="69000">
                <a:srgbClr val="0F1722"/>
              </a:gs>
              <a:gs pos="100000">
                <a:schemeClr val="accent5"/>
              </a:gs>
            </a:gsLst>
            <a:lin ang="1890000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true"/>
          </p:cNvSpPr>
          <p:nvPr>
            <p:ph type="dt" sz="half" idx="10"/>
          </p:nvPr>
        </p:nvSpPr>
        <p:spPr/>
        <p:txBody>
          <a:bodyPr/>
          <a:lstStyle/>
          <a:p>
            <a:r>
              <a:rPr lang="en-US" noProof="0" dirty="0"/>
              <a:t>MM.DD.20XX</a:t>
            </a:r>
            <a:endParaRPr lang="en-US" noProof="0" dirty="0"/>
          </a:p>
        </p:txBody>
      </p:sp>
      <p:sp>
        <p:nvSpPr>
          <p:cNvPr id="6" name="Footer Placeholder 5"/>
          <p:cNvSpPr>
            <a:spLocks noGrp="true"/>
          </p:cNvSpPr>
          <p:nvPr>
            <p:ph type="ftr" sz="quarter" idx="11"/>
          </p:nvPr>
        </p:nvSpPr>
        <p:spPr/>
        <p:txBody>
          <a:bodyPr/>
          <a:lstStyle/>
          <a:p>
            <a:r>
              <a:rPr lang="en-US" noProof="0" dirty="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8" name="Title 1"/>
          <p:cNvSpPr>
            <a:spLocks noGrp="true"/>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p:cNvSpPr>
            <a:spLocks noGrp="true"/>
          </p:cNvSpPr>
          <p:nvPr>
            <p:ph type="body" idx="1" hasCustomPrompt="true"/>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0" name="Picture Placeholder 10"/>
          <p:cNvSpPr>
            <a:spLocks noGrp="true"/>
          </p:cNvSpPr>
          <p:nvPr>
            <p:ph type="pic" sz="quarter" idx="13"/>
          </p:nvPr>
        </p:nvSpPr>
        <p:spPr>
          <a:xfrm>
            <a:off x="831850" y="859665"/>
            <a:ext cx="1078992" cy="548640"/>
          </a:xfrm>
        </p:spPr>
        <p:txBody>
          <a:bodyPr anchor="ctr" anchorCtr="false">
            <a:normAutofit/>
          </a:bodyPr>
          <a:lstStyle>
            <a:lvl1pPr marL="0" indent="0" algn="ctr">
              <a:buNone/>
              <a:defRPr sz="1200"/>
            </a:lvl1pPr>
          </a:lstStyle>
          <a:p>
            <a:r>
              <a:rPr lang="en-US" noProof="0" smtClean="0"/>
              <a:t>Click icon to add picture</a:t>
            </a:r>
            <a:endParaRPr lang="en-US" noProof="0" dirty="0"/>
          </a:p>
        </p:txBody>
      </p:sp>
      <p:grpSp>
        <p:nvGrpSpPr>
          <p:cNvPr id="11" name="Group 10"/>
          <p:cNvGrpSpPr/>
          <p:nvPr userDrawn="true"/>
        </p:nvGrpSpPr>
        <p:grpSpPr>
          <a:xfrm flipH="true">
            <a:off x="7179281" y="1375202"/>
            <a:ext cx="5012719" cy="100800"/>
            <a:chOff x="304632" y="3240138"/>
            <a:chExt cx="3129768" cy="100800"/>
          </a:xfrm>
        </p:grpSpPr>
        <p:cxnSp>
          <p:nvCxnSpPr>
            <p:cNvPr id="12" name="Straight Connector 11"/>
            <p:cNvCxnSpPr/>
            <p:nvPr userDrawn="true"/>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true"/>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en-US" noProof="0" dirty="0"/>
            </a:p>
          </p:txBody>
        </p:sp>
      </p:grpSp>
      <p:sp>
        <p:nvSpPr>
          <p:cNvPr id="14" name="Text Placeholder 2"/>
          <p:cNvSpPr>
            <a:spLocks noGrp="true"/>
          </p:cNvSpPr>
          <p:nvPr>
            <p:ph type="body" idx="14" hasCustomPrompt="true"/>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cxnSp>
        <p:nvCxnSpPr>
          <p:cNvPr id="17" name="Straight Connector 16"/>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p:cNvSpPr>
            <a:spLocks noGrp="true"/>
          </p:cNvSpPr>
          <p:nvPr>
            <p:ph type="body" idx="16" hasCustomPrompt="true"/>
          </p:nvPr>
        </p:nvSpPr>
        <p:spPr>
          <a:xfrm>
            <a:off x="1226927" y="3858610"/>
            <a:ext cx="2944368" cy="328343"/>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16" name="Text Placeholder 15"/>
          <p:cNvSpPr>
            <a:spLocks noGrp="true"/>
          </p:cNvSpPr>
          <p:nvPr>
            <p:ph type="body" sz="quarter" idx="26" hasCustomPrompt="true"/>
          </p:nvPr>
        </p:nvSpPr>
        <p:spPr>
          <a:xfrm>
            <a:off x="1226927" y="2760518"/>
            <a:ext cx="978408" cy="978408"/>
          </a:xfrm>
          <a:prstGeom prst="ellipse">
            <a:avLst/>
          </a:prstGeom>
          <a:ln w="6350">
            <a:solidFill>
              <a:schemeClr val="tx1"/>
            </a:solidFill>
          </a:ln>
        </p:spPr>
        <p:txBody>
          <a:bodyPr lIns="0" tIns="0" rIns="0" bIns="0" anchor="ctr" anchorCtr="false">
            <a:noAutofit/>
          </a:bodyPr>
          <a:lstStyle>
            <a:lvl1pPr marL="0" indent="0" algn="ctr">
              <a:buNone/>
              <a:defRPr sz="7000" b="1">
                <a:ln w="6350">
                  <a:solidFill>
                    <a:schemeClr val="tx1"/>
                  </a:solidFill>
                </a:ln>
                <a:noFill/>
                <a:latin typeface="+mj-lt"/>
              </a:defRPr>
            </a:lvl1pPr>
          </a:lstStyle>
          <a:p>
            <a:pPr lvl="0"/>
            <a:r>
              <a:rPr lang="en-US" noProof="0"/>
              <a:t>1</a:t>
            </a:r>
            <a:endParaRPr lang="en-US" noProof="0"/>
          </a:p>
        </p:txBody>
      </p:sp>
      <p:sp>
        <p:nvSpPr>
          <p:cNvPr id="34" name="Text Placeholder 2"/>
          <p:cNvSpPr>
            <a:spLocks noGrp="true"/>
          </p:cNvSpPr>
          <p:nvPr>
            <p:ph type="body" idx="27" hasCustomPrompt="true"/>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5" name="Text Placeholder 15"/>
          <p:cNvSpPr>
            <a:spLocks noGrp="true"/>
          </p:cNvSpPr>
          <p:nvPr>
            <p:ph type="body" sz="quarter" idx="28" hasCustomPrompt="true"/>
          </p:nvPr>
        </p:nvSpPr>
        <p:spPr>
          <a:xfrm>
            <a:off x="4871314" y="2760518"/>
            <a:ext cx="978408" cy="978408"/>
          </a:xfrm>
          <a:prstGeom prst="ellipse">
            <a:avLst/>
          </a:prstGeom>
          <a:ln w="6350">
            <a:solidFill>
              <a:schemeClr val="tx1"/>
            </a:solidFill>
          </a:ln>
        </p:spPr>
        <p:txBody>
          <a:bodyPr lIns="0" tIns="0" rIns="0" bIns="0" anchor="ctr" anchorCtr="false">
            <a:noAutofit/>
          </a:bodyPr>
          <a:lstStyle>
            <a:lvl1pPr marL="0" indent="0" algn="ctr">
              <a:buNone/>
              <a:defRPr sz="7000" b="1">
                <a:ln w="6350">
                  <a:solidFill>
                    <a:schemeClr val="tx1"/>
                  </a:solidFill>
                </a:ln>
                <a:noFill/>
                <a:latin typeface="+mj-lt"/>
              </a:defRPr>
            </a:lvl1pPr>
          </a:lstStyle>
          <a:p>
            <a:pPr lvl="0"/>
            <a:r>
              <a:rPr lang="en-US" noProof="0"/>
              <a:t>2</a:t>
            </a:r>
            <a:endParaRPr lang="en-US" noProof="0"/>
          </a:p>
        </p:txBody>
      </p:sp>
      <p:sp>
        <p:nvSpPr>
          <p:cNvPr id="36" name="Text Placeholder 2"/>
          <p:cNvSpPr>
            <a:spLocks noGrp="true"/>
          </p:cNvSpPr>
          <p:nvPr>
            <p:ph type="body" idx="29" hasCustomPrompt="true"/>
          </p:nvPr>
        </p:nvSpPr>
        <p:spPr>
          <a:xfrm>
            <a:off x="4871314" y="3858610"/>
            <a:ext cx="2944368" cy="328343"/>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7" name="Text Placeholder 2"/>
          <p:cNvSpPr>
            <a:spLocks noGrp="true"/>
          </p:cNvSpPr>
          <p:nvPr>
            <p:ph type="body" idx="30" hasCustomPrompt="true"/>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38" name="Text Placeholder 15"/>
          <p:cNvSpPr>
            <a:spLocks noGrp="true"/>
          </p:cNvSpPr>
          <p:nvPr>
            <p:ph type="body" sz="quarter" idx="31" hasCustomPrompt="true"/>
          </p:nvPr>
        </p:nvSpPr>
        <p:spPr>
          <a:xfrm>
            <a:off x="8515702" y="2760518"/>
            <a:ext cx="978408" cy="978408"/>
          </a:xfrm>
          <a:prstGeom prst="ellipse">
            <a:avLst/>
          </a:prstGeom>
          <a:ln w="6350">
            <a:solidFill>
              <a:schemeClr val="tx1"/>
            </a:solidFill>
          </a:ln>
        </p:spPr>
        <p:txBody>
          <a:bodyPr lIns="0" tIns="0" rIns="0" bIns="0" anchor="ctr" anchorCtr="false">
            <a:noAutofit/>
          </a:bodyPr>
          <a:lstStyle>
            <a:lvl1pPr marL="0" indent="0" algn="ctr">
              <a:buNone/>
              <a:defRPr sz="7000" b="1">
                <a:ln w="6350">
                  <a:solidFill>
                    <a:schemeClr val="tx1"/>
                  </a:solidFill>
                </a:ln>
                <a:noFill/>
                <a:latin typeface="+mj-lt"/>
              </a:defRPr>
            </a:lvl1pPr>
          </a:lstStyle>
          <a:p>
            <a:pPr lvl="0"/>
            <a:r>
              <a:rPr lang="en-US" noProof="0"/>
              <a:t>3</a:t>
            </a:r>
            <a:endParaRPr lang="en-US" noProof="0"/>
          </a:p>
        </p:txBody>
      </p:sp>
      <p:sp>
        <p:nvSpPr>
          <p:cNvPr id="39" name="Text Placeholder 2"/>
          <p:cNvSpPr>
            <a:spLocks noGrp="true"/>
          </p:cNvSpPr>
          <p:nvPr>
            <p:ph type="body" idx="32" hasCustomPrompt="true"/>
          </p:nvPr>
        </p:nvSpPr>
        <p:spPr>
          <a:xfrm>
            <a:off x="8515702" y="3858610"/>
            <a:ext cx="2944368" cy="328343"/>
          </a:xfrm>
        </p:spPr>
        <p:txBody>
          <a:bodyPr lIns="0" tIns="0" rIns="0" bIns="0" anchor="b" anchorCtr="false">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cxnSp>
        <p:nvCxnSpPr>
          <p:cNvPr id="21" name="Straight Connector 20"/>
          <p:cNvCxnSpPr/>
          <p:nvPr userDrawn="true"/>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true"/>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8" Type="http://schemas.openxmlformats.org/officeDocument/2006/relationships/theme" Target="../theme/theme1.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4" name="Date Placeholder 3"/>
          <p:cNvSpPr>
            <a:spLocks noGrp="true"/>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endParaRPr lang="en-US" noProof="0" dirty="0"/>
          </a:p>
        </p:txBody>
      </p:sp>
      <p:sp>
        <p:nvSpPr>
          <p:cNvPr id="5" name="Footer Placeholder 4"/>
          <p:cNvSpPr>
            <a:spLocks noGrp="true"/>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endParaRPr lang="en-US" noProof="0" dirty="0"/>
          </a:p>
        </p:txBody>
      </p:sp>
      <p:sp>
        <p:nvSpPr>
          <p:cNvPr id="6" name="Slide Number Placeholder 5"/>
          <p:cNvSpPr>
            <a:spLocks noGrp="true"/>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fld>
            <a:endParaRPr lang="en-US" noProof="0" dirty="0"/>
          </a:p>
        </p:txBody>
      </p:sp>
      <p:sp>
        <p:nvSpPr>
          <p:cNvPr id="7" name="Oval 6"/>
          <p:cNvSpPr/>
          <p:nvPr userDrawn="true"/>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p:cNvCxnSpPr/>
          <p:nvPr userDrawn="true"/>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userDrawn="true"/>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p:nvPr userDrawn="true"/>
        </p:nvCxnSpPr>
        <p:spPr>
          <a:xfrm flipV="true">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5.jpeg"/><Relationship Id="rId3" Type="http://schemas.openxmlformats.org/officeDocument/2006/relationships/hyperlink" Target="https://www.csoonline.com/article/3295877/malware/what-is-malware-viruses-worms-trojans-and-beyond.html" TargetMode="External"/><Relationship Id="rId2" Type="http://schemas.openxmlformats.org/officeDocument/2006/relationships/image" Target="../media/image3.sv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3.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0.jpeg"/><Relationship Id="rId2" Type="http://schemas.openxmlformats.org/officeDocument/2006/relationships/image" Target="../media/image3.sv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true"/>
          </p:cNvSpPr>
          <p:nvPr>
            <p:ph type="ctrTitle"/>
          </p:nvPr>
        </p:nvSpPr>
        <p:spPr/>
        <p:txBody>
          <a:bodyPr>
            <a:normAutofit fontScale="90000"/>
          </a:bodyPr>
          <a:lstStyle/>
          <a:p>
            <a:r>
              <a:rPr lang="en-US" altLang="ru-RU" dirty="0">
                <a:latin typeface="Times New Roman" panose="02020603050405020304" pitchFamily="18" charset="0"/>
                <a:cs typeface="Times New Roman" panose="02020603050405020304" pitchFamily="18" charset="0"/>
              </a:rPr>
              <a:t>System Encryptor</a:t>
            </a:r>
            <a:br>
              <a:rPr lang="en-US" altLang="ru-RU" dirty="0">
                <a:latin typeface="Times New Roman" panose="02020603050405020304" pitchFamily="18" charset="0"/>
                <a:cs typeface="Times New Roman" panose="02020603050405020304" pitchFamily="18" charset="0"/>
              </a:rPr>
            </a:br>
            <a:r>
              <a:rPr lang="en-US" altLang="ru-RU" dirty="0">
                <a:latin typeface="Times New Roman" panose="02020603050405020304" pitchFamily="18" charset="0"/>
                <a:cs typeface="Times New Roman" panose="02020603050405020304" pitchFamily="18" charset="0"/>
              </a:rPr>
              <a:t>(Ransomware)</a:t>
            </a:r>
            <a:endParaRPr lang="en-US" altLang="ru-RU" dirty="0">
              <a:latin typeface="Times New Roman" panose="02020603050405020304" pitchFamily="18" charset="0"/>
              <a:cs typeface="Times New Roman" panose="02020603050405020304" pitchFamily="18" charset="0"/>
            </a:endParaRPr>
          </a:p>
        </p:txBody>
      </p:sp>
      <p:sp>
        <p:nvSpPr>
          <p:cNvPr id="5" name="Subtitle 4"/>
          <p:cNvSpPr>
            <a:spLocks noGrp="true"/>
          </p:cNvSpPr>
          <p:nvPr>
            <p:ph type="subTitle" idx="1"/>
          </p:nvPr>
        </p:nvSpPr>
        <p:spPr>
          <a:xfrm>
            <a:off x="1524000" y="4377191"/>
            <a:ext cx="9144000" cy="459798"/>
          </a:xfrm>
        </p:spPr>
        <p:txBody>
          <a:bodyPr/>
          <a:lstStyle/>
          <a:p>
            <a:r>
              <a:rPr lang="en-US" dirty="0" smtClean="0"/>
              <a:t>Gaurav Agarwal</a:t>
            </a:r>
            <a:endParaRPr lang="en-US" dirty="0" smtClean="0"/>
          </a:p>
          <a:p>
            <a:endParaRPr lang="en-US" dirty="0" smtClean="0"/>
          </a:p>
          <a:p>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true"/>
          </p:cNvSpPr>
          <p:nvPr>
            <p:ph type="title"/>
          </p:nvPr>
        </p:nvSpPr>
        <p:spPr>
          <a:xfrm>
            <a:off x="1676400" y="696584"/>
            <a:ext cx="9184640" cy="569086"/>
          </a:xfrm>
        </p:spPr>
        <p:txBody>
          <a:bodyPr>
            <a:normAutofit/>
          </a:bodyPr>
          <a:lstStyle/>
          <a:p>
            <a:r>
              <a:rPr lang="en-US" spc="-5" dirty="0">
                <a:latin typeface="Times New Roman" panose="02020603050405020304" pitchFamily="18" charset="0"/>
                <a:cs typeface="Times New Roman" panose="02020603050405020304" pitchFamily="18" charset="0"/>
              </a:rPr>
              <a:t>Steps</a:t>
            </a:r>
            <a:r>
              <a:rPr lang="en-US" spc="5"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a:t>
            </a:r>
            <a:r>
              <a:rPr lang="en-US" spc="-5" dirty="0" smtClean="0">
                <a:latin typeface="Times New Roman" panose="02020603050405020304" pitchFamily="18" charset="0"/>
                <a:cs typeface="Times New Roman" panose="02020603050405020304" pitchFamily="18" charset="0"/>
              </a:rPr>
              <a:t>encryption </a:t>
            </a:r>
            <a:r>
              <a:rPr lang="en-US" spc="-5" dirty="0">
                <a:latin typeface="Times New Roman" panose="02020603050405020304" pitchFamily="18" charset="0"/>
                <a:cs typeface="Times New Roman" panose="02020603050405020304" pitchFamily="18" charset="0"/>
              </a:rPr>
              <a:t>and</a:t>
            </a:r>
            <a:r>
              <a:rPr lang="en-US" spc="-6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decryption</a:t>
            </a:r>
            <a:endParaRPr lang="en-IN" dirty="0">
              <a:latin typeface="Times New Roman" panose="02020603050405020304" pitchFamily="18" charset="0"/>
              <a:cs typeface="Times New Roman" panose="02020603050405020304" pitchFamily="18" charset="0"/>
            </a:endParaRPr>
          </a:p>
        </p:txBody>
      </p:sp>
      <p:sp>
        <p:nvSpPr>
          <p:cNvPr id="4" name="Text Placeholder 3"/>
          <p:cNvSpPr>
            <a:spLocks noGrp="true"/>
          </p:cNvSpPr>
          <p:nvPr>
            <p:ph type="body" idx="1"/>
          </p:nvPr>
        </p:nvSpPr>
        <p:spPr>
          <a:xfrm>
            <a:off x="11216640" y="1960880"/>
            <a:ext cx="792480" cy="3108960"/>
          </a:xfrm>
        </p:spPr>
        <p:txBody>
          <a:bodyPr/>
          <a:lstStyle/>
          <a:p>
            <a:r>
              <a:rPr lang="en-US" dirty="0" smtClean="0"/>
              <a:t>.</a:t>
            </a:r>
            <a:endParaRPr lang="en-US" dirty="0" smtClean="0"/>
          </a:p>
          <a:p>
            <a:endParaRPr lang="en-IN" dirty="0"/>
          </a:p>
        </p:txBody>
      </p:sp>
      <p:sp>
        <p:nvSpPr>
          <p:cNvPr id="5" name="Date Placeholder 4"/>
          <p:cNvSpPr>
            <a:spLocks noGrp="true"/>
          </p:cNvSpPr>
          <p:nvPr>
            <p:ph type="dt" sz="half" idx="10"/>
          </p:nvPr>
        </p:nvSpPr>
        <p:spPr/>
        <p:txBody>
          <a:bodyPr/>
          <a:lstStyle/>
          <a:p>
            <a:r>
              <a:rPr lang="en-US" noProof="0" smtClean="0"/>
              <a:t>MM.DD.20XX</a:t>
            </a:r>
            <a:endParaRPr lang="en-US" noProof="0" dirty="0"/>
          </a:p>
        </p:txBody>
      </p:sp>
      <p:sp>
        <p:nvSpPr>
          <p:cNvPr id="6" name="Footer Placeholder 5"/>
          <p:cNvSpPr>
            <a:spLocks noGrp="true"/>
          </p:cNvSpPr>
          <p:nvPr>
            <p:ph type="ftr" sz="quarter" idx="11"/>
          </p:nvPr>
        </p:nvSpPr>
        <p:spPr/>
        <p:txBody>
          <a:bodyPr/>
          <a:lstStyle/>
          <a:p>
            <a:r>
              <a:rPr lang="en-US" noProof="0" smtClean="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9" name="object 3"/>
          <p:cNvSpPr>
            <a:spLocks noGrp="true"/>
          </p:cNvSpPr>
          <p:nvPr>
            <p:ph type="pic" sz="quarter" idx="15"/>
          </p:nvPr>
        </p:nvSpPr>
        <p:spPr>
          <a:xfrm>
            <a:off x="1169960" y="1571386"/>
            <a:ext cx="10183840" cy="5002134"/>
          </a:xfrm>
          <a:prstGeom prst="rect">
            <a:avLst/>
          </a:prstGeom>
          <a:blipFill>
            <a:blip r:embed="rId1" cstate="print"/>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true"/>
          </p:cNvSpPr>
          <p:nvPr>
            <p:ph type="pic" sz="quarter" idx="15"/>
          </p:nvPr>
        </p:nvSpPr>
        <p:spPr>
          <a:xfrm>
            <a:off x="0" y="1682496"/>
            <a:ext cx="12263120" cy="3982624"/>
          </a:xfrm>
        </p:spPr>
      </p:sp>
      <p:sp>
        <p:nvSpPr>
          <p:cNvPr id="3" name="Title 2"/>
          <p:cNvSpPr>
            <a:spLocks noGrp="true"/>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Attack Phases</a:t>
            </a:r>
            <a:endParaRPr lang="en-IN" dirty="0">
              <a:latin typeface="Times New Roman" panose="02020603050405020304" pitchFamily="18" charset="0"/>
              <a:cs typeface="Times New Roman" panose="02020603050405020304" pitchFamily="18" charset="0"/>
            </a:endParaRPr>
          </a:p>
        </p:txBody>
      </p:sp>
      <p:sp>
        <p:nvSpPr>
          <p:cNvPr id="4" name="Text Placeholder 3"/>
          <p:cNvSpPr>
            <a:spLocks noGrp="true"/>
          </p:cNvSpPr>
          <p:nvPr>
            <p:ph type="body" idx="1"/>
          </p:nvPr>
        </p:nvSpPr>
        <p:spPr>
          <a:xfrm>
            <a:off x="132080" y="1682496"/>
            <a:ext cx="11958320" cy="4281424"/>
          </a:xfrm>
        </p:spPr>
        <p:txBody>
          <a:bodyPr>
            <a:normAutofit/>
          </a:bodyPr>
          <a:lstStyle/>
          <a:p>
            <a:pPr algn="l"/>
            <a:r>
              <a:rPr lang="en-US" sz="2000" dirty="0">
                <a:latin typeface="Times New Roman" panose="02020603050405020304" pitchFamily="18" charset="0"/>
                <a:cs typeface="Times New Roman" panose="02020603050405020304" pitchFamily="18" charset="0"/>
              </a:rPr>
              <a:t>The Ransomware will work in 4 phases to encrypt the user files and exchanging key to the </a:t>
            </a:r>
            <a:r>
              <a:rPr lang="en-US" sz="2000" dirty="0" smtClean="0">
                <a:latin typeface="Times New Roman" panose="02020603050405020304" pitchFamily="18" charset="0"/>
                <a:cs typeface="Times New Roman" panose="02020603050405020304" pitchFamily="18" charset="0"/>
              </a:rPr>
              <a:t>attacker.</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It includes four phases:</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Phase 1: Delivery and Execution- During this phase, the actual ransomware executables are delivered to the victim’s system. Through which it can attack to the victim’s system</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
        <p:nvSpPr>
          <p:cNvPr id="5" name="Date Placeholder 4"/>
          <p:cNvSpPr>
            <a:spLocks noGrp="true"/>
          </p:cNvSpPr>
          <p:nvPr>
            <p:ph type="dt" sz="half" idx="10"/>
          </p:nvPr>
        </p:nvSpPr>
        <p:spPr/>
        <p:txBody>
          <a:bodyPr/>
          <a:lstStyle/>
          <a:p>
            <a:r>
              <a:rPr lang="en-US" noProof="0" smtClean="0"/>
              <a:t>MM.DD.20XX</a:t>
            </a:r>
            <a:endParaRPr lang="en-US" noProof="0" dirty="0"/>
          </a:p>
        </p:txBody>
      </p:sp>
      <p:sp>
        <p:nvSpPr>
          <p:cNvPr id="6" name="Footer Placeholder 5"/>
          <p:cNvSpPr>
            <a:spLocks noGrp="true"/>
          </p:cNvSpPr>
          <p:nvPr>
            <p:ph type="ftr" sz="quarter" idx="11"/>
          </p:nvPr>
        </p:nvSpPr>
        <p:spPr/>
        <p:txBody>
          <a:bodyPr/>
          <a:lstStyle/>
          <a:p>
            <a:r>
              <a:rPr lang="en-US" noProof="0" smtClean="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pic>
        <p:nvPicPr>
          <p:cNvPr id="9" name="Picture 8"/>
          <p:cNvPicPr>
            <a:picLocks noChangeAspect="true"/>
          </p:cNvPicPr>
          <p:nvPr/>
        </p:nvPicPr>
        <p:blipFill rotWithShape="true">
          <a:blip r:embed="rId1">
            <a:extLst>
              <a:ext uri="{28A0092B-C50C-407E-A947-70E740481C1C}">
                <a14:useLocalDpi xmlns:a14="http://schemas.microsoft.com/office/drawing/2010/main" val="false"/>
              </a:ext>
            </a:extLst>
          </a:blip>
          <a:srcRect r="837" b="62697"/>
          <a:stretch>
            <a:fillRect/>
          </a:stretch>
        </p:blipFill>
        <p:spPr>
          <a:xfrm>
            <a:off x="1561465" y="3619983"/>
            <a:ext cx="9068196" cy="17909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true"/>
          </p:cNvSpPr>
          <p:nvPr>
            <p:ph type="body" idx="1"/>
          </p:nvPr>
        </p:nvSpPr>
        <p:spPr>
          <a:xfrm>
            <a:off x="172720" y="264160"/>
            <a:ext cx="11887200" cy="5455920"/>
          </a:xfrm>
        </p:spPr>
        <p:txBody>
          <a:bodyPr>
            <a:normAutofit/>
          </a:bodyPr>
          <a:lstStyle/>
          <a:p>
            <a:pPr algn="l"/>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Phase 2: Exploitations and Infection- When attack has successfully done, the malicious ransomware file needs to execute on a computer. Through some techniques like phishing attack and exploit kit exploitation has been done. In the case of the Crypto Locker malware, the Angler Exploit Kit  is a preferred method to gain </a:t>
            </a:r>
            <a:r>
              <a:rPr lang="en-IN" sz="2000" dirty="0" smtClean="0">
                <a:latin typeface="Times New Roman" panose="02020603050405020304" pitchFamily="18" charset="0"/>
                <a:cs typeface="Times New Roman" panose="02020603050405020304" pitchFamily="18" charset="0"/>
              </a:rPr>
              <a:t>execution</a:t>
            </a:r>
            <a:endParaRPr lang="en-IN"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
        <p:nvSpPr>
          <p:cNvPr id="5" name="Date Placeholder 4"/>
          <p:cNvSpPr>
            <a:spLocks noGrp="true"/>
          </p:cNvSpPr>
          <p:nvPr>
            <p:ph type="dt" sz="half" idx="10"/>
          </p:nvPr>
        </p:nvSpPr>
        <p:spPr/>
        <p:txBody>
          <a:bodyPr/>
          <a:lstStyle/>
          <a:p>
            <a:r>
              <a:rPr lang="en-US" noProof="0" smtClean="0"/>
              <a:t>MM.DD.20XX</a:t>
            </a:r>
            <a:endParaRPr lang="en-US" noProof="0" dirty="0"/>
          </a:p>
        </p:txBody>
      </p:sp>
      <p:sp>
        <p:nvSpPr>
          <p:cNvPr id="6" name="Footer Placeholder 5"/>
          <p:cNvSpPr>
            <a:spLocks noGrp="true"/>
          </p:cNvSpPr>
          <p:nvPr>
            <p:ph type="ftr" sz="quarter" idx="11"/>
          </p:nvPr>
        </p:nvSpPr>
        <p:spPr/>
        <p:txBody>
          <a:bodyPr/>
          <a:lstStyle/>
          <a:p>
            <a:r>
              <a:rPr lang="en-US" noProof="0" smtClean="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pic>
        <p:nvPicPr>
          <p:cNvPr id="9" name="Picture 8"/>
          <p:cNvPicPr>
            <a:picLocks noChangeAspect="true"/>
          </p:cNvPicPr>
          <p:nvPr/>
        </p:nvPicPr>
        <p:blipFill rotWithShape="true">
          <a:blip r:embed="rId1">
            <a:extLst>
              <a:ext uri="{28A0092B-C50C-407E-A947-70E740481C1C}">
                <a14:useLocalDpi xmlns:a14="http://schemas.microsoft.com/office/drawing/2010/main" val="false"/>
              </a:ext>
            </a:extLst>
          </a:blip>
          <a:srcRect r="42930" b="34271"/>
          <a:stretch>
            <a:fillRect/>
          </a:stretch>
        </p:blipFill>
        <p:spPr>
          <a:xfrm>
            <a:off x="1254974" y="2781300"/>
            <a:ext cx="8994140" cy="29390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true"/>
          </p:cNvSpPr>
          <p:nvPr>
            <p:ph type="body" idx="1"/>
          </p:nvPr>
        </p:nvSpPr>
        <p:spPr>
          <a:xfrm>
            <a:off x="132080" y="121920"/>
            <a:ext cx="11938000" cy="5756800"/>
          </a:xfrm>
        </p:spPr>
        <p:txBody>
          <a:bodyPr>
            <a:noAutofit/>
          </a:bodyPr>
          <a:lstStyle/>
          <a:p>
            <a:pPr algn="l"/>
            <a:endParaRPr lang="en-IN" sz="2000" dirty="0" smtClean="0">
              <a:latin typeface="Times New Roman" panose="02020603050405020304" pitchFamily="18" charset="0"/>
              <a:cs typeface="Times New Roman" panose="02020603050405020304" pitchFamily="18" charset="0"/>
            </a:endParaRPr>
          </a:p>
          <a:p>
            <a:pPr algn="l"/>
            <a:r>
              <a:rPr lang="en-IN" sz="2000" dirty="0" smtClean="0">
                <a:latin typeface="Times New Roman" panose="02020603050405020304" pitchFamily="18" charset="0"/>
                <a:cs typeface="Times New Roman" panose="02020603050405020304" pitchFamily="18" charset="0"/>
              </a:rPr>
              <a:t>Phase </a:t>
            </a:r>
            <a:r>
              <a:rPr lang="en-IN" sz="2000" dirty="0">
                <a:latin typeface="Times New Roman" panose="02020603050405020304" pitchFamily="18" charset="0"/>
                <a:cs typeface="Times New Roman" panose="02020603050405020304" pitchFamily="18" charset="0"/>
              </a:rPr>
              <a:t>3: File Encryption- Once the phase 2 has completed, the malware will  </a:t>
            </a:r>
            <a:r>
              <a:rPr lang="en-IN" sz="2000" dirty="0" smtClean="0">
                <a:latin typeface="Times New Roman" panose="02020603050405020304" pitchFamily="18" charset="0"/>
                <a:cs typeface="Times New Roman" panose="02020603050405020304" pitchFamily="18" charset="0"/>
              </a:rPr>
              <a:t>perform </a:t>
            </a:r>
            <a:r>
              <a:rPr lang="en-IN" sz="2000" dirty="0">
                <a:latin typeface="Times New Roman" panose="02020603050405020304" pitchFamily="18" charset="0"/>
                <a:cs typeface="Times New Roman" panose="02020603050405020304" pitchFamily="18" charset="0"/>
              </a:rPr>
              <a:t>a secure key exchange with the command and control server. Those encryption keys are used on the local system</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smtClean="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smtClean="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smtClean="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smtClean="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Phase 4: User Notification and Clean-up- After removing the Backup files and encryption dirty work   done, the demand instructions for extortion and payment are displayed. The victim is given time limit to pay, after that time the ransomware increases</a:t>
            </a:r>
            <a:br>
              <a:rPr lang="en-IN" sz="2000" dirty="0">
                <a:latin typeface="Times New Roman" panose="02020603050405020304" pitchFamily="18" charset="0"/>
                <a:cs typeface="Times New Roman" panose="02020603050405020304" pitchFamily="18" charset="0"/>
              </a:rPr>
            </a:br>
            <a:endParaRPr lang="en-IN" sz="2000" dirty="0" smtClean="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
        <p:nvSpPr>
          <p:cNvPr id="5" name="Date Placeholder 4"/>
          <p:cNvSpPr>
            <a:spLocks noGrp="true"/>
          </p:cNvSpPr>
          <p:nvPr>
            <p:ph type="dt" sz="half" idx="10"/>
          </p:nvPr>
        </p:nvSpPr>
        <p:spPr/>
        <p:txBody>
          <a:bodyPr/>
          <a:lstStyle/>
          <a:p>
            <a:r>
              <a:rPr lang="en-US" noProof="0" smtClean="0"/>
              <a:t>MM.DD.20XX</a:t>
            </a:r>
            <a:endParaRPr lang="en-US" noProof="0" dirty="0"/>
          </a:p>
        </p:txBody>
      </p:sp>
      <p:sp>
        <p:nvSpPr>
          <p:cNvPr id="6" name="Footer Placeholder 5"/>
          <p:cNvSpPr>
            <a:spLocks noGrp="true"/>
          </p:cNvSpPr>
          <p:nvPr>
            <p:ph type="ftr" sz="quarter" idx="11"/>
          </p:nvPr>
        </p:nvSpPr>
        <p:spPr/>
        <p:txBody>
          <a:bodyPr/>
          <a:lstStyle/>
          <a:p>
            <a:r>
              <a:rPr lang="en-US" noProof="0" smtClean="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pic>
        <p:nvPicPr>
          <p:cNvPr id="9" name="Picture 8"/>
          <p:cNvPicPr>
            <a:picLocks noChangeAspect="true"/>
          </p:cNvPicPr>
          <p:nvPr/>
        </p:nvPicPr>
        <p:blipFill rotWithShape="true">
          <a:blip r:embed="rId1">
            <a:extLst>
              <a:ext uri="{28A0092B-C50C-407E-A947-70E740481C1C}">
                <a14:useLocalDpi xmlns:a14="http://schemas.microsoft.com/office/drawing/2010/main" val="false"/>
              </a:ext>
            </a:extLst>
          </a:blip>
          <a:srcRect t="13388" r="15652" b="23494"/>
          <a:stretch>
            <a:fillRect/>
          </a:stretch>
        </p:blipFill>
        <p:spPr>
          <a:xfrm>
            <a:off x="2465070" y="1743075"/>
            <a:ext cx="6705599" cy="2514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true"/>
          </p:cNvSpPr>
          <p:nvPr>
            <p:ph type="title"/>
          </p:nvPr>
        </p:nvSpPr>
        <p:spPr/>
        <p:txBody>
          <a:bodyPr/>
          <a:lstStyle/>
          <a:p>
            <a:r>
              <a:rPr lang="en-US" dirty="0"/>
              <a:t>THANK YOU!</a:t>
            </a:r>
            <a:endParaRPr lang="ru-RU" dirty="0"/>
          </a:p>
        </p:txBody>
      </p:sp>
      <p:sp>
        <p:nvSpPr>
          <p:cNvPr id="7" name="Text Placeholder 6"/>
          <p:cNvSpPr>
            <a:spLocks noGrp="true"/>
          </p:cNvSpPr>
          <p:nvPr>
            <p:ph type="body" sz="quarter" idx="15"/>
          </p:nvPr>
        </p:nvSpPr>
        <p:spPr/>
        <p:txBody>
          <a:bodyPr/>
          <a:lstStyle/>
          <a:p>
            <a:r>
              <a:rPr lang="en-US" dirty="0" smtClean="0"/>
              <a:t>Gaurav Agarwal</a:t>
            </a:r>
            <a:endParaRPr lang="ru-RU" dirty="0"/>
          </a:p>
        </p:txBody>
      </p:sp>
      <p:pic>
        <p:nvPicPr>
          <p:cNvPr id="15" name="Picture Placeholder 14" descr="Abstract background"/>
          <p:cNvPicPr>
            <a:picLocks noGrp="true" noChangeAspect="true"/>
          </p:cNvPicPr>
          <p:nvPr>
            <p:ph type="pic" sz="quarter" idx="22"/>
          </p:nvPr>
        </p:nvPicPr>
        <p:blipFill>
          <a:blip r:embed="rId1">
            <a:extLst>
              <a:ext uri="{28A0092B-C50C-407E-A947-70E740481C1C}">
                <a14:useLocalDpi xmlns:a14="http://schemas.microsoft.com/office/drawing/2010/main" val="false"/>
              </a:ext>
            </a:extLst>
          </a:blip>
          <a:srcRect/>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p:cNvPicPr>
            <a:picLocks noGrp="true" noChangeAspect="true"/>
          </p:cNvPicPr>
          <p:nvPr>
            <p:ph type="pic" sz="quarter" idx="13"/>
          </p:nvPr>
        </p:nvPicPr>
        <p:blipFill rotWithShape="true">
          <a:blip r:embed="rId1">
            <a:extLst>
              <a:ext uri="{28A0092B-C50C-407E-A947-70E740481C1C}">
                <a14:useLocalDpi xmlns:a14="http://schemas.microsoft.com/office/drawing/2010/main" val="false"/>
              </a:ext>
              <a:ext uri="{96DAC541-7B7A-43D3-8B79-37D633B846F1}">
                <asvg:svgBlip xmlns:asvg="http://schemas.microsoft.com/office/drawing/2016/SVG/main" r:embed="rId2"/>
              </a:ext>
            </a:extLst>
          </a:blip>
          <a:srcRect/>
          <a:stretch>
            <a:fillRect/>
          </a:stretch>
        </p:blipFill>
        <p:spPr/>
      </p:pic>
      <p:sp>
        <p:nvSpPr>
          <p:cNvPr id="2" name="Title 1"/>
          <p:cNvSpPr>
            <a:spLocks noGrp="true"/>
          </p:cNvSpPr>
          <p:nvPr>
            <p:ph type="title"/>
          </p:nvPr>
        </p:nvSpPr>
        <p:spPr>
          <a:xfrm>
            <a:off x="295276" y="1464002"/>
            <a:ext cx="5021940" cy="804338"/>
          </a:xfrm>
        </p:spPr>
        <p:txBody>
          <a:bodyPr/>
          <a:lstStyle/>
          <a:p>
            <a:r>
              <a:rPr lang="en-US" dirty="0">
                <a:latin typeface="Times New Roman" panose="02020603050405020304" pitchFamily="18" charset="0"/>
                <a:cs typeface="Times New Roman" panose="02020603050405020304" pitchFamily="18" charset="0"/>
              </a:rPr>
              <a:t>What is Ransomware: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true"/>
          </p:cNvSpPr>
          <p:nvPr>
            <p:ph type="body" idx="1"/>
          </p:nvPr>
        </p:nvSpPr>
        <p:spPr>
          <a:xfrm>
            <a:off x="143933" y="3244567"/>
            <a:ext cx="5655734" cy="2634153"/>
          </a:xfrm>
        </p:spPr>
        <p:txBody>
          <a:bodyPr>
            <a:normAutofit/>
          </a:bodyPr>
          <a:lstStyle/>
          <a:p>
            <a:r>
              <a:rPr lang="en-US" sz="2000" dirty="0">
                <a:latin typeface="Times New Roman" panose="02020603050405020304" pitchFamily="18" charset="0"/>
                <a:cs typeface="Times New Roman" panose="02020603050405020304" pitchFamily="18" charset="0"/>
              </a:rPr>
              <a:t>Ransomware is a form of </a:t>
            </a:r>
            <a:r>
              <a:rPr lang="en-US" sz="2000" i="1" dirty="0">
                <a:solidFill>
                  <a:srgbClr val="FFFF00"/>
                </a:solidFill>
                <a:latin typeface="Times New Roman" panose="02020603050405020304" pitchFamily="18" charset="0"/>
                <a:cs typeface="Times New Roman" panose="02020603050405020304" pitchFamily="18" charset="0"/>
                <a:hlinkClick r:id="rId3"/>
              </a:rPr>
              <a:t>malware</a:t>
            </a:r>
            <a:r>
              <a:rPr lang="en-US" sz="2000" dirty="0">
                <a:latin typeface="Times New Roman" panose="02020603050405020304" pitchFamily="18" charset="0"/>
                <a:cs typeface="Times New Roman" panose="02020603050405020304" pitchFamily="18" charset="0"/>
              </a:rPr>
              <a:t> that encrypts a victim's files. The attacker then demands a ransom from the victim to restore access to the data upon payment.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Users are shown instructions for how to pay a fee to get the decryption key. The costs can range from a few hundred dollars to thousands, payable to cybercriminals in Bitcoin.</a:t>
            </a:r>
            <a:endParaRPr lang="en-US" sz="2000" dirty="0">
              <a:latin typeface="Times New Roman" panose="02020603050405020304" pitchFamily="18" charset="0"/>
              <a:cs typeface="Times New Roman" panose="02020603050405020304" pitchFamily="18" charset="0"/>
            </a:endParaRPr>
          </a:p>
        </p:txBody>
      </p:sp>
      <p:pic>
        <p:nvPicPr>
          <p:cNvPr id="20" name="Picture Placeholder 19" descr="Abstract background"/>
          <p:cNvPicPr>
            <a:picLocks noGrp="true" noChangeAspect="true"/>
          </p:cNvPicPr>
          <p:nvPr>
            <p:ph type="pic" sz="quarter" idx="15"/>
          </p:nvPr>
        </p:nvPicPr>
        <p:blipFill rotWithShape="true">
          <a:blip r:embed="rId4">
            <a:extLst>
              <a:ext uri="{28A0092B-C50C-407E-A947-70E740481C1C}">
                <a14:useLocalDpi xmlns:a14="http://schemas.microsoft.com/office/drawing/2010/main" val="false"/>
              </a:ext>
            </a:extLst>
          </a:blip>
          <a:srcRect/>
          <a:stretch>
            <a:fillRect/>
          </a:stretch>
        </p:blipFill>
        <p:spPr/>
      </p:pic>
      <p:sp>
        <p:nvSpPr>
          <p:cNvPr id="8" name="Slide Number Placeholder 7"/>
          <p:cNvSpPr>
            <a:spLocks noGrp="true"/>
          </p:cNvSpPr>
          <p:nvPr>
            <p:ph type="sldNum" sz="quarter" idx="12"/>
          </p:nvPr>
        </p:nvSpPr>
        <p:spPr/>
        <p:txBody>
          <a:bodyPr/>
          <a:lstStyle/>
          <a:p>
            <a:fld id="{8D581BC7-E183-40DB-AC97-C19EA4EB8894}" type="slidenum">
              <a:rPr lang="en-US" smtClean="0"/>
            </a:fld>
            <a:endParaRPr lang="en-US" dirty="0"/>
          </a:p>
        </p:txBody>
      </p:sp>
      <p:sp>
        <p:nvSpPr>
          <p:cNvPr id="7" name="Footer Placeholder 6"/>
          <p:cNvSpPr>
            <a:spLocks noGrp="true"/>
          </p:cNvSpPr>
          <p:nvPr>
            <p:ph type="ftr" sz="quarter" idx="11"/>
          </p:nvPr>
        </p:nvSpPr>
        <p:spPr/>
        <p:txBody>
          <a:bodyPr/>
          <a:lstStyle/>
          <a:p>
            <a:r>
              <a:rPr lang="en-US" dirty="0"/>
              <a:t>ADD A FOOTER</a:t>
            </a:r>
            <a:endParaRPr lang="en-US" dirty="0"/>
          </a:p>
        </p:txBody>
      </p:sp>
      <p:sp>
        <p:nvSpPr>
          <p:cNvPr id="6" name="Date Placeholder 5"/>
          <p:cNvSpPr>
            <a:spLocks noGrp="true"/>
          </p:cNvSpPr>
          <p:nvPr>
            <p:ph type="dt" sz="half" idx="10"/>
          </p:nvPr>
        </p:nvSpPr>
        <p:spPr/>
        <p:txBody>
          <a:bodyPr/>
          <a:lstStyle/>
          <a:p>
            <a:r>
              <a:rPr lang="en-US" dirty="0"/>
              <a:t>MM.DD.20XX</a:t>
            </a:r>
            <a:endParaRPr lang="en-US" dirty="0"/>
          </a:p>
        </p:txBody>
      </p:sp>
      <p:sp>
        <p:nvSpPr>
          <p:cNvPr id="4" name="Text Placeholder 3"/>
          <p:cNvSpPr>
            <a:spLocks noGrp="true"/>
          </p:cNvSpPr>
          <p:nvPr>
            <p:ph type="body" idx="14"/>
          </p:nvPr>
        </p:nvSpPr>
        <p:spPr>
          <a:xfrm>
            <a:off x="4961467" y="5139267"/>
            <a:ext cx="69454" cy="58411"/>
          </a:xfrm>
        </p:spPr>
        <p:txBody>
          <a:bodyPr>
            <a:normAutofit fontScale="25000" lnSpcReduction="20000"/>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p:cNvPicPr>
            <a:picLocks noGrp="true" noChangeAspect="true"/>
          </p:cNvPicPr>
          <p:nvPr>
            <p:ph type="pic" sz="quarter" idx="14"/>
          </p:nvPr>
        </p:nvPicPr>
        <p:blipFill rotWithShape="true">
          <a:blip r:embed="rId1">
            <a:extLst>
              <a:ext uri="{28A0092B-C50C-407E-A947-70E740481C1C}">
                <a14:useLocalDpi xmlns:a14="http://schemas.microsoft.com/office/drawing/2010/main" val="false"/>
              </a:ext>
            </a:extLst>
          </a:blip>
          <a:srcRect/>
          <a:stretch>
            <a:fillRect/>
          </a:stretch>
        </p:blipFill>
        <p:spPr/>
      </p:pic>
      <p:sp>
        <p:nvSpPr>
          <p:cNvPr id="2" name="Title 1"/>
          <p:cNvSpPr>
            <a:spLocks noGrp="true"/>
          </p:cNvSpPr>
          <p:nvPr>
            <p:ph type="title"/>
          </p:nvPr>
        </p:nvSpPr>
        <p:spPr>
          <a:xfrm>
            <a:off x="6451600" y="169335"/>
            <a:ext cx="4937125" cy="1202266"/>
          </a:xfrm>
        </p:spPr>
        <p:txBody>
          <a:bodyPr/>
          <a:lstStyle/>
          <a:p>
            <a:r>
              <a:rPr lang="en-IN" sz="3600" spc="-5" dirty="0">
                <a:latin typeface="Times New Roman" panose="02020603050405020304" pitchFamily="18" charset="0"/>
                <a:cs typeface="Times New Roman" panose="02020603050405020304" pitchFamily="18" charset="0"/>
              </a:rPr>
              <a:t>What </a:t>
            </a:r>
            <a:r>
              <a:rPr lang="en-IN" sz="3600" dirty="0">
                <a:latin typeface="Times New Roman" panose="02020603050405020304" pitchFamily="18" charset="0"/>
                <a:cs typeface="Times New Roman" panose="02020603050405020304" pitchFamily="18" charset="0"/>
              </a:rPr>
              <a:t>is</a:t>
            </a:r>
            <a:r>
              <a:rPr lang="en-IN" sz="3600" spc="-25"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Cryptography?</a:t>
            </a:r>
            <a:endParaRPr lang="ru-RU" sz="3600" dirty="0">
              <a:latin typeface="Times New Roman" panose="02020603050405020304" pitchFamily="18" charset="0"/>
              <a:cs typeface="Times New Roman" panose="02020603050405020304" pitchFamily="18" charset="0"/>
            </a:endParaRPr>
          </a:p>
        </p:txBody>
      </p:sp>
      <p:sp>
        <p:nvSpPr>
          <p:cNvPr id="3" name="Subtitle 2"/>
          <p:cNvSpPr>
            <a:spLocks noGrp="true"/>
          </p:cNvSpPr>
          <p:nvPr>
            <p:ph type="subTitle" idx="1"/>
          </p:nvPr>
        </p:nvSpPr>
        <p:spPr>
          <a:xfrm>
            <a:off x="6197601" y="2074333"/>
            <a:ext cx="5140324" cy="4394199"/>
          </a:xfrm>
        </p:spPr>
        <p:txBody>
          <a:bodyPr>
            <a:normAutofit/>
          </a:bodyPr>
          <a:lstStyle/>
          <a:p>
            <a:endParaRPr lang="en-US" sz="2000" spc="-5" dirty="0" smtClean="0">
              <a:latin typeface="Times New Roman" panose="02020603050405020304" pitchFamily="18" charset="0"/>
              <a:cs typeface="Times New Roman" panose="02020603050405020304" pitchFamily="18" charset="0"/>
            </a:endParaRPr>
          </a:p>
          <a:p>
            <a:r>
              <a:rPr lang="en-US" sz="2000" spc="-5" dirty="0">
                <a:latin typeface="Times New Roman" panose="02020603050405020304" pitchFamily="18" charset="0"/>
                <a:cs typeface="Times New Roman" panose="02020603050405020304" pitchFamily="18" charset="0"/>
              </a:rPr>
              <a:t> </a:t>
            </a:r>
            <a:r>
              <a:rPr lang="en-US" sz="2000" spc="-5" dirty="0" smtClean="0">
                <a:latin typeface="Times New Roman" panose="02020603050405020304" pitchFamily="18" charset="0"/>
                <a:cs typeface="Times New Roman" panose="02020603050405020304" pitchFamily="18" charset="0"/>
              </a:rPr>
              <a:t>Cryptography </a:t>
            </a:r>
            <a:r>
              <a:rPr lang="en-US" sz="2000" spc="-5" dirty="0">
                <a:latin typeface="Times New Roman" panose="02020603050405020304" pitchFamily="18" charset="0"/>
                <a:cs typeface="Times New Roman" panose="02020603050405020304" pitchFamily="18" charset="0"/>
              </a:rPr>
              <a:t>is the art of protecting  </a:t>
            </a:r>
            <a:r>
              <a:rPr lang="en-US" sz="2000" spc="-5" dirty="0" smtClean="0">
                <a:latin typeface="Times New Roman" panose="02020603050405020304" pitchFamily="18" charset="0"/>
                <a:cs typeface="Times New Roman" panose="02020603050405020304" pitchFamily="18" charset="0"/>
              </a:rPr>
              <a:t>    information </a:t>
            </a:r>
            <a:r>
              <a:rPr lang="en-US" sz="2000" spc="-5" dirty="0">
                <a:latin typeface="Times New Roman" panose="02020603050405020304" pitchFamily="18" charset="0"/>
                <a:cs typeface="Times New Roman" panose="02020603050405020304" pitchFamily="18" charset="0"/>
              </a:rPr>
              <a:t>by transforming the original  message, called plaintext </a:t>
            </a:r>
            <a:r>
              <a:rPr lang="en-US" sz="2000" spc="-10" dirty="0">
                <a:latin typeface="Times New Roman" panose="02020603050405020304" pitchFamily="18" charset="0"/>
                <a:cs typeface="Times New Roman" panose="02020603050405020304" pitchFamily="18" charset="0"/>
              </a:rPr>
              <a:t>into </a:t>
            </a:r>
            <a:r>
              <a:rPr lang="en-US" sz="2000" spc="-5" dirty="0">
                <a:latin typeface="Times New Roman" panose="02020603050405020304" pitchFamily="18" charset="0"/>
                <a:cs typeface="Times New Roman" panose="02020603050405020304" pitchFamily="18" charset="0"/>
              </a:rPr>
              <a:t>an encoded  message, called </a:t>
            </a:r>
            <a:r>
              <a:rPr lang="en-US" sz="2000" dirty="0">
                <a:latin typeface="Times New Roman" panose="02020603050405020304" pitchFamily="18" charset="0"/>
                <a:cs typeface="Times New Roman" panose="02020603050405020304" pitchFamily="18" charset="0"/>
              </a:rPr>
              <a:t>a </a:t>
            </a:r>
            <a:r>
              <a:rPr lang="en-US" sz="2000" spc="-5" dirty="0">
                <a:latin typeface="Times New Roman" panose="02020603050405020304" pitchFamily="18" charset="0"/>
                <a:cs typeface="Times New Roman" panose="02020603050405020304" pitchFamily="18" charset="0"/>
              </a:rPr>
              <a:t>cipher or</a:t>
            </a:r>
            <a:r>
              <a:rPr lang="en-US" sz="2000" spc="-4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ciphertext</a:t>
            </a:r>
            <a:r>
              <a:rPr lang="en-US" sz="2000" spc="-5" dirty="0" smtClean="0">
                <a:latin typeface="Times New Roman" panose="02020603050405020304" pitchFamily="18" charset="0"/>
                <a:cs typeface="Times New Roman" panose="02020603050405020304" pitchFamily="18" charset="0"/>
              </a:rPr>
              <a:t>.</a:t>
            </a:r>
            <a:endParaRPr lang="en-US" sz="2000" spc="-5" dirty="0" smtClean="0">
              <a:latin typeface="Times New Roman" panose="02020603050405020304" pitchFamily="18" charset="0"/>
              <a:cs typeface="Times New Roman" panose="02020603050405020304" pitchFamily="18" charset="0"/>
            </a:endParaRPr>
          </a:p>
          <a:p>
            <a:endParaRPr lang="en-US" sz="2000" spc="-5" dirty="0">
              <a:latin typeface="Times New Roman" panose="02020603050405020304" pitchFamily="18" charset="0"/>
              <a:cs typeface="Times New Roman" panose="02020603050405020304" pitchFamily="18" charset="0"/>
            </a:endParaRPr>
          </a:p>
          <a:p>
            <a:r>
              <a:rPr lang="en-IN" sz="2000" spc="15" dirty="0">
                <a:latin typeface="Times New Roman" panose="02020603050405020304" pitchFamily="18" charset="0"/>
                <a:cs typeface="Times New Roman" panose="02020603050405020304" pitchFamily="18" charset="0"/>
              </a:rPr>
              <a:t>ABC </a:t>
            </a:r>
            <a:r>
              <a:rPr lang="en-IN" sz="2000" spc="-5" dirty="0">
                <a:latin typeface="Times New Roman" panose="02020603050405020304" pitchFamily="18" charset="0"/>
                <a:cs typeface="Times New Roman" panose="02020603050405020304" pitchFamily="18" charset="0"/>
              </a:rPr>
              <a:t>(meaningful message)-&gt;</a:t>
            </a:r>
            <a:r>
              <a:rPr lang="en-IN" sz="2000" spc="-90"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ZYX(cipher)</a:t>
            </a:r>
            <a:endParaRPr lang="en-IN"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ru-RU"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p:cNvPicPr>
            <a:picLocks noGrp="true" noChangeAspect="true"/>
          </p:cNvPicPr>
          <p:nvPr>
            <p:ph type="pic" sz="quarter" idx="13"/>
          </p:nvPr>
        </p:nvPicPr>
        <p:blipFill>
          <a:blip r:embed="rId1">
            <a:extLst>
              <a:ext uri="{28A0092B-C50C-407E-A947-70E740481C1C}">
                <a14:useLocalDpi xmlns:a14="http://schemas.microsoft.com/office/drawing/2010/main" val="false"/>
              </a:ext>
              <a:ext uri="{96DAC541-7B7A-43D3-8B79-37D633B846F1}">
                <asvg:svgBlip xmlns:asvg="http://schemas.microsoft.com/office/drawing/2016/SVG/main" r:embed="rId2"/>
              </a:ext>
            </a:extLst>
          </a:blip>
          <a:srcRect/>
          <a:stretch>
            <a:fillRect/>
          </a:stretch>
        </p:blipFill>
        <p:spPr/>
      </p:pic>
      <p:pic>
        <p:nvPicPr>
          <p:cNvPr id="20" name="Picture Placeholder 19" descr="Abstract background&#10;"/>
          <p:cNvPicPr>
            <a:picLocks noGrp="true" noChangeAspect="true"/>
          </p:cNvPicPr>
          <p:nvPr>
            <p:ph type="pic" sz="quarter" idx="15"/>
          </p:nvPr>
        </p:nvPicPr>
        <p:blipFill>
          <a:blip r:embed="rId3">
            <a:extLst>
              <a:ext uri="{28A0092B-C50C-407E-A947-70E740481C1C}">
                <a14:useLocalDpi xmlns:a14="http://schemas.microsoft.com/office/drawing/2010/main" val="false"/>
              </a:ext>
            </a:extLst>
          </a:blip>
          <a:srcRect/>
          <a:stretch>
            <a:fillRect/>
          </a:stretch>
        </p:blipFill>
        <p:spPr>
          <a:xfrm>
            <a:off x="2261474" y="1133985"/>
            <a:ext cx="3246204" cy="5385816"/>
          </a:xfrm>
        </p:spPr>
      </p:pic>
      <p:sp>
        <p:nvSpPr>
          <p:cNvPr id="5" name="Title 4"/>
          <p:cNvSpPr>
            <a:spLocks noGrp="true"/>
          </p:cNvSpPr>
          <p:nvPr>
            <p:ph type="title"/>
          </p:nvPr>
        </p:nvSpPr>
        <p:spPr/>
        <p:txBody>
          <a:bodyPr/>
          <a:lstStyle/>
          <a:p>
            <a:r>
              <a:rPr lang="en-IN" spc="-10" dirty="0">
                <a:latin typeface="Times New Roman" panose="02020603050405020304" pitchFamily="18" charset="0"/>
                <a:cs typeface="Times New Roman" panose="02020603050405020304" pitchFamily="18" charset="0"/>
              </a:rPr>
              <a:t>What </a:t>
            </a:r>
            <a:r>
              <a:rPr lang="en-IN" spc="-5" dirty="0">
                <a:latin typeface="Times New Roman" panose="02020603050405020304" pitchFamily="18" charset="0"/>
                <a:cs typeface="Times New Roman" panose="02020603050405020304" pitchFamily="18" charset="0"/>
              </a:rPr>
              <a:t>is</a:t>
            </a:r>
            <a:r>
              <a:rPr lang="en-IN" spc="-335"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AES?</a:t>
            </a:r>
            <a:endParaRPr lang="en-US" dirty="0">
              <a:latin typeface="Times New Roman" panose="02020603050405020304" pitchFamily="18" charset="0"/>
              <a:cs typeface="Times New Roman" panose="02020603050405020304" pitchFamily="18" charset="0"/>
            </a:endParaRPr>
          </a:p>
        </p:txBody>
      </p:sp>
      <p:sp>
        <p:nvSpPr>
          <p:cNvPr id="6" name="Text Placeholder 5"/>
          <p:cNvSpPr>
            <a:spLocks noGrp="true"/>
          </p:cNvSpPr>
          <p:nvPr>
            <p:ph type="body" idx="1"/>
          </p:nvPr>
        </p:nvSpPr>
        <p:spPr>
          <a:xfrm>
            <a:off x="6011334" y="2243662"/>
            <a:ext cx="5926666" cy="3635058"/>
          </a:xfrm>
        </p:spPr>
        <p:txBody>
          <a:bodyPr>
            <a:normAutofit/>
          </a:bodyPr>
          <a:lstStyle/>
          <a:p>
            <a:pPr marL="12700" marR="5080">
              <a:lnSpc>
                <a:spcPct val="93000"/>
              </a:lnSpc>
              <a:spcBef>
                <a:spcPts val="355"/>
              </a:spcBef>
            </a:pPr>
            <a:r>
              <a:rPr lang="en-US" sz="2000" spc="-15" dirty="0">
                <a:latin typeface="Times New Roman" panose="02020603050405020304" pitchFamily="18" charset="0"/>
                <a:cs typeface="Times New Roman" panose="02020603050405020304" pitchFamily="18" charset="0"/>
              </a:rPr>
              <a:t>AES </a:t>
            </a:r>
            <a:r>
              <a:rPr lang="en-US" sz="2000" spc="-10" dirty="0">
                <a:latin typeface="Times New Roman" panose="02020603050405020304" pitchFamily="18" charset="0"/>
                <a:cs typeface="Times New Roman" panose="02020603050405020304" pitchFamily="18" charset="0"/>
              </a:rPr>
              <a:t>is </a:t>
            </a:r>
            <a:r>
              <a:rPr lang="en-US" sz="2000" spc="-15" dirty="0">
                <a:latin typeface="Times New Roman" panose="02020603050405020304" pitchFamily="18" charset="0"/>
                <a:cs typeface="Times New Roman" panose="02020603050405020304" pitchFamily="18" charset="0"/>
              </a:rPr>
              <a:t>an </a:t>
            </a:r>
            <a:r>
              <a:rPr lang="en-US" sz="2000" spc="-10" dirty="0">
                <a:latin typeface="Times New Roman" panose="02020603050405020304" pitchFamily="18" charset="0"/>
                <a:cs typeface="Times New Roman" panose="02020603050405020304" pitchFamily="18" charset="0"/>
              </a:rPr>
              <a:t>encryption standard </a:t>
            </a:r>
            <a:r>
              <a:rPr lang="en-US" sz="2000" spc="-15" dirty="0">
                <a:latin typeface="Times New Roman" panose="02020603050405020304" pitchFamily="18" charset="0"/>
                <a:cs typeface="Times New Roman" panose="02020603050405020304" pitchFamily="18" charset="0"/>
              </a:rPr>
              <a:t>chosen </a:t>
            </a:r>
            <a:r>
              <a:rPr lang="en-US" sz="2000" spc="-10" dirty="0">
                <a:latin typeface="Times New Roman" panose="02020603050405020304" pitchFamily="18" charset="0"/>
                <a:cs typeface="Times New Roman" panose="02020603050405020304" pitchFamily="18" charset="0"/>
              </a:rPr>
              <a:t>by the  </a:t>
            </a:r>
            <a:r>
              <a:rPr lang="en-US" sz="2000" spc="-15" dirty="0">
                <a:latin typeface="Times New Roman" panose="02020603050405020304" pitchFamily="18" charset="0"/>
                <a:cs typeface="Times New Roman" panose="02020603050405020304" pitchFamily="18" charset="0"/>
              </a:rPr>
              <a:t>National </a:t>
            </a:r>
            <a:r>
              <a:rPr lang="en-US" sz="2000" spc="-10" dirty="0">
                <a:latin typeface="Times New Roman" panose="02020603050405020304" pitchFamily="18" charset="0"/>
                <a:cs typeface="Times New Roman" panose="02020603050405020304" pitchFamily="18" charset="0"/>
              </a:rPr>
              <a:t>Institute of </a:t>
            </a:r>
            <a:r>
              <a:rPr lang="en-US" sz="2000" spc="-15" dirty="0">
                <a:latin typeface="Times New Roman" panose="02020603050405020304" pitchFamily="18" charset="0"/>
                <a:cs typeface="Times New Roman" panose="02020603050405020304" pitchFamily="18" charset="0"/>
              </a:rPr>
              <a:t>Standards and  </a:t>
            </a:r>
            <a:r>
              <a:rPr lang="en-US" sz="2000" spc="-35" dirty="0">
                <a:latin typeface="Times New Roman" panose="02020603050405020304" pitchFamily="18" charset="0"/>
                <a:cs typeface="Times New Roman" panose="02020603050405020304" pitchFamily="18" charset="0"/>
              </a:rPr>
              <a:t>Technology(NIST), </a:t>
            </a:r>
            <a:r>
              <a:rPr lang="en-US" sz="2000" spc="-20" dirty="0">
                <a:latin typeface="Times New Roman" panose="02020603050405020304" pitchFamily="18" charset="0"/>
                <a:cs typeface="Times New Roman" panose="02020603050405020304" pitchFamily="18" charset="0"/>
              </a:rPr>
              <a:t>USA </a:t>
            </a:r>
            <a:r>
              <a:rPr lang="en-US" sz="2000" spc="-10" dirty="0">
                <a:latin typeface="Times New Roman" panose="02020603050405020304" pitchFamily="18" charset="0"/>
                <a:cs typeface="Times New Roman" panose="02020603050405020304" pitchFamily="18" charset="0"/>
              </a:rPr>
              <a:t>to </a:t>
            </a:r>
            <a:r>
              <a:rPr lang="en-US" sz="2000" spc="-15" dirty="0">
                <a:latin typeface="Times New Roman" panose="02020603050405020304" pitchFamily="18" charset="0"/>
                <a:cs typeface="Times New Roman" panose="02020603050405020304" pitchFamily="18" charset="0"/>
              </a:rPr>
              <a:t>protect </a:t>
            </a:r>
            <a:r>
              <a:rPr lang="en-US" sz="2000" spc="-10" dirty="0">
                <a:latin typeface="Times New Roman" panose="02020603050405020304" pitchFamily="18" charset="0"/>
                <a:cs typeface="Times New Roman" panose="02020603050405020304" pitchFamily="18" charset="0"/>
              </a:rPr>
              <a:t>classified  </a:t>
            </a:r>
            <a:r>
              <a:rPr lang="en-US" sz="2000" spc="-15" dirty="0">
                <a:latin typeface="Times New Roman" panose="02020603050405020304" pitchFamily="18" charset="0"/>
                <a:cs typeface="Times New Roman" panose="02020603050405020304" pitchFamily="18" charset="0"/>
              </a:rPr>
              <a:t>information. </a:t>
            </a:r>
            <a:r>
              <a:rPr lang="en-US" sz="2000" spc="-10" dirty="0">
                <a:latin typeface="Times New Roman" panose="02020603050405020304" pitchFamily="18" charset="0"/>
                <a:cs typeface="Times New Roman" panose="02020603050405020304" pitchFamily="18" charset="0"/>
              </a:rPr>
              <a:t>It </a:t>
            </a:r>
            <a:r>
              <a:rPr lang="en-US" sz="2000" spc="-15" dirty="0">
                <a:latin typeface="Times New Roman" panose="02020603050405020304" pitchFamily="18" charset="0"/>
                <a:cs typeface="Times New Roman" panose="02020603050405020304" pitchFamily="18" charset="0"/>
              </a:rPr>
              <a:t>has been accepted world wide as  </a:t>
            </a:r>
            <a:r>
              <a:rPr lang="en-US" sz="2000" spc="-10" dirty="0">
                <a:latin typeface="Times New Roman" panose="02020603050405020304" pitchFamily="18" charset="0"/>
                <a:cs typeface="Times New Roman" panose="02020603050405020304" pitchFamily="18" charset="0"/>
              </a:rPr>
              <a:t>a </a:t>
            </a:r>
            <a:r>
              <a:rPr lang="en-US" sz="2000" spc="-15" dirty="0">
                <a:latin typeface="Times New Roman" panose="02020603050405020304" pitchFamily="18" charset="0"/>
                <a:cs typeface="Times New Roman" panose="02020603050405020304" pitchFamily="18" charset="0"/>
              </a:rPr>
              <a:t>desirable algorithm </a:t>
            </a:r>
            <a:r>
              <a:rPr lang="en-US" sz="2000" spc="-5" dirty="0">
                <a:latin typeface="Times New Roman" panose="02020603050405020304" pitchFamily="18" charset="0"/>
                <a:cs typeface="Times New Roman" panose="02020603050405020304" pitchFamily="18" charset="0"/>
              </a:rPr>
              <a:t>to </a:t>
            </a:r>
            <a:r>
              <a:rPr lang="en-US" sz="2000" spc="-15" dirty="0">
                <a:latin typeface="Times New Roman" panose="02020603050405020304" pitchFamily="18" charset="0"/>
                <a:cs typeface="Times New Roman" panose="02020603050405020304" pitchFamily="18" charset="0"/>
              </a:rPr>
              <a:t>encrypt </a:t>
            </a:r>
            <a:r>
              <a:rPr lang="en-US" sz="2000" spc="-10" dirty="0">
                <a:latin typeface="Times New Roman" panose="02020603050405020304" pitchFamily="18" charset="0"/>
                <a:cs typeface="Times New Roman" panose="02020603050405020304" pitchFamily="18" charset="0"/>
              </a:rPr>
              <a:t>sensitive</a:t>
            </a:r>
            <a:r>
              <a:rPr lang="en-US" sz="2000" spc="3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data.</a:t>
            </a:r>
            <a:endParaRPr lang="en-US" sz="2000" dirty="0">
              <a:latin typeface="Times New Roman" panose="02020603050405020304" pitchFamily="18" charset="0"/>
              <a:cs typeface="Times New Roman" panose="02020603050405020304" pitchFamily="18" charset="0"/>
            </a:endParaRPr>
          </a:p>
          <a:p>
            <a:pPr marL="12700" marR="22860">
              <a:lnSpc>
                <a:spcPct val="93000"/>
              </a:lnSpc>
              <a:spcBef>
                <a:spcPts val="1395"/>
              </a:spcBef>
            </a:pPr>
            <a:r>
              <a:rPr lang="en-US" sz="2000" spc="-5" dirty="0">
                <a:latin typeface="Times New Roman" panose="02020603050405020304" pitchFamily="18" charset="0"/>
                <a:cs typeface="Times New Roman" panose="02020603050405020304" pitchFamily="18" charset="0"/>
              </a:rPr>
              <a:t>It </a:t>
            </a:r>
            <a:r>
              <a:rPr lang="en-US" sz="2000" spc="-10" dirty="0">
                <a:latin typeface="Times New Roman" panose="02020603050405020304" pitchFamily="18" charset="0"/>
                <a:cs typeface="Times New Roman" panose="02020603050405020304" pitchFamily="18" charset="0"/>
              </a:rPr>
              <a:t>is a </a:t>
            </a:r>
            <a:r>
              <a:rPr lang="en-US" sz="2000" spc="-15" dirty="0">
                <a:latin typeface="Times New Roman" panose="02020603050405020304" pitchFamily="18" charset="0"/>
                <a:cs typeface="Times New Roman" panose="02020603050405020304" pitchFamily="18" charset="0"/>
              </a:rPr>
              <a:t>block cipher which operates on </a:t>
            </a:r>
            <a:r>
              <a:rPr lang="en-US" sz="2000" spc="-10" dirty="0">
                <a:latin typeface="Times New Roman" panose="02020603050405020304" pitchFamily="18" charset="0"/>
                <a:cs typeface="Times New Roman" panose="02020603050405020304" pitchFamily="18" charset="0"/>
              </a:rPr>
              <a:t>block size  of </a:t>
            </a:r>
            <a:r>
              <a:rPr lang="en-US" sz="2000" spc="-15" dirty="0">
                <a:latin typeface="Times New Roman" panose="02020603050405020304" pitchFamily="18" charset="0"/>
                <a:cs typeface="Times New Roman" panose="02020603050405020304" pitchFamily="18" charset="0"/>
              </a:rPr>
              <a:t>128 </a:t>
            </a:r>
            <a:r>
              <a:rPr lang="en-US" sz="2000" spc="-10" dirty="0">
                <a:latin typeface="Times New Roman" panose="02020603050405020304" pitchFamily="18" charset="0"/>
                <a:cs typeface="Times New Roman" panose="02020603050405020304" pitchFamily="18" charset="0"/>
              </a:rPr>
              <a:t>bits for </a:t>
            </a:r>
            <a:r>
              <a:rPr lang="en-US" sz="2000" spc="-15" dirty="0">
                <a:latin typeface="Times New Roman" panose="02020603050405020304" pitchFamily="18" charset="0"/>
                <a:cs typeface="Times New Roman" panose="02020603050405020304" pitchFamily="18" charset="0"/>
              </a:rPr>
              <a:t>both encrypting as well </a:t>
            </a:r>
            <a:r>
              <a:rPr lang="en-US" sz="2000" spc="-20" dirty="0">
                <a:latin typeface="Times New Roman" panose="02020603050405020304" pitchFamily="18" charset="0"/>
                <a:cs typeface="Times New Roman" panose="02020603050405020304" pitchFamily="18" charset="0"/>
              </a:rPr>
              <a:t>as  </a:t>
            </a:r>
            <a:r>
              <a:rPr lang="en-US" sz="2000" spc="-10" dirty="0">
                <a:latin typeface="Times New Roman" panose="02020603050405020304" pitchFamily="18" charset="0"/>
                <a:cs typeface="Times New Roman" panose="02020603050405020304" pitchFamily="18" charset="0"/>
              </a:rPr>
              <a:t>decrypting.</a:t>
            </a:r>
            <a:endParaRPr lang="en-US" sz="2000" dirty="0">
              <a:latin typeface="Times New Roman" panose="02020603050405020304" pitchFamily="18" charset="0"/>
              <a:cs typeface="Times New Roman" panose="02020603050405020304" pitchFamily="18" charset="0"/>
            </a:endParaRPr>
          </a:p>
          <a:p>
            <a:pPr marL="12700">
              <a:spcBef>
                <a:spcPts val="1120"/>
              </a:spcBef>
            </a:pPr>
            <a:r>
              <a:rPr lang="en-US" sz="2000" spc="-10" dirty="0">
                <a:latin typeface="Times New Roman" panose="02020603050405020304" pitchFamily="18" charset="0"/>
                <a:cs typeface="Times New Roman" panose="02020603050405020304" pitchFamily="18" charset="0"/>
              </a:rPr>
              <a:t>Each </a:t>
            </a:r>
            <a:r>
              <a:rPr lang="en-US" sz="2000" spc="-20" dirty="0">
                <a:latin typeface="Times New Roman" panose="02020603050405020304" pitchFamily="18" charset="0"/>
                <a:cs typeface="Times New Roman" panose="02020603050405020304" pitchFamily="18" charset="0"/>
              </a:rPr>
              <a:t>Round </a:t>
            </a:r>
            <a:r>
              <a:rPr lang="en-US" sz="2000" spc="-15" dirty="0">
                <a:latin typeface="Times New Roman" panose="02020603050405020304" pitchFamily="18" charset="0"/>
                <a:cs typeface="Times New Roman" panose="02020603050405020304" pitchFamily="18" charset="0"/>
              </a:rPr>
              <a:t>performs same</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operations.</a:t>
            </a:r>
            <a:endParaRPr lang="en-US" sz="2000" dirty="0">
              <a:latin typeface="Times New Roman" panose="02020603050405020304" pitchFamily="18" charset="0"/>
              <a:cs typeface="Times New Roman" panose="02020603050405020304" pitchFamily="18" charset="0"/>
            </a:endParaRPr>
          </a:p>
        </p:txBody>
      </p:sp>
      <p:sp>
        <p:nvSpPr>
          <p:cNvPr id="8" name="Text Placeholder 7"/>
          <p:cNvSpPr>
            <a:spLocks noGrp="true"/>
          </p:cNvSpPr>
          <p:nvPr>
            <p:ph type="body" idx="14"/>
          </p:nvPr>
        </p:nvSpPr>
        <p:spPr>
          <a:xfrm>
            <a:off x="11269133" y="5232400"/>
            <a:ext cx="108454" cy="68646"/>
          </a:xfrm>
        </p:spPr>
        <p:txBody>
          <a:bodyPr>
            <a:normAutofit fontScale="32500" lnSpcReduction="20000"/>
          </a:bodyPr>
          <a:lstStyle/>
          <a:p>
            <a:endParaRPr lang="en-US" dirty="0"/>
          </a:p>
        </p:txBody>
      </p:sp>
      <p:sp>
        <p:nvSpPr>
          <p:cNvPr id="4" name="Slide Number Placeholder 3"/>
          <p:cNvSpPr>
            <a:spLocks noGrp="true"/>
          </p:cNvSpPr>
          <p:nvPr>
            <p:ph type="sldNum" sz="quarter" idx="12"/>
          </p:nvPr>
        </p:nvSpPr>
        <p:spPr/>
        <p:txBody>
          <a:bodyPr/>
          <a:lstStyle/>
          <a:p>
            <a:fld id="{8D581BC7-E183-40DB-AC97-C19EA4EB8894}" type="slidenum">
              <a:rPr lang="en-US" smtClean="0"/>
            </a:fld>
            <a:endParaRPr lang="en-US" dirty="0"/>
          </a:p>
        </p:txBody>
      </p:sp>
      <p:sp>
        <p:nvSpPr>
          <p:cNvPr id="3" name="Footer Placeholder 2"/>
          <p:cNvSpPr>
            <a:spLocks noGrp="true"/>
          </p:cNvSpPr>
          <p:nvPr>
            <p:ph type="ftr" sz="quarter" idx="11"/>
          </p:nvPr>
        </p:nvSpPr>
        <p:spPr/>
        <p:txBody>
          <a:bodyPr/>
          <a:lstStyle/>
          <a:p>
            <a:r>
              <a:rPr lang="en-US" dirty="0"/>
              <a:t>ADD A FOOTER</a:t>
            </a:r>
            <a:endParaRPr lang="en-US" dirty="0"/>
          </a:p>
        </p:txBody>
      </p:sp>
      <p:sp>
        <p:nvSpPr>
          <p:cNvPr id="2" name="Date Placeholder 1"/>
          <p:cNvSpPr>
            <a:spLocks noGrp="true"/>
          </p:cNvSpPr>
          <p:nvPr>
            <p:ph type="dt" sz="half" idx="10"/>
          </p:nvPr>
        </p:nvSpPr>
        <p:spPr/>
        <p:txBody>
          <a:bodyPr/>
          <a:lstStyle/>
          <a:p>
            <a:r>
              <a:rPr lang="en-US" dirty="0"/>
              <a:t>MM.DD.20XX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456672" y="725839"/>
            <a:ext cx="5021940" cy="804338"/>
          </a:xfrm>
        </p:spPr>
        <p:txBody>
          <a:bodyPr/>
          <a:lstStyle/>
          <a:p>
            <a:r>
              <a:rPr lang="en-IN" spc="-5" dirty="0">
                <a:latin typeface="Times New Roman" panose="02020603050405020304" pitchFamily="18" charset="0"/>
                <a:cs typeface="Times New Roman" panose="02020603050405020304" pitchFamily="18" charset="0"/>
              </a:rPr>
              <a:t>Why</a:t>
            </a:r>
            <a:r>
              <a:rPr lang="en-IN" spc="-34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AES?</a:t>
            </a:r>
            <a:endParaRPr lang="en-US" dirty="0">
              <a:latin typeface="Times New Roman" panose="02020603050405020304" pitchFamily="18" charset="0"/>
              <a:cs typeface="Times New Roman" panose="02020603050405020304" pitchFamily="18" charset="0"/>
            </a:endParaRPr>
          </a:p>
        </p:txBody>
      </p:sp>
      <p:sp>
        <p:nvSpPr>
          <p:cNvPr id="7" name="Text Placeholder 6"/>
          <p:cNvSpPr>
            <a:spLocks noGrp="true"/>
          </p:cNvSpPr>
          <p:nvPr>
            <p:ph type="body" idx="14"/>
          </p:nvPr>
        </p:nvSpPr>
        <p:spPr>
          <a:xfrm>
            <a:off x="110068" y="2412352"/>
            <a:ext cx="5715148" cy="3404248"/>
          </a:xfrm>
        </p:spPr>
        <p:txBody>
          <a:bodyPr>
            <a:noAutofit/>
          </a:bodyPr>
          <a:lstStyle/>
          <a:p>
            <a:pPr marL="12700">
              <a:spcBef>
                <a:spcPts val="1065"/>
              </a:spcBef>
            </a:pPr>
            <a:r>
              <a:rPr lang="en-US" sz="2000" spc="-5" dirty="0">
                <a:solidFill>
                  <a:schemeClr val="tx1"/>
                </a:solidFill>
                <a:latin typeface="Times New Roman" panose="02020603050405020304" pitchFamily="18" charset="0"/>
                <a:cs typeface="Times New Roman" panose="02020603050405020304" pitchFamily="18" charset="0"/>
              </a:rPr>
              <a:t>In 1990's the </a:t>
            </a:r>
            <a:r>
              <a:rPr lang="en-US" sz="2000" dirty="0">
                <a:solidFill>
                  <a:schemeClr val="tx1"/>
                </a:solidFill>
                <a:latin typeface="Times New Roman" panose="02020603050405020304" pitchFamily="18" charset="0"/>
                <a:cs typeface="Times New Roman" panose="02020603050405020304" pitchFamily="18" charset="0"/>
              </a:rPr>
              <a:t>cracking of DES </a:t>
            </a:r>
            <a:r>
              <a:rPr lang="en-US" sz="2000" spc="-5" dirty="0">
                <a:solidFill>
                  <a:schemeClr val="tx1"/>
                </a:solidFill>
                <a:latin typeface="Times New Roman" panose="02020603050405020304" pitchFamily="18" charset="0"/>
                <a:cs typeface="Times New Roman" panose="02020603050405020304" pitchFamily="18" charset="0"/>
              </a:rPr>
              <a:t>algorithm became</a:t>
            </a:r>
            <a:r>
              <a:rPr lang="en-US" sz="2000" spc="-55" dirty="0">
                <a:solidFill>
                  <a:schemeClr val="tx1"/>
                </a:solidFill>
                <a:latin typeface="Times New Roman" panose="02020603050405020304" pitchFamily="18" charset="0"/>
                <a:cs typeface="Times New Roman" panose="02020603050405020304" pitchFamily="18" charset="0"/>
              </a:rPr>
              <a:t> </a:t>
            </a:r>
            <a:r>
              <a:rPr lang="en-US" sz="2000" spc="-5" dirty="0">
                <a:solidFill>
                  <a:schemeClr val="tx1"/>
                </a:solidFill>
                <a:latin typeface="Times New Roman" panose="02020603050405020304" pitchFamily="18" charset="0"/>
                <a:cs typeface="Times New Roman" panose="02020603050405020304" pitchFamily="18" charset="0"/>
              </a:rPr>
              <a:t>possible.</a:t>
            </a:r>
            <a:endParaRPr lang="en-US" sz="2000" dirty="0">
              <a:solidFill>
                <a:schemeClr val="tx1"/>
              </a:solidFill>
              <a:latin typeface="Times New Roman" panose="02020603050405020304" pitchFamily="18" charset="0"/>
              <a:cs typeface="Times New Roman" panose="02020603050405020304" pitchFamily="18" charset="0"/>
            </a:endParaRPr>
          </a:p>
          <a:p>
            <a:pPr marL="12700" marR="1283970">
              <a:lnSpc>
                <a:spcPts val="2980"/>
              </a:lnSpc>
              <a:spcBef>
                <a:spcPts val="1240"/>
              </a:spcBef>
            </a:pPr>
            <a:r>
              <a:rPr lang="en-US" sz="2000" dirty="0">
                <a:solidFill>
                  <a:schemeClr val="tx1"/>
                </a:solidFill>
                <a:latin typeface="Times New Roman" panose="02020603050405020304" pitchFamily="18" charset="0"/>
                <a:cs typeface="Times New Roman" panose="02020603050405020304" pitchFamily="18" charset="0"/>
              </a:rPr>
              <a:t>Around 50hrs of </a:t>
            </a:r>
            <a:r>
              <a:rPr lang="en-US" sz="2000" spc="-5" dirty="0" smtClean="0">
                <a:solidFill>
                  <a:schemeClr val="tx1"/>
                </a:solidFill>
                <a:latin typeface="Times New Roman" panose="02020603050405020304" pitchFamily="18" charset="0"/>
                <a:cs typeface="Times New Roman" panose="02020603050405020304" pitchFamily="18" charset="0"/>
              </a:rPr>
              <a:t>brute forcing </a:t>
            </a:r>
            <a:r>
              <a:rPr lang="en-US" sz="2000" spc="-5" dirty="0">
                <a:solidFill>
                  <a:schemeClr val="tx1"/>
                </a:solidFill>
                <a:latin typeface="Times New Roman" panose="02020603050405020304" pitchFamily="18" charset="0"/>
                <a:cs typeface="Times New Roman" panose="02020603050405020304" pitchFamily="18" charset="0"/>
              </a:rPr>
              <a:t>allowed to </a:t>
            </a:r>
            <a:r>
              <a:rPr lang="en-US" sz="2000" dirty="0">
                <a:solidFill>
                  <a:schemeClr val="tx1"/>
                </a:solidFill>
                <a:latin typeface="Times New Roman" panose="02020603050405020304" pitchFamily="18" charset="0"/>
                <a:cs typeface="Times New Roman" panose="02020603050405020304" pitchFamily="18" charset="0"/>
              </a:rPr>
              <a:t>crack </a:t>
            </a:r>
            <a:r>
              <a:rPr lang="en-US" sz="2000" spc="-5" dirty="0">
                <a:solidFill>
                  <a:schemeClr val="tx1"/>
                </a:solidFill>
                <a:latin typeface="Times New Roman" panose="02020603050405020304" pitchFamily="18" charset="0"/>
                <a:cs typeface="Times New Roman" panose="02020603050405020304" pitchFamily="18" charset="0"/>
              </a:rPr>
              <a:t>the  message.</a:t>
            </a:r>
            <a:endParaRPr lang="en-US" sz="2000" dirty="0">
              <a:solidFill>
                <a:schemeClr val="tx1"/>
              </a:solidFill>
              <a:latin typeface="Times New Roman" panose="02020603050405020304" pitchFamily="18" charset="0"/>
              <a:cs typeface="Times New Roman" panose="02020603050405020304" pitchFamily="18" charset="0"/>
            </a:endParaRPr>
          </a:p>
          <a:p>
            <a:pPr marL="12700" marR="598805">
              <a:lnSpc>
                <a:spcPts val="2980"/>
              </a:lnSpc>
              <a:spcBef>
                <a:spcPts val="1170"/>
              </a:spcBef>
            </a:pPr>
            <a:r>
              <a:rPr lang="en-US" sz="2000" spc="-5" dirty="0">
                <a:solidFill>
                  <a:schemeClr val="tx1"/>
                </a:solidFill>
                <a:latin typeface="Times New Roman" panose="02020603050405020304" pitchFamily="18" charset="0"/>
                <a:cs typeface="Times New Roman" panose="02020603050405020304" pitchFamily="18" charset="0"/>
              </a:rPr>
              <a:t>NIST started </a:t>
            </a:r>
            <a:r>
              <a:rPr lang="en-US" sz="2000" dirty="0">
                <a:solidFill>
                  <a:schemeClr val="tx1"/>
                </a:solidFill>
                <a:latin typeface="Times New Roman" panose="02020603050405020304" pitchFamily="18" charset="0"/>
                <a:cs typeface="Times New Roman" panose="02020603050405020304" pitchFamily="18" charset="0"/>
              </a:rPr>
              <a:t>searching </a:t>
            </a:r>
            <a:r>
              <a:rPr lang="en-US" sz="2000" spc="-5" dirty="0">
                <a:solidFill>
                  <a:schemeClr val="tx1"/>
                </a:solidFill>
                <a:latin typeface="Times New Roman" panose="02020603050405020304" pitchFamily="18" charset="0"/>
                <a:cs typeface="Times New Roman" panose="02020603050405020304" pitchFamily="18" charset="0"/>
              </a:rPr>
              <a:t>for </a:t>
            </a:r>
            <a:r>
              <a:rPr lang="en-US" sz="2000" dirty="0">
                <a:solidFill>
                  <a:schemeClr val="tx1"/>
                </a:solidFill>
                <a:latin typeface="Times New Roman" panose="02020603050405020304" pitchFamily="18" charset="0"/>
                <a:cs typeface="Times New Roman" panose="02020603050405020304" pitchFamily="18" charset="0"/>
              </a:rPr>
              <a:t>new </a:t>
            </a:r>
            <a:r>
              <a:rPr lang="en-US" sz="2000" spc="-5" dirty="0">
                <a:solidFill>
                  <a:schemeClr val="tx1"/>
                </a:solidFill>
                <a:latin typeface="Times New Roman" panose="02020603050405020304" pitchFamily="18" charset="0"/>
                <a:cs typeface="Times New Roman" panose="02020603050405020304" pitchFamily="18" charset="0"/>
              </a:rPr>
              <a:t>feasible algorithm and  </a:t>
            </a:r>
            <a:r>
              <a:rPr lang="en-US" sz="2000" dirty="0">
                <a:solidFill>
                  <a:schemeClr val="tx1"/>
                </a:solidFill>
                <a:latin typeface="Times New Roman" panose="02020603050405020304" pitchFamily="18" charset="0"/>
                <a:cs typeface="Times New Roman" panose="02020603050405020304" pitchFamily="18" charset="0"/>
              </a:rPr>
              <a:t>proposed </a:t>
            </a:r>
            <a:r>
              <a:rPr lang="en-US" sz="2000" spc="-5" dirty="0">
                <a:solidFill>
                  <a:schemeClr val="tx1"/>
                </a:solidFill>
                <a:latin typeface="Times New Roman" panose="02020603050405020304" pitchFamily="18" charset="0"/>
                <a:cs typeface="Times New Roman" panose="02020603050405020304" pitchFamily="18" charset="0"/>
              </a:rPr>
              <a:t>its requirement in</a:t>
            </a:r>
            <a:r>
              <a:rPr lang="en-US" sz="2000" spc="-35" dirty="0">
                <a:solidFill>
                  <a:schemeClr val="tx1"/>
                </a:solidFill>
                <a:latin typeface="Times New Roman" panose="02020603050405020304" pitchFamily="18" charset="0"/>
                <a:cs typeface="Times New Roman" panose="02020603050405020304" pitchFamily="18" charset="0"/>
              </a:rPr>
              <a:t> </a:t>
            </a:r>
            <a:r>
              <a:rPr lang="en-US" sz="2000" spc="-5" dirty="0">
                <a:solidFill>
                  <a:schemeClr val="tx1"/>
                </a:solidFill>
                <a:latin typeface="Times New Roman" panose="02020603050405020304" pitchFamily="18" charset="0"/>
                <a:cs typeface="Times New Roman" panose="02020603050405020304" pitchFamily="18" charset="0"/>
              </a:rPr>
              <a:t>1997.</a:t>
            </a:r>
            <a:endParaRPr lang="en-US" sz="2000" dirty="0">
              <a:solidFill>
                <a:schemeClr val="tx1"/>
              </a:solidFill>
              <a:latin typeface="Times New Roman" panose="02020603050405020304" pitchFamily="18" charset="0"/>
              <a:cs typeface="Times New Roman" panose="02020603050405020304" pitchFamily="18" charset="0"/>
            </a:endParaRPr>
          </a:p>
          <a:p>
            <a:pPr marL="12700" marR="555625">
              <a:lnSpc>
                <a:spcPts val="2980"/>
              </a:lnSpc>
              <a:spcBef>
                <a:spcPts val="1170"/>
              </a:spcBef>
            </a:pPr>
            <a:r>
              <a:rPr lang="en-US" sz="2000" spc="-5" dirty="0">
                <a:solidFill>
                  <a:schemeClr val="tx1"/>
                </a:solidFill>
                <a:latin typeface="Times New Roman" panose="02020603050405020304" pitchFamily="18" charset="0"/>
                <a:cs typeface="Times New Roman" panose="02020603050405020304" pitchFamily="18" charset="0"/>
              </a:rPr>
              <a:t>In </a:t>
            </a:r>
            <a:r>
              <a:rPr lang="en-US" sz="2000" dirty="0">
                <a:solidFill>
                  <a:schemeClr val="tx1"/>
                </a:solidFill>
                <a:latin typeface="Times New Roman" panose="02020603050405020304" pitchFamily="18" charset="0"/>
                <a:cs typeface="Times New Roman" panose="02020603050405020304" pitchFamily="18" charset="0"/>
              </a:rPr>
              <a:t>2001 </a:t>
            </a:r>
            <a:r>
              <a:rPr lang="en-US" sz="2000" spc="-5" dirty="0">
                <a:solidFill>
                  <a:schemeClr val="tx1"/>
                </a:solidFill>
                <a:latin typeface="Times New Roman" panose="02020603050405020304" pitchFamily="18" charset="0"/>
                <a:cs typeface="Times New Roman" panose="02020603050405020304" pitchFamily="18" charset="0"/>
              </a:rPr>
              <a:t>Rijndael algorithm designed </a:t>
            </a:r>
            <a:r>
              <a:rPr lang="en-US" sz="2000" dirty="0">
                <a:solidFill>
                  <a:schemeClr val="tx1"/>
                </a:solidFill>
                <a:latin typeface="Times New Roman" panose="02020603050405020304" pitchFamily="18" charset="0"/>
                <a:cs typeface="Times New Roman" panose="02020603050405020304" pitchFamily="18" charset="0"/>
              </a:rPr>
              <a:t>by </a:t>
            </a:r>
            <a:r>
              <a:rPr lang="en-US" sz="2000" spc="-5" dirty="0">
                <a:solidFill>
                  <a:schemeClr val="tx1"/>
                </a:solidFill>
                <a:latin typeface="Times New Roman" panose="02020603050405020304" pitchFamily="18" charset="0"/>
                <a:cs typeface="Times New Roman" panose="02020603050405020304" pitchFamily="18" charset="0"/>
              </a:rPr>
              <a:t>Rijment and  </a:t>
            </a:r>
            <a:r>
              <a:rPr lang="en-US" sz="2000" dirty="0">
                <a:solidFill>
                  <a:schemeClr val="tx1"/>
                </a:solidFill>
                <a:latin typeface="Times New Roman" panose="02020603050405020304" pitchFamily="18" charset="0"/>
                <a:cs typeface="Times New Roman" panose="02020603050405020304" pitchFamily="18" charset="0"/>
              </a:rPr>
              <a:t>Daemon of </a:t>
            </a:r>
            <a:r>
              <a:rPr lang="en-US" sz="2000" spc="-5" dirty="0">
                <a:solidFill>
                  <a:schemeClr val="tx1"/>
                </a:solidFill>
                <a:latin typeface="Times New Roman" panose="02020603050405020304" pitchFamily="18" charset="0"/>
                <a:cs typeface="Times New Roman" panose="02020603050405020304" pitchFamily="18" charset="0"/>
              </a:rPr>
              <a:t>Belgium </a:t>
            </a:r>
            <a:r>
              <a:rPr lang="en-US" sz="2000" dirty="0">
                <a:solidFill>
                  <a:schemeClr val="tx1"/>
                </a:solidFill>
                <a:latin typeface="Times New Roman" panose="02020603050405020304" pitchFamily="18" charset="0"/>
                <a:cs typeface="Times New Roman" panose="02020603050405020304" pitchFamily="18" charset="0"/>
              </a:rPr>
              <a:t>was declared as </a:t>
            </a:r>
            <a:r>
              <a:rPr lang="en-US" sz="2000" spc="-5" dirty="0">
                <a:solidFill>
                  <a:schemeClr val="tx1"/>
                </a:solidFill>
                <a:latin typeface="Times New Roman" panose="02020603050405020304" pitchFamily="18" charset="0"/>
                <a:cs typeface="Times New Roman" panose="02020603050405020304" pitchFamily="18" charset="0"/>
              </a:rPr>
              <a:t>the winner </a:t>
            </a:r>
            <a:r>
              <a:rPr lang="en-US" sz="2000" dirty="0">
                <a:solidFill>
                  <a:schemeClr val="tx1"/>
                </a:solidFill>
                <a:latin typeface="Times New Roman" panose="02020603050405020304" pitchFamily="18" charset="0"/>
                <a:cs typeface="Times New Roman" panose="02020603050405020304" pitchFamily="18" charset="0"/>
              </a:rPr>
              <a:t>of </a:t>
            </a:r>
            <a:r>
              <a:rPr lang="en-US" sz="2000" spc="-5" dirty="0">
                <a:solidFill>
                  <a:schemeClr val="tx1"/>
                </a:solidFill>
                <a:latin typeface="Times New Roman" panose="02020603050405020304" pitchFamily="18" charset="0"/>
                <a:cs typeface="Times New Roman" panose="02020603050405020304" pitchFamily="18" charset="0"/>
              </a:rPr>
              <a:t>the  competition.</a:t>
            </a:r>
            <a:endParaRPr lang="en-US" sz="2000" dirty="0">
              <a:solidFill>
                <a:schemeClr val="tx1"/>
              </a:solidFill>
              <a:latin typeface="Times New Roman" panose="02020603050405020304" pitchFamily="18" charset="0"/>
              <a:cs typeface="Times New Roman" panose="02020603050405020304" pitchFamily="18" charset="0"/>
            </a:endParaRPr>
          </a:p>
          <a:p>
            <a:pPr marL="12700">
              <a:spcBef>
                <a:spcPts val="900"/>
              </a:spcBef>
            </a:pPr>
            <a:r>
              <a:rPr lang="en-US" sz="2000" spc="-5" dirty="0">
                <a:solidFill>
                  <a:schemeClr val="tx1"/>
                </a:solidFill>
                <a:latin typeface="Times New Roman" panose="02020603050405020304" pitchFamily="18" charset="0"/>
                <a:cs typeface="Times New Roman" panose="02020603050405020304" pitchFamily="18" charset="0"/>
              </a:rPr>
              <a:t>It met all </a:t>
            </a:r>
            <a:r>
              <a:rPr lang="en-US" sz="2000" spc="-30" dirty="0">
                <a:solidFill>
                  <a:schemeClr val="tx1"/>
                </a:solidFill>
                <a:latin typeface="Times New Roman" panose="02020603050405020304" pitchFamily="18" charset="0"/>
                <a:cs typeface="Times New Roman" panose="02020603050405020304" pitchFamily="18" charset="0"/>
              </a:rPr>
              <a:t>Security, </a:t>
            </a:r>
            <a:r>
              <a:rPr lang="en-US" sz="2000" spc="-5" dirty="0">
                <a:solidFill>
                  <a:schemeClr val="tx1"/>
                </a:solidFill>
                <a:latin typeface="Times New Roman" panose="02020603050405020304" pitchFamily="18" charset="0"/>
                <a:cs typeface="Times New Roman" panose="02020603050405020304" pitchFamily="18" charset="0"/>
              </a:rPr>
              <a:t>Cost </a:t>
            </a:r>
            <a:r>
              <a:rPr lang="en-US" sz="2000" dirty="0">
                <a:solidFill>
                  <a:schemeClr val="tx1"/>
                </a:solidFill>
                <a:latin typeface="Times New Roman" panose="02020603050405020304" pitchFamily="18" charset="0"/>
                <a:cs typeface="Times New Roman" panose="02020603050405020304" pitchFamily="18" charset="0"/>
              </a:rPr>
              <a:t>and </a:t>
            </a:r>
            <a:r>
              <a:rPr lang="en-US" sz="2000" spc="-5" dirty="0">
                <a:solidFill>
                  <a:schemeClr val="tx1"/>
                </a:solidFill>
                <a:latin typeface="Times New Roman" panose="02020603050405020304" pitchFamily="18" charset="0"/>
                <a:cs typeface="Times New Roman" panose="02020603050405020304" pitchFamily="18" charset="0"/>
              </a:rPr>
              <a:t>Implementation</a:t>
            </a:r>
            <a:r>
              <a:rPr lang="en-US" sz="2000" spc="-15" dirty="0">
                <a:solidFill>
                  <a:schemeClr val="tx1"/>
                </a:solidFill>
                <a:latin typeface="Times New Roman" panose="02020603050405020304" pitchFamily="18" charset="0"/>
                <a:cs typeface="Times New Roman" panose="02020603050405020304" pitchFamily="18" charset="0"/>
              </a:rPr>
              <a:t> </a:t>
            </a:r>
            <a:r>
              <a:rPr lang="en-US" sz="2000" spc="-5" dirty="0">
                <a:solidFill>
                  <a:schemeClr val="tx1"/>
                </a:solidFill>
                <a:latin typeface="Times New Roman" panose="02020603050405020304" pitchFamily="18" charset="0"/>
                <a:cs typeface="Times New Roman" panose="02020603050405020304" pitchFamily="18" charset="0"/>
              </a:rPr>
              <a:t>criteria.</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18" name="Picture Placeholder 17" descr="Abstract background"/>
          <p:cNvPicPr>
            <a:picLocks noGrp="true" noChangeAspect="true"/>
          </p:cNvPicPr>
          <p:nvPr>
            <p:ph type="pic" sz="quarter" idx="15"/>
          </p:nvPr>
        </p:nvPicPr>
        <p:blipFill>
          <a:blip r:embed="rId1">
            <a:extLst>
              <a:ext uri="{28A0092B-C50C-407E-A947-70E740481C1C}">
                <a14:useLocalDpi xmlns:a14="http://schemas.microsoft.com/office/drawing/2010/main" val="false"/>
              </a:ext>
            </a:extLst>
          </a:blip>
          <a:srcRect/>
          <a:stretch>
            <a:fillRect/>
          </a:stretch>
        </p:blipFill>
        <p:spPr/>
      </p:pic>
      <p:sp>
        <p:nvSpPr>
          <p:cNvPr id="5" name="Slide Number Placeholder 4"/>
          <p:cNvSpPr>
            <a:spLocks noGrp="true"/>
          </p:cNvSpPr>
          <p:nvPr>
            <p:ph type="sldNum" sz="quarter" idx="12"/>
          </p:nvPr>
        </p:nvSpPr>
        <p:spPr/>
        <p:txBody>
          <a:bodyPr/>
          <a:lstStyle/>
          <a:p>
            <a:fld id="{8D581BC7-E183-40DB-AC97-C19EA4EB8894}" type="slidenum">
              <a:rPr lang="en-US" smtClean="0"/>
            </a:fld>
            <a:endParaRPr lang="en-US" dirty="0"/>
          </a:p>
        </p:txBody>
      </p:sp>
      <p:sp>
        <p:nvSpPr>
          <p:cNvPr id="4" name="Footer Placeholder 3"/>
          <p:cNvSpPr>
            <a:spLocks noGrp="true"/>
          </p:cNvSpPr>
          <p:nvPr>
            <p:ph type="ftr" sz="quarter" idx="11"/>
          </p:nvPr>
        </p:nvSpPr>
        <p:spPr/>
        <p:txBody>
          <a:bodyPr/>
          <a:lstStyle/>
          <a:p>
            <a:r>
              <a:rPr lang="en-US" dirty="0"/>
              <a:t>ADD A FOOTER</a:t>
            </a:r>
            <a:endParaRPr lang="en-US" dirty="0"/>
          </a:p>
        </p:txBody>
      </p:sp>
      <p:sp>
        <p:nvSpPr>
          <p:cNvPr id="3" name="Date Placeholder 2"/>
          <p:cNvSpPr>
            <a:spLocks noGrp="true"/>
          </p:cNvSpPr>
          <p:nvPr>
            <p:ph type="dt" sz="half" idx="10"/>
          </p:nvPr>
        </p:nvSpPr>
        <p:spPr/>
        <p:txBody>
          <a:bodyPr/>
          <a:lstStyle/>
          <a:p>
            <a:r>
              <a:rPr lang="en-US" dirty="0"/>
              <a:t>MM.DD.20XX</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true"/>
          </p:cNvSpPr>
          <p:nvPr>
            <p:ph type="body" idx="1"/>
          </p:nvPr>
        </p:nvSpPr>
        <p:spPr>
          <a:xfrm>
            <a:off x="132080" y="121920"/>
            <a:ext cx="11938000" cy="5756800"/>
          </a:xfrm>
        </p:spPr>
        <p:txBody>
          <a:bodyPr>
            <a:normAutofit fontScale="92500" lnSpcReduction="10000"/>
          </a:bodyPr>
          <a:lstStyle/>
          <a:p>
            <a:pPr lvl="3" algn="ctr"/>
            <a:r>
              <a:rPr lang="en-IN" sz="3400" spc="-5" dirty="0">
                <a:solidFill>
                  <a:schemeClr val="bg2"/>
                </a:solidFill>
                <a:latin typeface="Times New Roman" panose="02020603050405020304" pitchFamily="18" charset="0"/>
                <a:cs typeface="Times New Roman" panose="02020603050405020304" pitchFamily="18" charset="0"/>
              </a:rPr>
              <a:t>How Does it</a:t>
            </a:r>
            <a:r>
              <a:rPr lang="en-IN" sz="3400" spc="-80" dirty="0">
                <a:solidFill>
                  <a:schemeClr val="bg2"/>
                </a:solidFill>
                <a:latin typeface="Times New Roman" panose="02020603050405020304" pitchFamily="18" charset="0"/>
                <a:cs typeface="Times New Roman" panose="02020603050405020304" pitchFamily="18" charset="0"/>
              </a:rPr>
              <a:t> </a:t>
            </a:r>
            <a:r>
              <a:rPr lang="en-IN" sz="3400" spc="-5" dirty="0">
                <a:solidFill>
                  <a:schemeClr val="bg2"/>
                </a:solidFill>
                <a:latin typeface="Times New Roman" panose="02020603050405020304" pitchFamily="18" charset="0"/>
                <a:cs typeface="Times New Roman" panose="02020603050405020304" pitchFamily="18" charset="0"/>
              </a:rPr>
              <a:t>works</a:t>
            </a:r>
            <a:r>
              <a:rPr lang="en-IN" sz="3400" spc="-5" dirty="0" smtClean="0">
                <a:solidFill>
                  <a:schemeClr val="bg2"/>
                </a:solidFill>
                <a:latin typeface="Times New Roman" panose="02020603050405020304" pitchFamily="18" charset="0"/>
                <a:cs typeface="Times New Roman" panose="02020603050405020304" pitchFamily="18" charset="0"/>
              </a:rPr>
              <a:t>?</a:t>
            </a:r>
            <a:endParaRPr lang="en-IN" sz="3400" dirty="0">
              <a:solidFill>
                <a:schemeClr val="bg2"/>
              </a:solidFill>
              <a:latin typeface="Times New Roman" panose="02020603050405020304" pitchFamily="18" charset="0"/>
              <a:cs typeface="Times New Roman" panose="02020603050405020304" pitchFamily="18" charset="0"/>
            </a:endParaRPr>
          </a:p>
          <a:p>
            <a:pPr lvl="3" algn="ctr"/>
            <a:endParaRPr lang="en-IN" sz="3400" dirty="0" smtClean="0">
              <a:solidFill>
                <a:schemeClr val="bg2"/>
              </a:solidFill>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sz="2200" dirty="0" smtClean="0">
              <a:latin typeface="Times New Roman" panose="02020603050405020304" pitchFamily="18" charset="0"/>
              <a:cs typeface="Times New Roman" panose="02020603050405020304" pitchFamily="18" charset="0"/>
            </a:endParaRPr>
          </a:p>
          <a:p>
            <a:pPr marL="335280" marR="5080" algn="l">
              <a:lnSpc>
                <a:spcPct val="94000"/>
              </a:lnSpc>
              <a:spcBef>
                <a:spcPts val="325"/>
              </a:spcBef>
            </a:pPr>
            <a:r>
              <a:rPr lang="en-US" sz="2200" spc="5" dirty="0">
                <a:latin typeface="Times New Roman" panose="02020603050405020304" pitchFamily="18" charset="0"/>
                <a:cs typeface="Times New Roman" panose="02020603050405020304" pitchFamily="18" charset="0"/>
              </a:rPr>
              <a:t>AES </a:t>
            </a:r>
            <a:r>
              <a:rPr lang="en-US" sz="2200" dirty="0">
                <a:latin typeface="Times New Roman" panose="02020603050405020304" pitchFamily="18" charset="0"/>
                <a:cs typeface="Times New Roman" panose="02020603050405020304" pitchFamily="18" charset="0"/>
              </a:rPr>
              <a:t>basically repeats </a:t>
            </a:r>
            <a:r>
              <a:rPr lang="en-US" sz="2200" spc="5" dirty="0">
                <a:latin typeface="Times New Roman" panose="02020603050405020304" pitchFamily="18" charset="0"/>
                <a:cs typeface="Times New Roman" panose="02020603050405020304" pitchFamily="18" charset="0"/>
              </a:rPr>
              <a:t>4 </a:t>
            </a:r>
            <a:r>
              <a:rPr lang="en-US" sz="2200" dirty="0">
                <a:latin typeface="Times New Roman" panose="02020603050405020304" pitchFamily="18" charset="0"/>
                <a:cs typeface="Times New Roman" panose="02020603050405020304" pitchFamily="18" charset="0"/>
              </a:rPr>
              <a:t>major functions </a:t>
            </a:r>
            <a:r>
              <a:rPr lang="en-US" sz="2200" spc="5" dirty="0">
                <a:latin typeface="Times New Roman" panose="02020603050405020304" pitchFamily="18" charset="0"/>
                <a:cs typeface="Times New Roman" panose="02020603050405020304" pitchFamily="18" charset="0"/>
              </a:rPr>
              <a:t>to encrypt  </a:t>
            </a:r>
            <a:r>
              <a:rPr lang="en-US" sz="2200" dirty="0" err="1">
                <a:latin typeface="Times New Roman" panose="02020603050405020304" pitchFamily="18" charset="0"/>
                <a:cs typeface="Times New Roman" panose="02020603050405020304" pitchFamily="18" charset="0"/>
              </a:rPr>
              <a:t>data.It</a:t>
            </a:r>
            <a:r>
              <a:rPr lang="en-US" sz="2200" dirty="0">
                <a:latin typeface="Times New Roman" panose="02020603050405020304" pitchFamily="18" charset="0"/>
                <a:cs typeface="Times New Roman" panose="02020603050405020304" pitchFamily="18" charset="0"/>
              </a:rPr>
              <a:t> takes 128 bit block of data and </a:t>
            </a:r>
            <a:r>
              <a:rPr lang="en-US" sz="2200" spc="5" dirty="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key[</a:t>
            </a:r>
            <a:r>
              <a:rPr lang="en-US" sz="2200" dirty="0" err="1">
                <a:latin typeface="Times New Roman" panose="02020603050405020304" pitchFamily="18" charset="0"/>
                <a:cs typeface="Times New Roman" panose="02020603050405020304" pitchFamily="18" charset="0"/>
              </a:rPr>
              <a:t>laymans</a:t>
            </a:r>
            <a:r>
              <a:rPr lang="en-US" sz="2200" dirty="0">
                <a:latin typeface="Times New Roman" panose="02020603050405020304" pitchFamily="18" charset="0"/>
                <a:cs typeface="Times New Roman" panose="02020603050405020304" pitchFamily="18" charset="0"/>
              </a:rPr>
              <a:t>  term password] and gives </a:t>
            </a:r>
            <a:r>
              <a:rPr lang="en-US" sz="2200" spc="5"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ciphertext</a:t>
            </a:r>
            <a:r>
              <a:rPr lang="en-US" sz="2200" dirty="0">
                <a:latin typeface="Times New Roman" panose="02020603050405020304" pitchFamily="18" charset="0"/>
                <a:cs typeface="Times New Roman" panose="02020603050405020304" pitchFamily="18" charset="0"/>
              </a:rPr>
              <a:t> as </a:t>
            </a:r>
            <a:r>
              <a:rPr lang="en-US" sz="2200" dirty="0" err="1">
                <a:latin typeface="Times New Roman" panose="02020603050405020304" pitchFamily="18" charset="0"/>
                <a:cs typeface="Times New Roman" panose="02020603050405020304" pitchFamily="18" charset="0"/>
              </a:rPr>
              <a:t>output.The</a:t>
            </a:r>
            <a:r>
              <a:rPr lang="en-US" sz="2200" dirty="0">
                <a:latin typeface="Times New Roman" panose="02020603050405020304" pitchFamily="18" charset="0"/>
                <a:cs typeface="Times New Roman" panose="02020603050405020304" pitchFamily="18" charset="0"/>
              </a:rPr>
              <a:t>  functions</a:t>
            </a:r>
            <a:r>
              <a:rPr lang="en-US" sz="2200" spc="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are:</a:t>
            </a:r>
            <a:endParaRPr lang="en-US" sz="2200" spc="-5" dirty="0">
              <a:latin typeface="Times New Roman" panose="02020603050405020304" pitchFamily="18" charset="0"/>
              <a:cs typeface="Times New Roman" panose="02020603050405020304" pitchFamily="18" charset="0"/>
            </a:endParaRPr>
          </a:p>
          <a:p>
            <a:pPr marL="335280" marR="5080" algn="l">
              <a:lnSpc>
                <a:spcPct val="94000"/>
              </a:lnSpc>
              <a:spcBef>
                <a:spcPts val="325"/>
              </a:spcBef>
            </a:pPr>
            <a:endParaRPr lang="en-US" sz="2200" spc="-5" dirty="0">
              <a:latin typeface="Times New Roman" panose="02020603050405020304" pitchFamily="18" charset="0"/>
              <a:cs typeface="Times New Roman" panose="02020603050405020304" pitchFamily="18" charset="0"/>
            </a:endParaRPr>
          </a:p>
          <a:p>
            <a:pPr marL="849630" marR="5080" indent="-514350" algn="l">
              <a:lnSpc>
                <a:spcPct val="94000"/>
              </a:lnSpc>
              <a:spcBef>
                <a:spcPts val="325"/>
              </a:spcBef>
              <a:buAutoNum type="romanUcPeriod"/>
            </a:pPr>
            <a:r>
              <a:rPr lang="en-IN" sz="2200" spc="5" dirty="0" smtClean="0">
                <a:latin typeface="Times New Roman" panose="02020603050405020304" pitchFamily="18" charset="0"/>
                <a:cs typeface="Times New Roman" panose="02020603050405020304" pitchFamily="18" charset="0"/>
              </a:rPr>
              <a:t>Sub </a:t>
            </a:r>
            <a:r>
              <a:rPr lang="en-IN" sz="2200" spc="5" dirty="0">
                <a:latin typeface="Times New Roman" panose="02020603050405020304" pitchFamily="18" charset="0"/>
                <a:cs typeface="Times New Roman" panose="02020603050405020304" pitchFamily="18" charset="0"/>
              </a:rPr>
              <a:t>Bytes </a:t>
            </a:r>
            <a:endParaRPr lang="en-IN" sz="2200" spc="5" dirty="0">
              <a:latin typeface="Times New Roman" panose="02020603050405020304" pitchFamily="18" charset="0"/>
              <a:cs typeface="Times New Roman" panose="02020603050405020304" pitchFamily="18" charset="0"/>
            </a:endParaRPr>
          </a:p>
          <a:p>
            <a:pPr marL="849630" marR="5080" indent="-514350" algn="l">
              <a:lnSpc>
                <a:spcPct val="94000"/>
              </a:lnSpc>
              <a:spcBef>
                <a:spcPts val="325"/>
              </a:spcBef>
              <a:buAutoNum type="romanUcPeriod"/>
            </a:pPr>
            <a:endParaRPr lang="en-IN" sz="2200" spc="5" dirty="0">
              <a:latin typeface="Times New Roman" panose="02020603050405020304" pitchFamily="18" charset="0"/>
              <a:cs typeface="Times New Roman" panose="02020603050405020304" pitchFamily="18" charset="0"/>
            </a:endParaRPr>
          </a:p>
          <a:p>
            <a:pPr marL="335280" marR="5080" algn="l">
              <a:lnSpc>
                <a:spcPct val="94000"/>
              </a:lnSpc>
              <a:spcBef>
                <a:spcPts val="325"/>
              </a:spcBef>
            </a:pPr>
            <a:r>
              <a:rPr lang="en-IN" sz="2200" spc="-15" dirty="0">
                <a:latin typeface="Times New Roman" panose="02020603050405020304" pitchFamily="18" charset="0"/>
                <a:cs typeface="Times New Roman" panose="02020603050405020304" pitchFamily="18" charset="0"/>
              </a:rPr>
              <a:t>II. Shift </a:t>
            </a:r>
            <a:r>
              <a:rPr lang="en-IN" sz="2200" spc="-5" dirty="0">
                <a:latin typeface="Times New Roman" panose="02020603050405020304" pitchFamily="18" charset="0"/>
                <a:cs typeface="Times New Roman" panose="02020603050405020304" pitchFamily="18" charset="0"/>
              </a:rPr>
              <a:t>Rows  </a:t>
            </a:r>
            <a:endParaRPr lang="en-IN" sz="2200" spc="-5" dirty="0" smtClean="0">
              <a:latin typeface="Times New Roman" panose="02020603050405020304" pitchFamily="18" charset="0"/>
              <a:cs typeface="Times New Roman" panose="02020603050405020304" pitchFamily="18" charset="0"/>
            </a:endParaRPr>
          </a:p>
          <a:p>
            <a:pPr marL="335280" marR="5080" algn="l">
              <a:lnSpc>
                <a:spcPct val="94000"/>
              </a:lnSpc>
              <a:spcBef>
                <a:spcPts val="325"/>
              </a:spcBef>
            </a:pPr>
            <a:endParaRPr lang="en-IN" sz="2200" spc="-5" dirty="0">
              <a:latin typeface="Times New Roman" panose="02020603050405020304" pitchFamily="18" charset="0"/>
              <a:cs typeface="Times New Roman" panose="02020603050405020304" pitchFamily="18" charset="0"/>
            </a:endParaRPr>
          </a:p>
          <a:p>
            <a:pPr marL="335280" marR="5080" algn="l">
              <a:lnSpc>
                <a:spcPct val="94000"/>
              </a:lnSpc>
              <a:spcBef>
                <a:spcPts val="325"/>
              </a:spcBef>
            </a:pPr>
            <a:r>
              <a:rPr lang="en-IN" sz="2200" spc="-45" dirty="0" smtClean="0">
                <a:latin typeface="Times New Roman" panose="02020603050405020304" pitchFamily="18" charset="0"/>
                <a:cs typeface="Times New Roman" panose="02020603050405020304" pitchFamily="18" charset="0"/>
              </a:rPr>
              <a:t>III</a:t>
            </a:r>
            <a:r>
              <a:rPr lang="en-IN" sz="2200" spc="-45" dirty="0">
                <a:latin typeface="Times New Roman" panose="02020603050405020304" pitchFamily="18" charset="0"/>
                <a:cs typeface="Times New Roman" panose="02020603050405020304" pitchFamily="18" charset="0"/>
              </a:rPr>
              <a:t>. Mix </a:t>
            </a:r>
            <a:r>
              <a:rPr lang="en-IN" sz="2200" dirty="0">
                <a:latin typeface="Times New Roman" panose="02020603050405020304" pitchFamily="18" charset="0"/>
                <a:cs typeface="Times New Roman" panose="02020603050405020304" pitchFamily="18" charset="0"/>
              </a:rPr>
              <a:t>Columns  </a:t>
            </a:r>
            <a:endParaRPr lang="en-IN" sz="2200" dirty="0" smtClean="0">
              <a:latin typeface="Times New Roman" panose="02020603050405020304" pitchFamily="18" charset="0"/>
              <a:cs typeface="Times New Roman" panose="02020603050405020304" pitchFamily="18" charset="0"/>
            </a:endParaRPr>
          </a:p>
          <a:p>
            <a:pPr marL="335280" marR="5080" algn="l">
              <a:lnSpc>
                <a:spcPct val="94000"/>
              </a:lnSpc>
              <a:spcBef>
                <a:spcPts val="325"/>
              </a:spcBef>
            </a:pPr>
            <a:endParaRPr lang="en-IN" sz="2200" dirty="0">
              <a:latin typeface="Times New Roman" panose="02020603050405020304" pitchFamily="18" charset="0"/>
              <a:cs typeface="Times New Roman" panose="02020603050405020304" pitchFamily="18" charset="0"/>
            </a:endParaRPr>
          </a:p>
          <a:p>
            <a:pPr marL="335280" marR="5080" algn="l">
              <a:lnSpc>
                <a:spcPct val="94000"/>
              </a:lnSpc>
              <a:spcBef>
                <a:spcPts val="325"/>
              </a:spcBef>
            </a:pPr>
            <a:r>
              <a:rPr lang="en-IN" sz="2200" spc="-100" dirty="0">
                <a:latin typeface="Times New Roman" panose="02020603050405020304" pitchFamily="18" charset="0"/>
                <a:cs typeface="Times New Roman" panose="02020603050405020304" pitchFamily="18" charset="0"/>
              </a:rPr>
              <a:t>IV. Add</a:t>
            </a:r>
            <a:r>
              <a:rPr lang="en-IN" sz="2200" spc="-1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Key</a:t>
            </a:r>
            <a:endParaRPr lang="en-IN" sz="2200"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br>
              <a:rPr lang="en-IN" dirty="0">
                <a:latin typeface="Times New Roman" panose="02020603050405020304" pitchFamily="18" charset="0"/>
                <a:cs typeface="Times New Roman" panose="02020603050405020304" pitchFamily="18" charset="0"/>
              </a:rPr>
            </a:br>
            <a:endParaRPr lang="en-IN" dirty="0" smtClean="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5" name="Date Placeholder 4"/>
          <p:cNvSpPr>
            <a:spLocks noGrp="true"/>
          </p:cNvSpPr>
          <p:nvPr>
            <p:ph type="dt" sz="half" idx="10"/>
          </p:nvPr>
        </p:nvSpPr>
        <p:spPr/>
        <p:txBody>
          <a:bodyPr/>
          <a:lstStyle/>
          <a:p>
            <a:r>
              <a:rPr lang="en-US" noProof="0" smtClean="0"/>
              <a:t>MM.DD.20XX</a:t>
            </a:r>
            <a:endParaRPr lang="en-US" noProof="0" dirty="0"/>
          </a:p>
        </p:txBody>
      </p:sp>
      <p:sp>
        <p:nvSpPr>
          <p:cNvPr id="6" name="Footer Placeholder 5"/>
          <p:cNvSpPr>
            <a:spLocks noGrp="true"/>
          </p:cNvSpPr>
          <p:nvPr>
            <p:ph type="ftr" sz="quarter" idx="11"/>
          </p:nvPr>
        </p:nvSpPr>
        <p:spPr/>
        <p:txBody>
          <a:bodyPr/>
          <a:lstStyle/>
          <a:p>
            <a:r>
              <a:rPr lang="en-US" noProof="0" smtClean="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395801" y="529002"/>
            <a:ext cx="4464049" cy="804338"/>
          </a:xfrm>
        </p:spPr>
        <p:txBody>
          <a:bodyPr>
            <a:normAutofit/>
          </a:bodyPr>
          <a:lstStyle/>
          <a:p>
            <a:r>
              <a:rPr lang="en-IN" spc="-5" dirty="0">
                <a:latin typeface="Times New Roman" panose="02020603050405020304" pitchFamily="18" charset="0"/>
                <a:cs typeface="Times New Roman" panose="02020603050405020304" pitchFamily="18" charset="0"/>
              </a:rPr>
              <a:t>How </a:t>
            </a:r>
            <a:r>
              <a:rPr lang="en-IN" spc="-5" dirty="0" smtClean="0">
                <a:latin typeface="Times New Roman" panose="02020603050405020304" pitchFamily="18" charset="0"/>
                <a:cs typeface="Times New Roman" panose="02020603050405020304" pitchFamily="18" charset="0"/>
              </a:rPr>
              <a:t>Doe</a:t>
            </a:r>
            <a:r>
              <a:rPr lang="" altLang="en-IN" spc="-5" dirty="0" smtClean="0">
                <a:latin typeface="Times New Roman" panose="02020603050405020304" pitchFamily="18" charset="0"/>
                <a:cs typeface="Times New Roman" panose="02020603050405020304" pitchFamily="18" charset="0"/>
              </a:rPr>
              <a:t>s</a:t>
            </a:r>
            <a:r>
              <a:rPr lang="en-IN" spc="-5" dirty="0" smtClean="0">
                <a:latin typeface="Times New Roman" panose="02020603050405020304" pitchFamily="18" charset="0"/>
                <a:cs typeface="Times New Roman" panose="02020603050405020304" pitchFamily="18" charset="0"/>
              </a:rPr>
              <a:t> it</a:t>
            </a:r>
            <a:r>
              <a:rPr lang="en-IN" spc="-80" dirty="0" smtClean="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works?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true"/>
          </p:cNvSpPr>
          <p:nvPr>
            <p:ph type="body" idx="1"/>
          </p:nvPr>
        </p:nvSpPr>
        <p:spPr>
          <a:xfrm>
            <a:off x="488103" y="1865494"/>
            <a:ext cx="4574963" cy="2949853"/>
          </a:xfrm>
        </p:spPr>
        <p:txBody>
          <a:bodyPr>
            <a:noAutofit/>
          </a:bodyPr>
          <a:lstStyle/>
          <a:p>
            <a:pPr marL="184150" marR="5080" indent="-171450">
              <a:lnSpc>
                <a:spcPts val="2520"/>
              </a:lnSpc>
              <a:spcBef>
                <a:spcPts val="320"/>
              </a:spcBef>
              <a:buFont typeface="Arial" panose="02080604020202020204" pitchFamily="34" charset="0"/>
              <a:buChar char="•"/>
            </a:pPr>
            <a:r>
              <a:rPr lang="en-US" sz="2000" spc="-10" dirty="0">
                <a:latin typeface="Times New Roman" panose="02020603050405020304" pitchFamily="18" charset="0"/>
                <a:cs typeface="Times New Roman" panose="02020603050405020304" pitchFamily="18" charset="0"/>
              </a:rPr>
              <a:t>The number </a:t>
            </a:r>
            <a:r>
              <a:rPr lang="en-US" sz="2000" spc="-5" dirty="0">
                <a:latin typeface="Times New Roman" panose="02020603050405020304" pitchFamily="18" charset="0"/>
                <a:cs typeface="Times New Roman" panose="02020603050405020304" pitchFamily="18" charset="0"/>
              </a:rPr>
              <a:t>of </a:t>
            </a:r>
            <a:r>
              <a:rPr lang="en-US" sz="2000" spc="-10" dirty="0">
                <a:latin typeface="Times New Roman" panose="02020603050405020304" pitchFamily="18" charset="0"/>
                <a:cs typeface="Times New Roman" panose="02020603050405020304" pitchFamily="18" charset="0"/>
              </a:rPr>
              <a:t>rounds performed by the algorithm </a:t>
            </a:r>
            <a:r>
              <a:rPr lang="en-US" sz="2000" spc="-5" dirty="0">
                <a:latin typeface="Times New Roman" panose="02020603050405020304" pitchFamily="18" charset="0"/>
                <a:cs typeface="Times New Roman" panose="02020603050405020304" pitchFamily="18" charset="0"/>
              </a:rPr>
              <a:t>strictly </a:t>
            </a:r>
            <a:r>
              <a:rPr lang="en-US" sz="2000" spc="-10" dirty="0">
                <a:latin typeface="Times New Roman" panose="02020603050405020304" pitchFamily="18" charset="0"/>
                <a:cs typeface="Times New Roman" panose="02020603050405020304" pitchFamily="18" charset="0"/>
              </a:rPr>
              <a:t>depends on  the </a:t>
            </a:r>
            <a:r>
              <a:rPr lang="en-US" sz="2000" spc="-5" dirty="0">
                <a:latin typeface="Times New Roman" panose="02020603050405020304" pitchFamily="18" charset="0"/>
                <a:cs typeface="Times New Roman" panose="02020603050405020304" pitchFamily="18" charset="0"/>
              </a:rPr>
              <a:t>size </a:t>
            </a:r>
            <a:r>
              <a:rPr lang="en-US" sz="2000" spc="-10" dirty="0">
                <a:latin typeface="Times New Roman" panose="02020603050405020304" pitchFamily="18" charset="0"/>
                <a:cs typeface="Times New Roman" panose="02020603050405020304" pitchFamily="18" charset="0"/>
              </a:rPr>
              <a:t>of</a:t>
            </a:r>
            <a:r>
              <a:rPr lang="en-US" sz="2000" spc="5" dirty="0">
                <a:latin typeface="Times New Roman" panose="02020603050405020304" pitchFamily="18" charset="0"/>
                <a:cs typeface="Times New Roman" panose="02020603050405020304" pitchFamily="18" charset="0"/>
              </a:rPr>
              <a:t> </a:t>
            </a:r>
            <a:r>
              <a:rPr lang="en-US" sz="2000" spc="-45" dirty="0">
                <a:latin typeface="Times New Roman" panose="02020603050405020304" pitchFamily="18" charset="0"/>
                <a:cs typeface="Times New Roman" panose="02020603050405020304" pitchFamily="18" charset="0"/>
              </a:rPr>
              <a:t>key</a:t>
            </a:r>
            <a:r>
              <a:rPr lang="en-US" sz="2000" spc="-45" dirty="0" smtClean="0">
                <a:latin typeface="Times New Roman" panose="02020603050405020304" pitchFamily="18" charset="0"/>
                <a:cs typeface="Times New Roman" panose="02020603050405020304" pitchFamily="18" charset="0"/>
              </a:rPr>
              <a:t>.</a:t>
            </a:r>
            <a:endParaRPr lang="en-US" sz="2000" spc="-45" dirty="0" smtClean="0">
              <a:latin typeface="Times New Roman" panose="02020603050405020304" pitchFamily="18" charset="0"/>
              <a:cs typeface="Times New Roman" panose="02020603050405020304" pitchFamily="18" charset="0"/>
            </a:endParaRPr>
          </a:p>
          <a:p>
            <a:pPr marL="12700" marR="5080">
              <a:lnSpc>
                <a:spcPts val="2520"/>
              </a:lnSpc>
              <a:spcBef>
                <a:spcPts val="320"/>
              </a:spcBef>
            </a:pPr>
            <a:endParaRPr lang="en-US" sz="2000" dirty="0">
              <a:latin typeface="Times New Roman" panose="02020603050405020304" pitchFamily="18" charset="0"/>
              <a:cs typeface="Times New Roman" panose="02020603050405020304" pitchFamily="18" charset="0"/>
            </a:endParaRPr>
          </a:p>
          <a:p>
            <a:pPr marL="184150" marR="339725" indent="-171450">
              <a:lnSpc>
                <a:spcPts val="2520"/>
              </a:lnSpc>
              <a:spcBef>
                <a:spcPts val="990"/>
              </a:spcBef>
              <a:buFont typeface="Arial" panose="02080604020202020204" pitchFamily="34" charset="0"/>
              <a:buChar char="•"/>
            </a:pPr>
            <a:r>
              <a:rPr lang="en-US" sz="2000" spc="-10" dirty="0">
                <a:latin typeface="Times New Roman" panose="02020603050405020304" pitchFamily="18" charset="0"/>
                <a:cs typeface="Times New Roman" panose="02020603050405020304" pitchFamily="18" charset="0"/>
              </a:rPr>
              <a:t>The following table </a:t>
            </a:r>
            <a:r>
              <a:rPr lang="en-US" sz="2000" spc="-5" dirty="0">
                <a:latin typeface="Times New Roman" panose="02020603050405020304" pitchFamily="18" charset="0"/>
                <a:cs typeface="Times New Roman" panose="02020603050405020304" pitchFamily="18" charset="0"/>
              </a:rPr>
              <a:t>gives </a:t>
            </a:r>
            <a:r>
              <a:rPr lang="en-US" sz="2000" spc="-10" dirty="0">
                <a:latin typeface="Times New Roman" panose="02020603050405020304" pitchFamily="18" charset="0"/>
                <a:cs typeface="Times New Roman" panose="02020603050405020304" pitchFamily="18" charset="0"/>
              </a:rPr>
              <a:t>overview </a:t>
            </a:r>
            <a:r>
              <a:rPr lang="en-US" sz="2000" spc="-5" dirty="0">
                <a:latin typeface="Times New Roman" panose="02020603050405020304" pitchFamily="18" charset="0"/>
                <a:cs typeface="Times New Roman" panose="02020603050405020304" pitchFamily="18" charset="0"/>
              </a:rPr>
              <a:t>of no. </a:t>
            </a:r>
            <a:r>
              <a:rPr lang="en-US" sz="2000" spc="-10" dirty="0">
                <a:latin typeface="Times New Roman" panose="02020603050405020304" pitchFamily="18" charset="0"/>
                <a:cs typeface="Times New Roman" panose="02020603050405020304" pitchFamily="18" charset="0"/>
              </a:rPr>
              <a:t>Of rounds performed with  the </a:t>
            </a:r>
            <a:r>
              <a:rPr lang="en-US" sz="2000" spc="-5" dirty="0">
                <a:latin typeface="Times New Roman" panose="02020603050405020304" pitchFamily="18" charset="0"/>
                <a:cs typeface="Times New Roman" panose="02020603050405020304" pitchFamily="18" charset="0"/>
              </a:rPr>
              <a:t>input of varying </a:t>
            </a:r>
            <a:r>
              <a:rPr lang="en-US" sz="2000" spc="-10" dirty="0">
                <a:latin typeface="Times New Roman" panose="02020603050405020304" pitchFamily="18" charset="0"/>
                <a:cs typeface="Times New Roman" panose="02020603050405020304" pitchFamily="18" charset="0"/>
              </a:rPr>
              <a:t>key</a:t>
            </a:r>
            <a:r>
              <a:rPr lang="en-US" sz="2000" spc="1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lengths:</a:t>
            </a:r>
            <a:endParaRPr lang="en-US" sz="2000" dirty="0">
              <a:latin typeface="Times New Roman" panose="02020603050405020304" pitchFamily="18" charset="0"/>
              <a:cs typeface="Times New Roman" panose="02020603050405020304" pitchFamily="18" charset="0"/>
            </a:endParaRPr>
          </a:p>
        </p:txBody>
      </p:sp>
      <p:pic>
        <p:nvPicPr>
          <p:cNvPr id="13" name="Picture Placeholder 12" descr="Abstract background"/>
          <p:cNvPicPr>
            <a:picLocks noGrp="true" noChangeAspect="true"/>
          </p:cNvPicPr>
          <p:nvPr>
            <p:ph type="pic" sz="quarter" idx="15"/>
          </p:nvPr>
        </p:nvPicPr>
        <p:blipFill>
          <a:blip r:embed="rId1">
            <a:extLst>
              <a:ext uri="{28A0092B-C50C-407E-A947-70E740481C1C}">
                <a14:useLocalDpi xmlns:a14="http://schemas.microsoft.com/office/drawing/2010/main" val="false"/>
              </a:ext>
            </a:extLst>
          </a:blip>
          <a:srcRect/>
          <a:stretch>
            <a:fillRect/>
          </a:stretch>
        </p:blipFill>
        <p:spPr/>
      </p:pic>
      <p:sp>
        <p:nvSpPr>
          <p:cNvPr id="6" name="Slide Number Placeholder 5"/>
          <p:cNvSpPr>
            <a:spLocks noGrp="true"/>
          </p:cNvSpPr>
          <p:nvPr>
            <p:ph type="sldNum" sz="quarter" idx="12"/>
          </p:nvPr>
        </p:nvSpPr>
        <p:spPr/>
        <p:txBody>
          <a:bodyPr/>
          <a:lstStyle/>
          <a:p>
            <a:fld id="{8D581BC7-E183-40DB-AC97-C19EA4EB8894}" type="slidenum">
              <a:rPr lang="en-US" smtClean="0"/>
            </a:fld>
            <a:endParaRPr lang="en-US" dirty="0"/>
          </a:p>
        </p:txBody>
      </p:sp>
      <p:sp>
        <p:nvSpPr>
          <p:cNvPr id="5" name="Footer Placeholder 4"/>
          <p:cNvSpPr>
            <a:spLocks noGrp="true"/>
          </p:cNvSpPr>
          <p:nvPr>
            <p:ph type="ftr" sz="quarter" idx="11"/>
          </p:nvPr>
        </p:nvSpPr>
        <p:spPr/>
        <p:txBody>
          <a:bodyPr/>
          <a:lstStyle/>
          <a:p>
            <a:r>
              <a:rPr lang="en-US" dirty="0"/>
              <a:t>ADD A FOOTER</a:t>
            </a:r>
            <a:endParaRPr lang="en-US" dirty="0"/>
          </a:p>
        </p:txBody>
      </p:sp>
      <p:sp>
        <p:nvSpPr>
          <p:cNvPr id="4" name="Date Placeholder 3"/>
          <p:cNvSpPr>
            <a:spLocks noGrp="true"/>
          </p:cNvSpPr>
          <p:nvPr>
            <p:ph type="dt" sz="half" idx="10"/>
          </p:nvPr>
        </p:nvSpPr>
        <p:spPr/>
        <p:txBody>
          <a:bodyPr/>
          <a:lstStyle/>
          <a:p>
            <a:r>
              <a:rPr lang="en-US" dirty="0"/>
              <a:t>MM.DD.20XX</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p:cNvPicPr>
            <a:picLocks noGrp="true" noChangeAspect="true"/>
          </p:cNvPicPr>
          <p:nvPr>
            <p:ph type="pic" sz="quarter" idx="13"/>
          </p:nvPr>
        </p:nvPicPr>
        <p:blipFill>
          <a:blip r:embed="rId1">
            <a:extLst>
              <a:ext uri="{28A0092B-C50C-407E-A947-70E740481C1C}">
                <a14:useLocalDpi xmlns:a14="http://schemas.microsoft.com/office/drawing/2010/main" val="false"/>
              </a:ext>
              <a:ext uri="{96DAC541-7B7A-43D3-8B79-37D633B846F1}">
                <asvg:svgBlip xmlns:asvg="http://schemas.microsoft.com/office/drawing/2016/SVG/main" r:embed="rId2"/>
              </a:ext>
            </a:extLst>
          </a:blip>
          <a:srcRect/>
          <a:stretch>
            <a:fillRect/>
          </a:stretch>
        </p:blipFill>
        <p:spPr/>
      </p:pic>
      <p:sp>
        <p:nvSpPr>
          <p:cNvPr id="2" name="Title 1"/>
          <p:cNvSpPr>
            <a:spLocks noGrp="true"/>
          </p:cNvSpPr>
          <p:nvPr>
            <p:ph type="title"/>
          </p:nvPr>
        </p:nvSpPr>
        <p:spPr/>
        <p:txBody>
          <a:bodyPr/>
          <a:lstStyle/>
          <a:p>
            <a:r>
              <a:rPr lang="en-IN" spc="-5" dirty="0">
                <a:latin typeface="Times New Roman" panose="02020603050405020304" pitchFamily="18" charset="0"/>
                <a:cs typeface="Times New Roman" panose="02020603050405020304" pitchFamily="18" charset="0"/>
              </a:rPr>
              <a:t>How Does it</a:t>
            </a:r>
            <a:r>
              <a:rPr lang="en-IN" spc="-80" dirty="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works?</a:t>
            </a:r>
            <a:endParaRPr lang="en-US" dirty="0">
              <a:latin typeface="Times New Roman" panose="02020603050405020304" pitchFamily="18" charset="0"/>
              <a:cs typeface="Times New Roman" panose="02020603050405020304" pitchFamily="18" charset="0"/>
            </a:endParaRPr>
          </a:p>
        </p:txBody>
      </p:sp>
      <p:pic>
        <p:nvPicPr>
          <p:cNvPr id="22" name="Picture Placeholder 21" descr="Abstract background"/>
          <p:cNvPicPr>
            <a:picLocks noGrp="true" noChangeAspect="true"/>
          </p:cNvPicPr>
          <p:nvPr>
            <p:ph type="pic" sz="quarter" idx="15"/>
          </p:nvPr>
        </p:nvPicPr>
        <p:blipFill>
          <a:blip r:embed="rId3">
            <a:extLst>
              <a:ext uri="{28A0092B-C50C-407E-A947-70E740481C1C}">
                <a14:useLocalDpi xmlns:a14="http://schemas.microsoft.com/office/drawing/2010/main" val="false"/>
              </a:ext>
            </a:extLst>
          </a:blip>
          <a:srcRect/>
          <a:stretch>
            <a:fillRect/>
          </a:stretch>
        </p:blipFill>
        <p:spPr/>
      </p:pic>
      <p:sp>
        <p:nvSpPr>
          <p:cNvPr id="3" name="Text Placeholder 2"/>
          <p:cNvSpPr>
            <a:spLocks noGrp="true"/>
          </p:cNvSpPr>
          <p:nvPr>
            <p:ph type="body" idx="1"/>
          </p:nvPr>
        </p:nvSpPr>
        <p:spPr>
          <a:xfrm>
            <a:off x="397933" y="1825132"/>
            <a:ext cx="11624733" cy="3350372"/>
          </a:xfrm>
        </p:spPr>
        <p:txBody>
          <a:bodyPr>
            <a:normAutofit/>
          </a:bodyPr>
          <a:lstStyle/>
          <a:p>
            <a:pPr marL="12700" marR="5080" algn="just">
              <a:lnSpc>
                <a:spcPts val="2520"/>
              </a:lnSpc>
              <a:spcBef>
                <a:spcPts val="320"/>
              </a:spcBef>
            </a:pPr>
            <a:r>
              <a:rPr lang="en-US" sz="2000" spc="-10" dirty="0">
                <a:latin typeface="Times New Roman" panose="02020603050405020304" pitchFamily="18" charset="0"/>
                <a:cs typeface="Times New Roman" panose="02020603050405020304" pitchFamily="18" charset="0"/>
              </a:rPr>
              <a:t>The number </a:t>
            </a:r>
            <a:r>
              <a:rPr lang="en-US" sz="2000" spc="-5" dirty="0">
                <a:latin typeface="Times New Roman" panose="02020603050405020304" pitchFamily="18" charset="0"/>
                <a:cs typeface="Times New Roman" panose="02020603050405020304" pitchFamily="18" charset="0"/>
              </a:rPr>
              <a:t>of </a:t>
            </a:r>
            <a:r>
              <a:rPr lang="en-US" sz="2000" spc="-10" dirty="0">
                <a:latin typeface="Times New Roman" panose="02020603050405020304" pitchFamily="18" charset="0"/>
                <a:cs typeface="Times New Roman" panose="02020603050405020304" pitchFamily="18" charset="0"/>
              </a:rPr>
              <a:t>rounds performed by the algorithm </a:t>
            </a:r>
            <a:r>
              <a:rPr lang="en-US" sz="2000" spc="-5" dirty="0">
                <a:latin typeface="Times New Roman" panose="02020603050405020304" pitchFamily="18" charset="0"/>
                <a:cs typeface="Times New Roman" panose="02020603050405020304" pitchFamily="18" charset="0"/>
              </a:rPr>
              <a:t>strictly </a:t>
            </a:r>
            <a:r>
              <a:rPr lang="en-US" sz="2000" spc="-10" dirty="0">
                <a:latin typeface="Times New Roman" panose="02020603050405020304" pitchFamily="18" charset="0"/>
                <a:cs typeface="Times New Roman" panose="02020603050405020304" pitchFamily="18" charset="0"/>
              </a:rPr>
              <a:t>depends on  the </a:t>
            </a:r>
            <a:r>
              <a:rPr lang="en-US" sz="2000" spc="-5" dirty="0">
                <a:latin typeface="Times New Roman" panose="02020603050405020304" pitchFamily="18" charset="0"/>
                <a:cs typeface="Times New Roman" panose="02020603050405020304" pitchFamily="18" charset="0"/>
              </a:rPr>
              <a:t>size </a:t>
            </a:r>
            <a:r>
              <a:rPr lang="en-US" sz="2000" spc="-10" dirty="0">
                <a:latin typeface="Times New Roman" panose="02020603050405020304" pitchFamily="18" charset="0"/>
                <a:cs typeface="Times New Roman" panose="02020603050405020304" pitchFamily="18" charset="0"/>
              </a:rPr>
              <a:t>of</a:t>
            </a:r>
            <a:r>
              <a:rPr lang="en-US" sz="2000" spc="5" dirty="0">
                <a:latin typeface="Times New Roman" panose="02020603050405020304" pitchFamily="18" charset="0"/>
                <a:cs typeface="Times New Roman" panose="02020603050405020304" pitchFamily="18" charset="0"/>
              </a:rPr>
              <a:t> </a:t>
            </a:r>
            <a:r>
              <a:rPr lang="en-US" sz="2000" spc="-45" dirty="0">
                <a:latin typeface="Times New Roman" panose="02020603050405020304" pitchFamily="18" charset="0"/>
                <a:cs typeface="Times New Roman" panose="02020603050405020304" pitchFamily="18" charset="0"/>
              </a:rPr>
              <a:t>key.</a:t>
            </a:r>
            <a:endParaRPr lang="en-US" sz="2000" dirty="0">
              <a:latin typeface="Times New Roman" panose="02020603050405020304" pitchFamily="18" charset="0"/>
              <a:cs typeface="Times New Roman" panose="02020603050405020304" pitchFamily="18" charset="0"/>
            </a:endParaRPr>
          </a:p>
          <a:p>
            <a:pPr marL="12700" marR="339725" algn="just">
              <a:lnSpc>
                <a:spcPts val="2520"/>
              </a:lnSpc>
              <a:spcBef>
                <a:spcPts val="990"/>
              </a:spcBef>
            </a:pPr>
            <a:r>
              <a:rPr lang="en-US" sz="2000" spc="-10" dirty="0">
                <a:latin typeface="Times New Roman" panose="02020603050405020304" pitchFamily="18" charset="0"/>
                <a:cs typeface="Times New Roman" panose="02020603050405020304" pitchFamily="18" charset="0"/>
              </a:rPr>
              <a:t>The following table </a:t>
            </a:r>
            <a:r>
              <a:rPr lang="en-US" sz="2000" spc="-5" dirty="0" smtClean="0">
                <a:latin typeface="Times New Roman" panose="02020603050405020304" pitchFamily="18" charset="0"/>
                <a:cs typeface="Times New Roman" panose="02020603050405020304" pitchFamily="18" charset="0"/>
              </a:rPr>
              <a:t>gives </a:t>
            </a:r>
            <a:r>
              <a:rPr lang="en-US" sz="2000" spc="-10" dirty="0">
                <a:latin typeface="Times New Roman" panose="02020603050405020304" pitchFamily="18" charset="0"/>
                <a:cs typeface="Times New Roman" panose="02020603050405020304" pitchFamily="18" charset="0"/>
              </a:rPr>
              <a:t>overview </a:t>
            </a:r>
            <a:r>
              <a:rPr lang="en-US" sz="2000" spc="-5" dirty="0">
                <a:latin typeface="Times New Roman" panose="02020603050405020304" pitchFamily="18" charset="0"/>
                <a:cs typeface="Times New Roman" panose="02020603050405020304" pitchFamily="18" charset="0"/>
              </a:rPr>
              <a:t>of no. </a:t>
            </a:r>
            <a:r>
              <a:rPr lang="en-US" sz="2000" spc="-10" dirty="0">
                <a:latin typeface="Times New Roman" panose="02020603050405020304" pitchFamily="18" charset="0"/>
                <a:cs typeface="Times New Roman" panose="02020603050405020304" pitchFamily="18" charset="0"/>
              </a:rPr>
              <a:t>Of rounds performed with  the </a:t>
            </a:r>
            <a:r>
              <a:rPr lang="en-US" sz="2000" spc="-5" dirty="0">
                <a:latin typeface="Times New Roman" panose="02020603050405020304" pitchFamily="18" charset="0"/>
                <a:cs typeface="Times New Roman" panose="02020603050405020304" pitchFamily="18" charset="0"/>
              </a:rPr>
              <a:t>input of varying </a:t>
            </a:r>
            <a:r>
              <a:rPr lang="en-US" sz="2000" spc="-10" dirty="0">
                <a:latin typeface="Times New Roman" panose="02020603050405020304" pitchFamily="18" charset="0"/>
                <a:cs typeface="Times New Roman" panose="02020603050405020304" pitchFamily="18" charset="0"/>
              </a:rPr>
              <a:t>key</a:t>
            </a:r>
            <a:r>
              <a:rPr lang="en-US" sz="2000" spc="1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lengths</a:t>
            </a:r>
            <a:r>
              <a:rPr lang="en-US" sz="2000" spc="-10" dirty="0" smtClean="0">
                <a:latin typeface="Times New Roman" panose="02020603050405020304" pitchFamily="18" charset="0"/>
                <a:cs typeface="Times New Roman" panose="02020603050405020304" pitchFamily="18" charset="0"/>
              </a:rPr>
              <a:t>:</a:t>
            </a:r>
            <a:endParaRPr lang="en-US" sz="2000" spc="-10" dirty="0" smtClean="0">
              <a:latin typeface="Times New Roman" panose="02020603050405020304" pitchFamily="18" charset="0"/>
              <a:cs typeface="Times New Roman" panose="02020603050405020304" pitchFamily="18" charset="0"/>
            </a:endParaRPr>
          </a:p>
          <a:p>
            <a:pPr marL="267335" marR="3626485" indent="46990">
              <a:lnSpc>
                <a:spcPct val="137000"/>
              </a:lnSpc>
              <a:spcBef>
                <a:spcPts val="100"/>
              </a:spcBef>
              <a:tabLst>
                <a:tab pos="4396105" algn="l"/>
              </a:tabLst>
            </a:pPr>
            <a:r>
              <a:rPr lang="en-US" sz="2000" spc="-60" dirty="0">
                <a:solidFill>
                  <a:srgbClr val="FF3333"/>
                </a:solidFill>
                <a:latin typeface="Times New Roman" panose="02020603050405020304" pitchFamily="18" charset="0"/>
                <a:cs typeface="Times New Roman" panose="02020603050405020304" pitchFamily="18" charset="0"/>
              </a:rPr>
              <a:t>K</a:t>
            </a:r>
            <a:r>
              <a:rPr lang="en-US" sz="2000" dirty="0">
                <a:solidFill>
                  <a:srgbClr val="FF3333"/>
                </a:solidFill>
                <a:latin typeface="Times New Roman" panose="02020603050405020304" pitchFamily="18" charset="0"/>
                <a:cs typeface="Times New Roman" panose="02020603050405020304" pitchFamily="18" charset="0"/>
              </a:rPr>
              <a:t>ey </a:t>
            </a:r>
            <a:r>
              <a:rPr lang="en-US" sz="2000" spc="5" dirty="0">
                <a:solidFill>
                  <a:srgbClr val="FF3333"/>
                </a:solidFill>
                <a:latin typeface="Times New Roman" panose="02020603050405020304" pitchFamily="18" charset="0"/>
                <a:cs typeface="Times New Roman" panose="02020603050405020304" pitchFamily="18" charset="0"/>
              </a:rPr>
              <a:t>S</a:t>
            </a:r>
            <a:r>
              <a:rPr lang="en-US" sz="2000" spc="-5" dirty="0">
                <a:solidFill>
                  <a:srgbClr val="FF3333"/>
                </a:solidFill>
                <a:latin typeface="Times New Roman" panose="02020603050405020304" pitchFamily="18" charset="0"/>
                <a:cs typeface="Times New Roman" panose="02020603050405020304" pitchFamily="18" charset="0"/>
              </a:rPr>
              <a:t>i</a:t>
            </a:r>
            <a:r>
              <a:rPr lang="en-US" sz="2000" spc="10" dirty="0">
                <a:solidFill>
                  <a:srgbClr val="FF3333"/>
                </a:solidFill>
                <a:latin typeface="Times New Roman" panose="02020603050405020304" pitchFamily="18" charset="0"/>
                <a:cs typeface="Times New Roman" panose="02020603050405020304" pitchFamily="18" charset="0"/>
              </a:rPr>
              <a:t>z</a:t>
            </a:r>
            <a:r>
              <a:rPr lang="en-US" sz="2000" dirty="0">
                <a:solidFill>
                  <a:srgbClr val="FF3333"/>
                </a:solidFill>
                <a:latin typeface="Times New Roman" panose="02020603050405020304" pitchFamily="18" charset="0"/>
                <a:cs typeface="Times New Roman" panose="02020603050405020304" pitchFamily="18" charset="0"/>
              </a:rPr>
              <a:t>e</a:t>
            </a:r>
            <a:r>
              <a:rPr lang="en-US" sz="2000" spc="5" dirty="0">
                <a:solidFill>
                  <a:srgbClr val="FF3333"/>
                </a:solidFill>
                <a:latin typeface="Times New Roman" panose="02020603050405020304" pitchFamily="18" charset="0"/>
                <a:cs typeface="Times New Roman" panose="02020603050405020304" pitchFamily="18" charset="0"/>
              </a:rPr>
              <a:t>(</a:t>
            </a:r>
            <a:r>
              <a:rPr lang="en-US" sz="2000" spc="-5" dirty="0">
                <a:solidFill>
                  <a:srgbClr val="FF3333"/>
                </a:solidFill>
                <a:latin typeface="Times New Roman" panose="02020603050405020304" pitchFamily="18" charset="0"/>
                <a:cs typeface="Times New Roman" panose="02020603050405020304" pitchFamily="18" charset="0"/>
              </a:rPr>
              <a:t>i</a:t>
            </a:r>
            <a:r>
              <a:rPr lang="en-US" sz="2000" dirty="0">
                <a:solidFill>
                  <a:srgbClr val="FF3333"/>
                </a:solidFill>
                <a:latin typeface="Times New Roman" panose="02020603050405020304" pitchFamily="18" charset="0"/>
                <a:cs typeface="Times New Roman" panose="02020603050405020304" pitchFamily="18" charset="0"/>
              </a:rPr>
              <a:t>n</a:t>
            </a:r>
            <a:r>
              <a:rPr lang="en-US" sz="2000" spc="5" dirty="0">
                <a:solidFill>
                  <a:srgbClr val="FF3333"/>
                </a:solidFill>
                <a:latin typeface="Times New Roman" panose="02020603050405020304" pitchFamily="18" charset="0"/>
                <a:cs typeface="Times New Roman" panose="02020603050405020304" pitchFamily="18" charset="0"/>
              </a:rPr>
              <a:t> </a:t>
            </a:r>
            <a:r>
              <a:rPr lang="en-US" sz="2000" dirty="0">
                <a:solidFill>
                  <a:srgbClr val="FF3333"/>
                </a:solidFill>
                <a:latin typeface="Times New Roman" panose="02020603050405020304" pitchFamily="18" charset="0"/>
                <a:cs typeface="Times New Roman" panose="02020603050405020304" pitchFamily="18" charset="0"/>
              </a:rPr>
              <a:t>b</a:t>
            </a:r>
            <a:r>
              <a:rPr lang="en-US" sz="2000" spc="-5" dirty="0">
                <a:solidFill>
                  <a:srgbClr val="FF3333"/>
                </a:solidFill>
                <a:latin typeface="Times New Roman" panose="02020603050405020304" pitchFamily="18" charset="0"/>
                <a:cs typeface="Times New Roman" panose="02020603050405020304" pitchFamily="18" charset="0"/>
              </a:rPr>
              <a:t>i</a:t>
            </a:r>
            <a:r>
              <a:rPr lang="en-US" sz="2000" spc="15" dirty="0">
                <a:solidFill>
                  <a:srgbClr val="FF3333"/>
                </a:solidFill>
                <a:latin typeface="Times New Roman" panose="02020603050405020304" pitchFamily="18" charset="0"/>
                <a:cs typeface="Times New Roman" panose="02020603050405020304" pitchFamily="18" charset="0"/>
              </a:rPr>
              <a:t>t</a:t>
            </a:r>
            <a:r>
              <a:rPr lang="en-US" sz="2000" spc="-5" dirty="0">
                <a:solidFill>
                  <a:srgbClr val="FF3333"/>
                </a:solidFill>
                <a:latin typeface="Times New Roman" panose="02020603050405020304" pitchFamily="18" charset="0"/>
                <a:cs typeface="Times New Roman" panose="02020603050405020304" pitchFamily="18" charset="0"/>
              </a:rPr>
              <a:t>s</a:t>
            </a:r>
            <a:r>
              <a:rPr lang="en-US" sz="2000" dirty="0">
                <a:solidFill>
                  <a:srgbClr val="FF3333"/>
                </a:solidFill>
                <a:latin typeface="Times New Roman" panose="02020603050405020304" pitchFamily="18" charset="0"/>
                <a:cs typeface="Times New Roman" panose="02020603050405020304" pitchFamily="18" charset="0"/>
              </a:rPr>
              <a:t>)	</a:t>
            </a:r>
            <a:r>
              <a:rPr lang="en-US" sz="2000" spc="5" dirty="0">
                <a:solidFill>
                  <a:srgbClr val="FF3333"/>
                </a:solidFill>
                <a:latin typeface="Times New Roman" panose="02020603050405020304" pitchFamily="18" charset="0"/>
                <a:cs typeface="Times New Roman" panose="02020603050405020304" pitchFamily="18" charset="0"/>
              </a:rPr>
              <a:t>R</a:t>
            </a:r>
            <a:r>
              <a:rPr lang="en-US" sz="2000" spc="10" dirty="0">
                <a:solidFill>
                  <a:srgbClr val="FF3333"/>
                </a:solidFill>
                <a:latin typeface="Times New Roman" panose="02020603050405020304" pitchFamily="18" charset="0"/>
                <a:cs typeface="Times New Roman" panose="02020603050405020304" pitchFamily="18" charset="0"/>
              </a:rPr>
              <a:t>o</a:t>
            </a:r>
            <a:r>
              <a:rPr lang="en-US" sz="2000" spc="-5" dirty="0">
                <a:solidFill>
                  <a:srgbClr val="FF3333"/>
                </a:solidFill>
                <a:latin typeface="Times New Roman" panose="02020603050405020304" pitchFamily="18" charset="0"/>
                <a:cs typeface="Times New Roman" panose="02020603050405020304" pitchFamily="18" charset="0"/>
              </a:rPr>
              <a:t>u</a:t>
            </a:r>
            <a:r>
              <a:rPr lang="en-US" sz="2000" spc="5" dirty="0">
                <a:solidFill>
                  <a:srgbClr val="FF3333"/>
                </a:solidFill>
                <a:latin typeface="Times New Roman" panose="02020603050405020304" pitchFamily="18" charset="0"/>
                <a:cs typeface="Times New Roman" panose="02020603050405020304" pitchFamily="18" charset="0"/>
              </a:rPr>
              <a:t>n</a:t>
            </a:r>
            <a:r>
              <a:rPr lang="en-US" sz="2000" dirty="0">
                <a:solidFill>
                  <a:srgbClr val="FF3333"/>
                </a:solidFill>
                <a:latin typeface="Times New Roman" panose="02020603050405020304" pitchFamily="18" charset="0"/>
                <a:cs typeface="Times New Roman" panose="02020603050405020304" pitchFamily="18" charset="0"/>
              </a:rPr>
              <a:t>ds  128.................................................</a:t>
            </a:r>
            <a:r>
              <a:rPr lang="en-US" sz="2000" dirty="0" smtClean="0">
                <a:solidFill>
                  <a:srgbClr val="FF3333"/>
                </a:solidFill>
                <a:latin typeface="Times New Roman" panose="02020603050405020304" pitchFamily="18" charset="0"/>
                <a:cs typeface="Times New Roman" panose="02020603050405020304" pitchFamily="18" charset="0"/>
              </a:rPr>
              <a:t>10</a:t>
            </a:r>
            <a:endParaRPr lang="en-US" sz="2000" dirty="0" smtClean="0">
              <a:latin typeface="Times New Roman" panose="02020603050405020304" pitchFamily="18" charset="0"/>
              <a:cs typeface="Times New Roman" panose="02020603050405020304" pitchFamily="18" charset="0"/>
            </a:endParaRPr>
          </a:p>
          <a:p>
            <a:pPr marL="267335" marR="3626485" indent="46990">
              <a:lnSpc>
                <a:spcPct val="137000"/>
              </a:lnSpc>
              <a:spcBef>
                <a:spcPts val="100"/>
              </a:spcBef>
              <a:tabLst>
                <a:tab pos="4396105" algn="l"/>
              </a:tabLst>
            </a:pPr>
            <a:r>
              <a:rPr lang="en-US" sz="2000" dirty="0" smtClean="0">
                <a:solidFill>
                  <a:srgbClr val="FF3333"/>
                </a:solidFill>
                <a:latin typeface="Times New Roman" panose="02020603050405020304" pitchFamily="18" charset="0"/>
                <a:cs typeface="Times New Roman" panose="02020603050405020304" pitchFamily="18" charset="0"/>
              </a:rPr>
              <a:t>192</a:t>
            </a:r>
            <a:r>
              <a:rPr lang="en-US" sz="2000" dirty="0">
                <a:solidFill>
                  <a:srgbClr val="FF3333"/>
                </a:solidFill>
                <a:latin typeface="Times New Roman" panose="02020603050405020304" pitchFamily="18" charset="0"/>
                <a:cs typeface="Times New Roman" panose="02020603050405020304" pitchFamily="18" charset="0"/>
              </a:rPr>
              <a:t>.................................................</a:t>
            </a:r>
            <a:r>
              <a:rPr lang="en-US" sz="2000" dirty="0" smtClean="0">
                <a:solidFill>
                  <a:srgbClr val="FF3333"/>
                </a:solidFill>
                <a:latin typeface="Times New Roman" panose="02020603050405020304" pitchFamily="18" charset="0"/>
                <a:cs typeface="Times New Roman" panose="02020603050405020304" pitchFamily="18" charset="0"/>
              </a:rPr>
              <a:t>12</a:t>
            </a:r>
            <a:endParaRPr lang="en-US" sz="2000" dirty="0" smtClean="0">
              <a:latin typeface="Times New Roman" panose="02020603050405020304" pitchFamily="18" charset="0"/>
              <a:cs typeface="Times New Roman" panose="02020603050405020304" pitchFamily="18" charset="0"/>
            </a:endParaRPr>
          </a:p>
          <a:p>
            <a:pPr marL="267335" marR="3626485" indent="46990">
              <a:lnSpc>
                <a:spcPct val="137000"/>
              </a:lnSpc>
              <a:spcBef>
                <a:spcPts val="100"/>
              </a:spcBef>
              <a:tabLst>
                <a:tab pos="4396105" algn="l"/>
              </a:tabLst>
            </a:pPr>
            <a:r>
              <a:rPr lang="en-US" sz="2000" dirty="0" smtClean="0">
                <a:solidFill>
                  <a:srgbClr val="FF3333"/>
                </a:solidFill>
                <a:latin typeface="Times New Roman" panose="02020603050405020304" pitchFamily="18" charset="0"/>
                <a:cs typeface="Times New Roman" panose="02020603050405020304" pitchFamily="18" charset="0"/>
              </a:rPr>
              <a:t>256</a:t>
            </a:r>
            <a:r>
              <a:rPr lang="en-US" sz="2000" dirty="0">
                <a:solidFill>
                  <a:srgbClr val="FF3333"/>
                </a:solidFill>
                <a:latin typeface="Times New Roman" panose="02020603050405020304" pitchFamily="18" charset="0"/>
                <a:cs typeface="Times New Roman" panose="02020603050405020304" pitchFamily="18" charset="0"/>
              </a:rPr>
              <a:t>.................................................</a:t>
            </a:r>
            <a:r>
              <a:rPr lang="en-US" sz="2000" dirty="0" smtClean="0">
                <a:solidFill>
                  <a:srgbClr val="FF3333"/>
                </a:solidFill>
                <a:latin typeface="Times New Roman" panose="02020603050405020304" pitchFamily="18" charset="0"/>
                <a:cs typeface="Times New Roman" panose="02020603050405020304" pitchFamily="18" charset="0"/>
              </a:rPr>
              <a:t>14</a:t>
            </a:r>
            <a:endParaRPr lang="en-US" sz="2000" dirty="0" smtClean="0">
              <a:latin typeface="Times New Roman" panose="02020603050405020304" pitchFamily="18" charset="0"/>
              <a:cs typeface="Times New Roman" panose="02020603050405020304" pitchFamily="18" charset="0"/>
            </a:endParaRPr>
          </a:p>
          <a:p>
            <a:pPr marL="267335" marR="3626485" indent="46990" algn="just">
              <a:lnSpc>
                <a:spcPct val="137000"/>
              </a:lnSpc>
              <a:spcBef>
                <a:spcPts val="100"/>
              </a:spcBef>
              <a:tabLst>
                <a:tab pos="4396105" algn="l"/>
              </a:tabLst>
            </a:pPr>
            <a:r>
              <a:rPr lang="en-US" sz="2000" spc="-5"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larger the number of </a:t>
            </a:r>
            <a:r>
              <a:rPr lang="en-US" sz="2000" spc="-5" dirty="0">
                <a:latin typeface="Times New Roman" panose="02020603050405020304" pitchFamily="18" charset="0"/>
                <a:cs typeface="Times New Roman" panose="02020603050405020304" pitchFamily="18" charset="0"/>
              </a:rPr>
              <a:t>keys the </a:t>
            </a:r>
            <a:r>
              <a:rPr lang="en-US" sz="2000" dirty="0">
                <a:latin typeface="Times New Roman" panose="02020603050405020304" pitchFamily="18" charset="0"/>
                <a:cs typeface="Times New Roman" panose="02020603050405020304" pitchFamily="18" charset="0"/>
              </a:rPr>
              <a:t>more secure will </a:t>
            </a:r>
            <a:r>
              <a:rPr lang="en-US" sz="2000" spc="5" dirty="0">
                <a:latin typeface="Times New Roman" panose="02020603050405020304" pitchFamily="18" charset="0"/>
                <a:cs typeface="Times New Roman" panose="02020603050405020304" pitchFamily="18" charset="0"/>
              </a:rPr>
              <a:t>be </a:t>
            </a:r>
            <a:r>
              <a:rPr lang="en-US" sz="2000" spc="-5"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data.  </a:t>
            </a:r>
            <a:r>
              <a:rPr lang="en-US" sz="2000" spc="-5" dirty="0" err="1" smtClean="0">
                <a:latin typeface="Times New Roman" panose="02020603050405020304" pitchFamily="18" charset="0"/>
                <a:cs typeface="Times New Roman" panose="02020603050405020304" pitchFamily="18" charset="0"/>
              </a:rPr>
              <a:t>The</a:t>
            </a:r>
            <a:r>
              <a:rPr lang="en-US" sz="2000" dirty="0" err="1" smtClean="0">
                <a:latin typeface="Times New Roman" panose="02020603050405020304" pitchFamily="18" charset="0"/>
                <a:cs typeface="Times New Roman" panose="02020603050405020304" pitchFamily="18" charset="0"/>
              </a:rPr>
              <a:t>time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taken by </a:t>
            </a:r>
            <a:r>
              <a:rPr lang="en-US" sz="2000" spc="-5" dirty="0">
                <a:latin typeface="Times New Roman" panose="02020603050405020304" pitchFamily="18" charset="0"/>
                <a:cs typeface="Times New Roman" panose="02020603050405020304" pitchFamily="18" charset="0"/>
              </a:rPr>
              <a:t>s/w </a:t>
            </a:r>
            <a:r>
              <a:rPr lang="en-US" sz="2000" dirty="0">
                <a:latin typeface="Times New Roman" panose="02020603050405020304" pitchFamily="18" charset="0"/>
                <a:cs typeface="Times New Roman" panose="02020603050405020304" pitchFamily="18" charset="0"/>
              </a:rPr>
              <a:t>to encrypt will increase with </a:t>
            </a:r>
            <a:r>
              <a:rPr lang="en-US" sz="2000" spc="-15" dirty="0">
                <a:latin typeface="Times New Roman" panose="02020603050405020304" pitchFamily="18" charset="0"/>
                <a:cs typeface="Times New Roman" panose="02020603050405020304" pitchFamily="18" charset="0"/>
              </a:rPr>
              <a:t>no. </a:t>
            </a:r>
            <a:r>
              <a:rPr lang="en-US" sz="2000" dirty="0">
                <a:latin typeface="Times New Roman" panose="02020603050405020304" pitchFamily="18" charset="0"/>
                <a:cs typeface="Times New Roman" panose="02020603050405020304" pitchFamily="18" charset="0"/>
              </a:rPr>
              <a:t>of</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rounds.</a:t>
            </a:r>
            <a:endParaRPr lang="en-US" sz="2000" dirty="0">
              <a:latin typeface="Times New Roman" panose="02020603050405020304" pitchFamily="18" charset="0"/>
              <a:cs typeface="Times New Roman" panose="02020603050405020304" pitchFamily="18" charset="0"/>
            </a:endParaRPr>
          </a:p>
          <a:p>
            <a:pPr marL="12700" marR="339725" algn="just">
              <a:lnSpc>
                <a:spcPts val="2520"/>
              </a:lnSpc>
              <a:spcBef>
                <a:spcPts val="990"/>
              </a:spcBef>
            </a:pP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true"/>
          </p:cNvSpPr>
          <p:nvPr>
            <p:ph type="sldNum" sz="quarter" idx="12"/>
          </p:nvPr>
        </p:nvSpPr>
        <p:spPr/>
        <p:txBody>
          <a:bodyPr/>
          <a:lstStyle/>
          <a:p>
            <a:fld id="{8D581BC7-E183-40DB-AC97-C19EA4EB8894}" type="slidenum">
              <a:rPr lang="en-US" smtClean="0"/>
            </a:fld>
            <a:endParaRPr lang="en-US" dirty="0"/>
          </a:p>
        </p:txBody>
      </p:sp>
      <p:sp>
        <p:nvSpPr>
          <p:cNvPr id="5" name="Footer Placeholder 4"/>
          <p:cNvSpPr>
            <a:spLocks noGrp="true"/>
          </p:cNvSpPr>
          <p:nvPr>
            <p:ph type="ftr" sz="quarter" idx="11"/>
          </p:nvPr>
        </p:nvSpPr>
        <p:spPr/>
        <p:txBody>
          <a:bodyPr/>
          <a:lstStyle/>
          <a:p>
            <a:r>
              <a:rPr lang="en-US" dirty="0"/>
              <a:t>ADD A FOOTER</a:t>
            </a:r>
            <a:endParaRPr lang="en-US" dirty="0"/>
          </a:p>
        </p:txBody>
      </p:sp>
      <p:sp>
        <p:nvSpPr>
          <p:cNvPr id="4" name="Date Placeholder 3"/>
          <p:cNvSpPr>
            <a:spLocks noGrp="true"/>
          </p:cNvSpPr>
          <p:nvPr>
            <p:ph type="dt" sz="half" idx="10"/>
          </p:nvPr>
        </p:nvSpPr>
        <p:spPr/>
        <p:txBody>
          <a:bodyPr/>
          <a:lstStyle/>
          <a:p>
            <a:r>
              <a:rPr lang="en-US" dirty="0"/>
              <a:t>MM.DD.20XX</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true"/>
          </p:cNvSpPr>
          <p:nvPr>
            <p:ph type="title"/>
          </p:nvPr>
        </p:nvSpPr>
        <p:spPr/>
        <p:txBody>
          <a:bodyPr>
            <a:normAutofit/>
          </a:bodyPr>
          <a:lstStyle/>
          <a:p>
            <a:r>
              <a:rPr lang="en-IN" spc="-5" dirty="0">
                <a:latin typeface="Times New Roman" panose="02020603050405020304" pitchFamily="18" charset="0"/>
                <a:cs typeface="Times New Roman" panose="02020603050405020304" pitchFamily="18" charset="0"/>
              </a:rPr>
              <a:t>How </a:t>
            </a:r>
            <a:r>
              <a:rPr lang="en-IN" spc="-5" dirty="0" smtClean="0">
                <a:latin typeface="Times New Roman" panose="02020603050405020304" pitchFamily="18" charset="0"/>
                <a:cs typeface="Times New Roman" panose="02020603050405020304" pitchFamily="18" charset="0"/>
              </a:rPr>
              <a:t>Does it</a:t>
            </a:r>
            <a:r>
              <a:rPr lang="en-IN" spc="-80" dirty="0" smtClean="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works?</a:t>
            </a:r>
            <a:endParaRPr lang="en-IN" dirty="0">
              <a:latin typeface="Times New Roman" panose="02020603050405020304" pitchFamily="18" charset="0"/>
              <a:cs typeface="Times New Roman" panose="02020603050405020304" pitchFamily="18" charset="0"/>
            </a:endParaRPr>
          </a:p>
        </p:txBody>
      </p:sp>
      <p:sp>
        <p:nvSpPr>
          <p:cNvPr id="4" name="Text Placeholder 3"/>
          <p:cNvSpPr>
            <a:spLocks noGrp="true"/>
          </p:cNvSpPr>
          <p:nvPr>
            <p:ph type="body" idx="1"/>
          </p:nvPr>
        </p:nvSpPr>
        <p:spPr>
          <a:xfrm>
            <a:off x="379017" y="1833442"/>
            <a:ext cx="11870266" cy="4524869"/>
          </a:xfrm>
        </p:spPr>
        <p:txBody>
          <a:bodyPr>
            <a:normAutofit/>
          </a:bodyPr>
          <a:lstStyle/>
          <a:p>
            <a:endParaRPr lang="en-US" sz="2000" dirty="0" smtClean="0"/>
          </a:p>
          <a:p>
            <a:endParaRPr lang="en-US" sz="2000" dirty="0" smtClean="0"/>
          </a:p>
          <a:p>
            <a:endParaRPr lang="en-US" sz="2000" dirty="0" smtClean="0"/>
          </a:p>
          <a:p>
            <a:endParaRPr lang="en-US" sz="2000" dirty="0" smtClean="0"/>
          </a:p>
          <a:p>
            <a:endParaRPr lang="en-US" sz="2000" dirty="0"/>
          </a:p>
          <a:p>
            <a:endParaRPr lang="en-US" sz="2000" dirty="0" smtClean="0"/>
          </a:p>
          <a:p>
            <a:endParaRPr lang="en-US" sz="2000" dirty="0"/>
          </a:p>
          <a:p>
            <a:pPr marL="913130" marR="2313305" indent="-900430" algn="just">
              <a:lnSpc>
                <a:spcPct val="93000"/>
              </a:lnSpc>
              <a:spcBef>
                <a:spcPts val="245"/>
              </a:spcBef>
            </a:pPr>
            <a:r>
              <a:rPr lang="en-US" sz="2000" spc="-10" dirty="0">
                <a:latin typeface="Times New Roman" panose="02020603050405020304" pitchFamily="18" charset="0"/>
                <a:cs typeface="Times New Roman" panose="02020603050405020304" pitchFamily="18" charset="0"/>
              </a:rPr>
              <a:t>Here, </a:t>
            </a:r>
            <a:r>
              <a:rPr lang="en-US" sz="2000" spc="-5" dirty="0">
                <a:latin typeface="Times New Roman" panose="02020603050405020304" pitchFamily="18" charset="0"/>
                <a:cs typeface="Times New Roman" panose="02020603050405020304" pitchFamily="18" charset="0"/>
              </a:rPr>
              <a:t>E=encryption </a:t>
            </a:r>
            <a:r>
              <a:rPr lang="en-US" sz="2000" spc="-10" dirty="0">
                <a:latin typeface="Times New Roman" panose="02020603050405020304" pitchFamily="18" charset="0"/>
                <a:cs typeface="Times New Roman" panose="02020603050405020304" pitchFamily="18" charset="0"/>
              </a:rPr>
              <a:t>function </a:t>
            </a:r>
            <a:r>
              <a:rPr lang="en-US" sz="2000" spc="-5" dirty="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a </a:t>
            </a:r>
            <a:r>
              <a:rPr lang="en-US" sz="2000" spc="-5" dirty="0">
                <a:latin typeface="Times New Roman" panose="02020603050405020304" pitchFamily="18" charset="0"/>
                <a:cs typeface="Times New Roman" panose="02020603050405020304" pitchFamily="18" charset="0"/>
              </a:rPr>
              <a:t>symmetric </a:t>
            </a:r>
            <a:r>
              <a:rPr lang="en-US" sz="2000" spc="-10" dirty="0">
                <a:latin typeface="Times New Roman" panose="02020603050405020304" pitchFamily="18" charset="0"/>
                <a:cs typeface="Times New Roman" panose="02020603050405020304" pitchFamily="18" charset="0"/>
              </a:rPr>
              <a:t>block cipher  </a:t>
            </a:r>
            <a:endParaRPr lang="en-US" sz="2000" spc="-10" dirty="0" smtClean="0">
              <a:latin typeface="Times New Roman" panose="02020603050405020304" pitchFamily="18" charset="0"/>
              <a:cs typeface="Times New Roman" panose="02020603050405020304" pitchFamily="18" charset="0"/>
            </a:endParaRPr>
          </a:p>
          <a:p>
            <a:pPr marL="913130" marR="2313305" indent="-900430" algn="just">
              <a:lnSpc>
                <a:spcPct val="93000"/>
              </a:lnSpc>
              <a:spcBef>
                <a:spcPts val="245"/>
              </a:spcBef>
            </a:pPr>
            <a:r>
              <a:rPr lang="en-US" sz="2000" spc="-10" dirty="0">
                <a:latin typeface="Times New Roman" panose="02020603050405020304" pitchFamily="18" charset="0"/>
                <a:cs typeface="Times New Roman" panose="02020603050405020304" pitchFamily="18" charset="0"/>
              </a:rPr>
              <a:t> </a:t>
            </a:r>
            <a:r>
              <a:rPr lang="en-US" sz="2000" spc="-10" dirty="0" smtClean="0">
                <a:latin typeface="Times New Roman" panose="02020603050405020304" pitchFamily="18" charset="0"/>
                <a:cs typeface="Times New Roman" panose="02020603050405020304" pitchFamily="18" charset="0"/>
              </a:rPr>
              <a:t>         </a:t>
            </a:r>
            <a:r>
              <a:rPr lang="en-US" sz="2000" spc="-5" dirty="0" smtClean="0">
                <a:latin typeface="Times New Roman" panose="02020603050405020304" pitchFamily="18" charset="0"/>
                <a:cs typeface="Times New Roman" panose="02020603050405020304" pitchFamily="18" charset="0"/>
              </a:rPr>
              <a:t>m=plaintext </a:t>
            </a:r>
            <a:r>
              <a:rPr lang="en-US" sz="2000" spc="-5" dirty="0">
                <a:latin typeface="Times New Roman" panose="02020603050405020304" pitchFamily="18" charset="0"/>
                <a:cs typeface="Times New Roman" panose="02020603050405020304" pitchFamily="18" charset="0"/>
              </a:rPr>
              <a:t>message of </a:t>
            </a:r>
            <a:r>
              <a:rPr lang="en-US" sz="2000" spc="-5" dirty="0" smtClean="0">
                <a:latin typeface="Times New Roman" panose="02020603050405020304" pitchFamily="18" charset="0"/>
                <a:cs typeface="Times New Roman" panose="02020603050405020304" pitchFamily="18" charset="0"/>
              </a:rPr>
              <a:t>size 128bits </a:t>
            </a:r>
            <a:endParaRPr lang="en-US" sz="2000" spc="-5" dirty="0" smtClean="0">
              <a:latin typeface="Times New Roman" panose="02020603050405020304" pitchFamily="18" charset="0"/>
              <a:cs typeface="Times New Roman" panose="02020603050405020304" pitchFamily="18" charset="0"/>
            </a:endParaRPr>
          </a:p>
          <a:p>
            <a:pPr marL="913130" marR="2313305" indent="-900430" algn="just">
              <a:lnSpc>
                <a:spcPct val="93000"/>
              </a:lnSpc>
              <a:spcBef>
                <a:spcPts val="245"/>
              </a:spcBef>
            </a:pPr>
            <a:r>
              <a:rPr lang="en-US" sz="2000" spc="-5" dirty="0">
                <a:latin typeface="Times New Roman" panose="02020603050405020304" pitchFamily="18" charset="0"/>
                <a:cs typeface="Times New Roman" panose="02020603050405020304" pitchFamily="18" charset="0"/>
              </a:rPr>
              <a:t> </a:t>
            </a:r>
            <a:r>
              <a:rPr lang="en-US" sz="2000" spc="-5" dirty="0" smtClean="0">
                <a:latin typeface="Times New Roman" panose="02020603050405020304" pitchFamily="18" charset="0"/>
                <a:cs typeface="Times New Roman" panose="02020603050405020304" pitchFamily="18" charset="0"/>
              </a:rPr>
              <a:t>         </a:t>
            </a:r>
            <a:r>
              <a:rPr lang="en-US" sz="2000" spc="-10" dirty="0" smtClean="0">
                <a:latin typeface="Times New Roman" panose="02020603050405020304" pitchFamily="18" charset="0"/>
                <a:cs typeface="Times New Roman" panose="02020603050405020304" pitchFamily="18" charset="0"/>
              </a:rPr>
              <a:t>n=</a:t>
            </a:r>
            <a:r>
              <a:rPr lang="en-US" sz="2000" spc="-10" dirty="0" err="1" smtClean="0">
                <a:latin typeface="Times New Roman" panose="02020603050405020304" pitchFamily="18" charset="0"/>
                <a:cs typeface="Times New Roman" panose="02020603050405020304" pitchFamily="18" charset="0"/>
              </a:rPr>
              <a:t>ciphertext</a:t>
            </a:r>
            <a:endParaRPr lang="en-US" sz="2000" dirty="0" smtClean="0">
              <a:latin typeface="Times New Roman" panose="02020603050405020304" pitchFamily="18" charset="0"/>
              <a:cs typeface="Times New Roman" panose="02020603050405020304" pitchFamily="18" charset="0"/>
            </a:endParaRPr>
          </a:p>
          <a:p>
            <a:pPr marL="913130" marR="2313305" indent="-900430" algn="just">
              <a:lnSpc>
                <a:spcPct val="93000"/>
              </a:lnSpc>
              <a:spcBef>
                <a:spcPts val="245"/>
              </a:spcBef>
            </a:pPr>
            <a:r>
              <a:rPr lang="en-US" sz="2000" spc="-5" dirty="0">
                <a:latin typeface="Times New Roman" panose="02020603050405020304" pitchFamily="18" charset="0"/>
                <a:cs typeface="Times New Roman" panose="02020603050405020304" pitchFamily="18" charset="0"/>
              </a:rPr>
              <a:t> </a:t>
            </a:r>
            <a:r>
              <a:rPr lang="en-US" sz="2000" spc="-5" dirty="0" smtClean="0">
                <a:latin typeface="Times New Roman" panose="02020603050405020304" pitchFamily="18" charset="0"/>
                <a:cs typeface="Times New Roman" panose="02020603050405020304" pitchFamily="18" charset="0"/>
              </a:rPr>
              <a:t>         k=key </a:t>
            </a:r>
            <a:r>
              <a:rPr lang="en-US" sz="2000" spc="-10" dirty="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size </a:t>
            </a:r>
            <a:r>
              <a:rPr lang="en-US" sz="2000" spc="-10" dirty="0">
                <a:latin typeface="Times New Roman" panose="02020603050405020304" pitchFamily="18" charset="0"/>
                <a:cs typeface="Times New Roman" panose="02020603050405020304" pitchFamily="18" charset="0"/>
              </a:rPr>
              <a:t>128bits </a:t>
            </a:r>
            <a:r>
              <a:rPr lang="en-US" sz="2000" spc="-5" dirty="0">
                <a:latin typeface="Times New Roman" panose="02020603050405020304" pitchFamily="18" charset="0"/>
                <a:cs typeface="Times New Roman" panose="02020603050405020304" pitchFamily="18" charset="0"/>
              </a:rPr>
              <a:t>which is </a:t>
            </a:r>
            <a:r>
              <a:rPr lang="en-US" sz="2000" dirty="0">
                <a:latin typeface="Times New Roman" panose="02020603050405020304" pitchFamily="18" charset="0"/>
                <a:cs typeface="Times New Roman" panose="02020603050405020304" pitchFamily="18" charset="0"/>
              </a:rPr>
              <a:t>same </a:t>
            </a:r>
            <a:r>
              <a:rPr lang="en-US" sz="2000" spc="-5" dirty="0">
                <a:latin typeface="Times New Roman" panose="02020603050405020304" pitchFamily="18" charset="0"/>
                <a:cs typeface="Times New Roman" panose="02020603050405020304" pitchFamily="18" charset="0"/>
              </a:rPr>
              <a:t>for both encryption </a:t>
            </a:r>
            <a:r>
              <a:rPr lang="en-US" sz="2000" spc="-10" dirty="0">
                <a:latin typeface="Times New Roman" panose="02020603050405020304" pitchFamily="18" charset="0"/>
                <a:cs typeface="Times New Roman" panose="02020603050405020304" pitchFamily="18" charset="0"/>
              </a:rPr>
              <a:t>and decryption </a:t>
            </a:r>
            <a:endParaRPr lang="en-US" sz="2000" spc="-10" dirty="0" smtClean="0">
              <a:latin typeface="Times New Roman" panose="02020603050405020304" pitchFamily="18" charset="0"/>
              <a:cs typeface="Times New Roman" panose="02020603050405020304" pitchFamily="18" charset="0"/>
            </a:endParaRPr>
          </a:p>
          <a:p>
            <a:pPr marL="913130" marR="2313305" indent="-900430" algn="just">
              <a:lnSpc>
                <a:spcPct val="93000"/>
              </a:lnSpc>
              <a:spcBef>
                <a:spcPts val="245"/>
              </a:spcBef>
            </a:pPr>
            <a:r>
              <a:rPr lang="en-US" sz="2000" spc="-10" dirty="0">
                <a:latin typeface="Times New Roman" panose="02020603050405020304" pitchFamily="18" charset="0"/>
                <a:cs typeface="Times New Roman" panose="02020603050405020304" pitchFamily="18" charset="0"/>
              </a:rPr>
              <a:t> </a:t>
            </a:r>
            <a:r>
              <a:rPr lang="en-US" sz="2000" spc="-10" dirty="0" smtClean="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D= </a:t>
            </a:r>
            <a:r>
              <a:rPr lang="en-US" sz="2000" spc="-10" dirty="0">
                <a:latin typeface="Times New Roman" panose="02020603050405020304" pitchFamily="18" charset="0"/>
                <a:cs typeface="Times New Roman" panose="02020603050405020304" pitchFamily="18" charset="0"/>
              </a:rPr>
              <a:t>Decryption function </a:t>
            </a:r>
            <a:r>
              <a:rPr lang="en-US" sz="2000" spc="-5" dirty="0">
                <a:latin typeface="Times New Roman" panose="02020603050405020304" pitchFamily="18" charset="0"/>
                <a:cs typeface="Times New Roman" panose="02020603050405020304" pitchFamily="18" charset="0"/>
              </a:rPr>
              <a:t>for symmetric </a:t>
            </a:r>
            <a:r>
              <a:rPr lang="en-US" sz="2000" spc="-10" dirty="0">
                <a:latin typeface="Times New Roman" panose="02020603050405020304" pitchFamily="18" charset="0"/>
                <a:cs typeface="Times New Roman" panose="02020603050405020304" pitchFamily="18" charset="0"/>
              </a:rPr>
              <a:t>block</a:t>
            </a:r>
            <a:r>
              <a:rPr lang="en-US" sz="2000" spc="4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cipher</a:t>
            </a:r>
            <a:endParaRPr lang="en-US" sz="2000" dirty="0">
              <a:latin typeface="Times New Roman" panose="02020603050405020304" pitchFamily="18" charset="0"/>
              <a:cs typeface="Times New Roman" panose="02020603050405020304" pitchFamily="18" charset="0"/>
            </a:endParaRPr>
          </a:p>
          <a:p>
            <a:pPr algn="just"/>
            <a:endParaRPr lang="en-US" sz="2000" dirty="0" smtClean="0"/>
          </a:p>
        </p:txBody>
      </p:sp>
      <p:sp>
        <p:nvSpPr>
          <p:cNvPr id="5" name="Date Placeholder 4"/>
          <p:cNvSpPr>
            <a:spLocks noGrp="true"/>
          </p:cNvSpPr>
          <p:nvPr>
            <p:ph type="dt" sz="half" idx="10"/>
          </p:nvPr>
        </p:nvSpPr>
        <p:spPr/>
        <p:txBody>
          <a:bodyPr/>
          <a:lstStyle/>
          <a:p>
            <a:r>
              <a:rPr lang="en-US" noProof="0" smtClean="0"/>
              <a:t>MM.DD.20XX</a:t>
            </a:r>
            <a:endParaRPr lang="en-US" noProof="0" dirty="0"/>
          </a:p>
        </p:txBody>
      </p:sp>
      <p:sp>
        <p:nvSpPr>
          <p:cNvPr id="6" name="Footer Placeholder 5"/>
          <p:cNvSpPr>
            <a:spLocks noGrp="true"/>
          </p:cNvSpPr>
          <p:nvPr>
            <p:ph type="ftr" sz="quarter" idx="11"/>
          </p:nvPr>
        </p:nvSpPr>
        <p:spPr/>
        <p:txBody>
          <a:bodyPr/>
          <a:lstStyle/>
          <a:p>
            <a:r>
              <a:rPr lang="en-US" noProof="0" smtClean="0"/>
              <a:t>ADD A FOOTER</a:t>
            </a:r>
            <a:endParaRPr lang="en-US" noProof="0" dirty="0"/>
          </a:p>
        </p:txBody>
      </p:sp>
      <p:sp>
        <p:nvSpPr>
          <p:cNvPr id="7" name="Slide Number Placeholder 6"/>
          <p:cNvSpPr>
            <a:spLocks noGrp="true"/>
          </p:cNvSpPr>
          <p:nvPr>
            <p:ph type="sldNum" sz="quarter" idx="12"/>
          </p:nvPr>
        </p:nvSpPr>
        <p:spPr/>
        <p:txBody>
          <a:bodyPr/>
          <a:lstStyle/>
          <a:p>
            <a:fld id="{8D581BC7-E183-40DB-AC97-C19EA4EB8894}" type="slidenum">
              <a:rPr lang="en-US" noProof="0" smtClean="0"/>
            </a:fld>
            <a:endParaRPr lang="en-US" noProof="0" dirty="0"/>
          </a:p>
        </p:txBody>
      </p:sp>
      <p:sp>
        <p:nvSpPr>
          <p:cNvPr id="10" name="object 3"/>
          <p:cNvSpPr txBox="true"/>
          <p:nvPr/>
        </p:nvSpPr>
        <p:spPr>
          <a:xfrm>
            <a:off x="6695440" y="2528428"/>
            <a:ext cx="895985" cy="433452"/>
          </a:xfrm>
          <a:prstGeom prst="rect">
            <a:avLst/>
          </a:prstGeom>
          <a:solidFill>
            <a:srgbClr val="719ECE"/>
          </a:solidFill>
          <a:ln w="3175">
            <a:solidFill>
              <a:srgbClr val="3364A3"/>
            </a:solidFill>
          </a:ln>
        </p:spPr>
        <p:txBody>
          <a:bodyPr vert="horz" wrap="square" lIns="0" tIns="93980" rIns="0" bIns="0" rtlCol="0">
            <a:spAutoFit/>
          </a:bodyPr>
          <a:lstStyle/>
          <a:p>
            <a:pPr algn="ctr">
              <a:lnSpc>
                <a:spcPct val="100000"/>
              </a:lnSpc>
              <a:spcBef>
                <a:spcPts val="740"/>
              </a:spcBef>
            </a:pPr>
            <a:r>
              <a:rPr sz="2200" dirty="0">
                <a:latin typeface="Liberation Sans" panose="020B0604020202020204"/>
                <a:cs typeface="Liberation Sans" panose="020B0604020202020204"/>
              </a:rPr>
              <a:t>D</a:t>
            </a:r>
            <a:endParaRPr sz="2200" dirty="0">
              <a:latin typeface="Liberation Sans" panose="020B0604020202020204"/>
              <a:cs typeface="Liberation Sans" panose="020B0604020202020204"/>
            </a:endParaRPr>
          </a:p>
        </p:txBody>
      </p:sp>
      <p:grpSp>
        <p:nvGrpSpPr>
          <p:cNvPr id="11" name="object 4"/>
          <p:cNvGrpSpPr/>
          <p:nvPr/>
        </p:nvGrpSpPr>
        <p:grpSpPr>
          <a:xfrm>
            <a:off x="926465" y="2703196"/>
            <a:ext cx="1224280" cy="107950"/>
            <a:chOff x="935989" y="2825750"/>
            <a:chExt cx="1224280" cy="107950"/>
          </a:xfrm>
          <a:solidFill>
            <a:schemeClr val="bg2"/>
          </a:solidFill>
        </p:grpSpPr>
        <p:sp>
          <p:nvSpPr>
            <p:cNvPr id="12" name="object 5"/>
            <p:cNvSpPr/>
            <p:nvPr/>
          </p:nvSpPr>
          <p:spPr>
            <a:xfrm>
              <a:off x="935989" y="2880360"/>
              <a:ext cx="1069340" cy="0"/>
            </a:xfrm>
            <a:custGeom>
              <a:avLst/>
              <a:gdLst/>
              <a:ahLst/>
              <a:cxnLst/>
              <a:rect l="l" t="t" r="r" b="b"/>
              <a:pathLst>
                <a:path w="1069339">
                  <a:moveTo>
                    <a:pt x="0" y="0"/>
                  </a:moveTo>
                  <a:lnTo>
                    <a:pt x="1069340" y="0"/>
                  </a:lnTo>
                </a:path>
              </a:pathLst>
            </a:custGeom>
            <a:grpFill/>
            <a:ln w="3175">
              <a:solidFill>
                <a:schemeClr val="bg2"/>
              </a:solidFill>
            </a:ln>
          </p:spPr>
          <p:txBody>
            <a:bodyPr wrap="square" lIns="0" tIns="0" rIns="0" bIns="0" rtlCol="0"/>
            <a:lstStyle/>
            <a:p/>
          </p:txBody>
        </p:sp>
        <p:sp>
          <p:nvSpPr>
            <p:cNvPr id="13" name="object 6"/>
            <p:cNvSpPr/>
            <p:nvPr/>
          </p:nvSpPr>
          <p:spPr>
            <a:xfrm>
              <a:off x="1997709" y="2825750"/>
              <a:ext cx="162560" cy="107950"/>
            </a:xfrm>
            <a:custGeom>
              <a:avLst/>
              <a:gdLst/>
              <a:ahLst/>
              <a:cxnLst/>
              <a:rect l="l" t="t" r="r" b="b"/>
              <a:pathLst>
                <a:path w="162560" h="107950">
                  <a:moveTo>
                    <a:pt x="0" y="0"/>
                  </a:moveTo>
                  <a:lnTo>
                    <a:pt x="0" y="107950"/>
                  </a:lnTo>
                  <a:lnTo>
                    <a:pt x="162559" y="54610"/>
                  </a:lnTo>
                  <a:lnTo>
                    <a:pt x="0" y="0"/>
                  </a:lnTo>
                  <a:close/>
                </a:path>
              </a:pathLst>
            </a:custGeom>
            <a:grpFill/>
            <a:ln>
              <a:solidFill>
                <a:schemeClr val="bg2"/>
              </a:solidFill>
            </a:ln>
          </p:spPr>
          <p:txBody>
            <a:bodyPr wrap="square" lIns="0" tIns="0" rIns="0" bIns="0" rtlCol="0"/>
            <a:lstStyle/>
            <a:p/>
          </p:txBody>
        </p:sp>
      </p:grpSp>
      <p:grpSp>
        <p:nvGrpSpPr>
          <p:cNvPr id="14" name="object 7"/>
          <p:cNvGrpSpPr/>
          <p:nvPr/>
        </p:nvGrpSpPr>
        <p:grpSpPr>
          <a:xfrm>
            <a:off x="3069590" y="2671691"/>
            <a:ext cx="1223010" cy="107950"/>
            <a:chOff x="3492500" y="2825750"/>
            <a:chExt cx="1223010" cy="107950"/>
          </a:xfrm>
          <a:solidFill>
            <a:schemeClr val="bg2"/>
          </a:solidFill>
        </p:grpSpPr>
        <p:sp>
          <p:nvSpPr>
            <p:cNvPr id="15" name="object 8"/>
            <p:cNvSpPr/>
            <p:nvPr/>
          </p:nvSpPr>
          <p:spPr>
            <a:xfrm>
              <a:off x="3492500" y="2880360"/>
              <a:ext cx="1068070" cy="0"/>
            </a:xfrm>
            <a:custGeom>
              <a:avLst/>
              <a:gdLst/>
              <a:ahLst/>
              <a:cxnLst/>
              <a:rect l="l" t="t" r="r" b="b"/>
              <a:pathLst>
                <a:path w="1068070">
                  <a:moveTo>
                    <a:pt x="0" y="0"/>
                  </a:moveTo>
                  <a:lnTo>
                    <a:pt x="1068070" y="0"/>
                  </a:lnTo>
                </a:path>
              </a:pathLst>
            </a:custGeom>
            <a:grpFill/>
            <a:ln w="3175">
              <a:solidFill>
                <a:schemeClr val="bg2"/>
              </a:solidFill>
            </a:ln>
          </p:spPr>
          <p:txBody>
            <a:bodyPr wrap="square" lIns="0" tIns="0" rIns="0" bIns="0" rtlCol="0"/>
            <a:lstStyle/>
            <a:p/>
          </p:txBody>
        </p:sp>
        <p:sp>
          <p:nvSpPr>
            <p:cNvPr id="16" name="object 9"/>
            <p:cNvSpPr/>
            <p:nvPr/>
          </p:nvSpPr>
          <p:spPr>
            <a:xfrm>
              <a:off x="4554219" y="2825750"/>
              <a:ext cx="161290" cy="107950"/>
            </a:xfrm>
            <a:custGeom>
              <a:avLst/>
              <a:gdLst/>
              <a:ahLst/>
              <a:cxnLst/>
              <a:rect l="l" t="t" r="r" b="b"/>
              <a:pathLst>
                <a:path w="161289" h="107950">
                  <a:moveTo>
                    <a:pt x="0" y="0"/>
                  </a:moveTo>
                  <a:lnTo>
                    <a:pt x="0" y="107950"/>
                  </a:lnTo>
                  <a:lnTo>
                    <a:pt x="161289" y="54610"/>
                  </a:lnTo>
                  <a:lnTo>
                    <a:pt x="0" y="0"/>
                  </a:lnTo>
                  <a:close/>
                </a:path>
              </a:pathLst>
            </a:custGeom>
            <a:grpFill/>
            <a:ln>
              <a:solidFill>
                <a:schemeClr val="bg2"/>
              </a:solidFill>
            </a:ln>
          </p:spPr>
          <p:txBody>
            <a:bodyPr wrap="square" lIns="0" tIns="0" rIns="0" bIns="0" rtlCol="0"/>
            <a:lstStyle/>
            <a:p/>
          </p:txBody>
        </p:sp>
      </p:grpSp>
      <p:grpSp>
        <p:nvGrpSpPr>
          <p:cNvPr id="17" name="object 10"/>
          <p:cNvGrpSpPr/>
          <p:nvPr/>
        </p:nvGrpSpPr>
        <p:grpSpPr>
          <a:xfrm>
            <a:off x="5398560" y="2671691"/>
            <a:ext cx="1224280" cy="107950"/>
            <a:chOff x="5400040" y="2825750"/>
            <a:chExt cx="1224280" cy="107950"/>
          </a:xfrm>
          <a:solidFill>
            <a:schemeClr val="bg2"/>
          </a:solidFill>
        </p:grpSpPr>
        <p:sp>
          <p:nvSpPr>
            <p:cNvPr id="18" name="object 11"/>
            <p:cNvSpPr/>
            <p:nvPr/>
          </p:nvSpPr>
          <p:spPr>
            <a:xfrm>
              <a:off x="5400040" y="2880360"/>
              <a:ext cx="1069340" cy="0"/>
            </a:xfrm>
            <a:custGeom>
              <a:avLst/>
              <a:gdLst/>
              <a:ahLst/>
              <a:cxnLst/>
              <a:rect l="l" t="t" r="r" b="b"/>
              <a:pathLst>
                <a:path w="1069339">
                  <a:moveTo>
                    <a:pt x="0" y="0"/>
                  </a:moveTo>
                  <a:lnTo>
                    <a:pt x="1069339" y="0"/>
                  </a:lnTo>
                </a:path>
              </a:pathLst>
            </a:custGeom>
            <a:grpFill/>
            <a:ln w="3175">
              <a:solidFill>
                <a:schemeClr val="bg2"/>
              </a:solidFill>
            </a:ln>
          </p:spPr>
          <p:txBody>
            <a:bodyPr wrap="square" lIns="0" tIns="0" rIns="0" bIns="0" rtlCol="0"/>
            <a:lstStyle/>
            <a:p/>
          </p:txBody>
        </p:sp>
        <p:sp>
          <p:nvSpPr>
            <p:cNvPr id="19" name="object 12"/>
            <p:cNvSpPr/>
            <p:nvPr/>
          </p:nvSpPr>
          <p:spPr>
            <a:xfrm>
              <a:off x="6461760" y="2825750"/>
              <a:ext cx="162560" cy="107950"/>
            </a:xfrm>
            <a:custGeom>
              <a:avLst/>
              <a:gdLst/>
              <a:ahLst/>
              <a:cxnLst/>
              <a:rect l="l" t="t" r="r" b="b"/>
              <a:pathLst>
                <a:path w="162559" h="107950">
                  <a:moveTo>
                    <a:pt x="0" y="0"/>
                  </a:moveTo>
                  <a:lnTo>
                    <a:pt x="0" y="107950"/>
                  </a:lnTo>
                  <a:lnTo>
                    <a:pt x="162560" y="54610"/>
                  </a:lnTo>
                  <a:lnTo>
                    <a:pt x="0" y="0"/>
                  </a:lnTo>
                  <a:close/>
                </a:path>
              </a:pathLst>
            </a:custGeom>
            <a:grpFill/>
            <a:ln>
              <a:solidFill>
                <a:schemeClr val="bg2"/>
              </a:solidFill>
            </a:ln>
          </p:spPr>
          <p:txBody>
            <a:bodyPr wrap="square" lIns="0" tIns="0" rIns="0" bIns="0" rtlCol="0"/>
            <a:lstStyle/>
            <a:p/>
          </p:txBody>
        </p:sp>
      </p:grpSp>
      <p:grpSp>
        <p:nvGrpSpPr>
          <p:cNvPr id="20" name="object 13"/>
          <p:cNvGrpSpPr/>
          <p:nvPr/>
        </p:nvGrpSpPr>
        <p:grpSpPr>
          <a:xfrm>
            <a:off x="7650266" y="2670422"/>
            <a:ext cx="1224280" cy="107950"/>
            <a:chOff x="8027669" y="2825750"/>
            <a:chExt cx="1224280" cy="107950"/>
          </a:xfrm>
          <a:solidFill>
            <a:schemeClr val="bg2"/>
          </a:solidFill>
        </p:grpSpPr>
        <p:sp>
          <p:nvSpPr>
            <p:cNvPr id="21" name="object 14"/>
            <p:cNvSpPr/>
            <p:nvPr/>
          </p:nvSpPr>
          <p:spPr>
            <a:xfrm>
              <a:off x="8027669" y="2880360"/>
              <a:ext cx="1069340" cy="0"/>
            </a:xfrm>
            <a:custGeom>
              <a:avLst/>
              <a:gdLst/>
              <a:ahLst/>
              <a:cxnLst/>
              <a:rect l="l" t="t" r="r" b="b"/>
              <a:pathLst>
                <a:path w="1069340">
                  <a:moveTo>
                    <a:pt x="0" y="0"/>
                  </a:moveTo>
                  <a:lnTo>
                    <a:pt x="1069339" y="0"/>
                  </a:lnTo>
                </a:path>
              </a:pathLst>
            </a:custGeom>
            <a:grpFill/>
            <a:ln w="3175">
              <a:solidFill>
                <a:schemeClr val="bg2"/>
              </a:solidFill>
            </a:ln>
          </p:spPr>
          <p:txBody>
            <a:bodyPr wrap="square" lIns="0" tIns="0" rIns="0" bIns="0" rtlCol="0"/>
            <a:lstStyle/>
            <a:p/>
          </p:txBody>
        </p:sp>
        <p:sp>
          <p:nvSpPr>
            <p:cNvPr id="22" name="object 15"/>
            <p:cNvSpPr/>
            <p:nvPr/>
          </p:nvSpPr>
          <p:spPr>
            <a:xfrm>
              <a:off x="9089389" y="2825750"/>
              <a:ext cx="162560" cy="107950"/>
            </a:xfrm>
            <a:custGeom>
              <a:avLst/>
              <a:gdLst/>
              <a:ahLst/>
              <a:cxnLst/>
              <a:rect l="l" t="t" r="r" b="b"/>
              <a:pathLst>
                <a:path w="162559" h="107950">
                  <a:moveTo>
                    <a:pt x="0" y="0"/>
                  </a:moveTo>
                  <a:lnTo>
                    <a:pt x="0" y="107950"/>
                  </a:lnTo>
                  <a:lnTo>
                    <a:pt x="162559" y="54610"/>
                  </a:lnTo>
                  <a:lnTo>
                    <a:pt x="0" y="0"/>
                  </a:lnTo>
                  <a:close/>
                </a:path>
              </a:pathLst>
            </a:custGeom>
            <a:grpFill/>
            <a:ln>
              <a:solidFill>
                <a:schemeClr val="bg2"/>
              </a:solidFill>
            </a:ln>
          </p:spPr>
          <p:txBody>
            <a:bodyPr wrap="square" lIns="0" tIns="0" rIns="0" bIns="0" rtlCol="0"/>
            <a:lstStyle/>
            <a:p/>
          </p:txBody>
        </p:sp>
      </p:grpSp>
      <p:grpSp>
        <p:nvGrpSpPr>
          <p:cNvPr id="23" name="object 16"/>
          <p:cNvGrpSpPr/>
          <p:nvPr/>
        </p:nvGrpSpPr>
        <p:grpSpPr>
          <a:xfrm>
            <a:off x="2545083" y="2915936"/>
            <a:ext cx="107950" cy="935990"/>
            <a:chOff x="2754629" y="3239770"/>
            <a:chExt cx="107950" cy="935990"/>
          </a:xfrm>
          <a:solidFill>
            <a:schemeClr val="bg2"/>
          </a:solidFill>
        </p:grpSpPr>
        <p:sp>
          <p:nvSpPr>
            <p:cNvPr id="24" name="object 17"/>
            <p:cNvSpPr/>
            <p:nvPr/>
          </p:nvSpPr>
          <p:spPr>
            <a:xfrm>
              <a:off x="2807969" y="3394710"/>
              <a:ext cx="0" cy="781050"/>
            </a:xfrm>
            <a:custGeom>
              <a:avLst/>
              <a:gdLst/>
              <a:ahLst/>
              <a:cxnLst/>
              <a:rect l="l" t="t" r="r" b="b"/>
              <a:pathLst>
                <a:path h="781050">
                  <a:moveTo>
                    <a:pt x="0" y="781050"/>
                  </a:moveTo>
                  <a:lnTo>
                    <a:pt x="0" y="0"/>
                  </a:lnTo>
                </a:path>
              </a:pathLst>
            </a:custGeom>
            <a:grpFill/>
            <a:ln w="3175">
              <a:solidFill>
                <a:schemeClr val="bg2"/>
              </a:solidFill>
            </a:ln>
          </p:spPr>
          <p:txBody>
            <a:bodyPr wrap="square" lIns="0" tIns="0" rIns="0" bIns="0" rtlCol="0"/>
            <a:lstStyle/>
            <a:p/>
          </p:txBody>
        </p:sp>
        <p:sp>
          <p:nvSpPr>
            <p:cNvPr id="25" name="object 18"/>
            <p:cNvSpPr/>
            <p:nvPr/>
          </p:nvSpPr>
          <p:spPr>
            <a:xfrm>
              <a:off x="2754629" y="3239770"/>
              <a:ext cx="107950" cy="162560"/>
            </a:xfrm>
            <a:custGeom>
              <a:avLst/>
              <a:gdLst/>
              <a:ahLst/>
              <a:cxnLst/>
              <a:rect l="l" t="t" r="r" b="b"/>
              <a:pathLst>
                <a:path w="107950" h="162560">
                  <a:moveTo>
                    <a:pt x="53339" y="0"/>
                  </a:moveTo>
                  <a:lnTo>
                    <a:pt x="0" y="162559"/>
                  </a:lnTo>
                  <a:lnTo>
                    <a:pt x="107950" y="162559"/>
                  </a:lnTo>
                  <a:lnTo>
                    <a:pt x="53339" y="0"/>
                  </a:lnTo>
                  <a:close/>
                </a:path>
              </a:pathLst>
            </a:custGeom>
            <a:grpFill/>
            <a:ln>
              <a:solidFill>
                <a:schemeClr val="bg2"/>
              </a:solidFill>
            </a:ln>
          </p:spPr>
          <p:txBody>
            <a:bodyPr wrap="square" lIns="0" tIns="0" rIns="0" bIns="0" rtlCol="0"/>
            <a:lstStyle/>
            <a:p/>
          </p:txBody>
        </p:sp>
      </p:grpSp>
      <p:grpSp>
        <p:nvGrpSpPr>
          <p:cNvPr id="26" name="object 19"/>
          <p:cNvGrpSpPr/>
          <p:nvPr/>
        </p:nvGrpSpPr>
        <p:grpSpPr>
          <a:xfrm>
            <a:off x="7115175" y="3004947"/>
            <a:ext cx="107950" cy="935990"/>
            <a:chOff x="7362190" y="3167379"/>
            <a:chExt cx="107950" cy="935990"/>
          </a:xfrm>
          <a:solidFill>
            <a:schemeClr val="bg2"/>
          </a:solidFill>
        </p:grpSpPr>
        <p:sp>
          <p:nvSpPr>
            <p:cNvPr id="27" name="object 20"/>
            <p:cNvSpPr/>
            <p:nvPr/>
          </p:nvSpPr>
          <p:spPr>
            <a:xfrm>
              <a:off x="7415530" y="3322319"/>
              <a:ext cx="0" cy="781050"/>
            </a:xfrm>
            <a:custGeom>
              <a:avLst/>
              <a:gdLst/>
              <a:ahLst/>
              <a:cxnLst/>
              <a:rect l="l" t="t" r="r" b="b"/>
              <a:pathLst>
                <a:path h="781050">
                  <a:moveTo>
                    <a:pt x="0" y="781050"/>
                  </a:moveTo>
                  <a:lnTo>
                    <a:pt x="0" y="0"/>
                  </a:lnTo>
                </a:path>
              </a:pathLst>
            </a:custGeom>
            <a:grpFill/>
            <a:ln w="3175">
              <a:solidFill>
                <a:schemeClr val="bg2"/>
              </a:solidFill>
            </a:ln>
          </p:spPr>
          <p:txBody>
            <a:bodyPr wrap="square" lIns="0" tIns="0" rIns="0" bIns="0" rtlCol="0"/>
            <a:lstStyle/>
            <a:p/>
          </p:txBody>
        </p:sp>
        <p:sp>
          <p:nvSpPr>
            <p:cNvPr id="28" name="object 21"/>
            <p:cNvSpPr/>
            <p:nvPr/>
          </p:nvSpPr>
          <p:spPr>
            <a:xfrm>
              <a:off x="7362190" y="3167379"/>
              <a:ext cx="107950" cy="162560"/>
            </a:xfrm>
            <a:custGeom>
              <a:avLst/>
              <a:gdLst/>
              <a:ahLst/>
              <a:cxnLst/>
              <a:rect l="l" t="t" r="r" b="b"/>
              <a:pathLst>
                <a:path w="107950" h="162560">
                  <a:moveTo>
                    <a:pt x="53339" y="0"/>
                  </a:moveTo>
                  <a:lnTo>
                    <a:pt x="0" y="162560"/>
                  </a:lnTo>
                  <a:lnTo>
                    <a:pt x="107950" y="162560"/>
                  </a:lnTo>
                  <a:lnTo>
                    <a:pt x="53339" y="0"/>
                  </a:lnTo>
                  <a:close/>
                </a:path>
              </a:pathLst>
            </a:custGeom>
            <a:grpFill/>
            <a:ln>
              <a:solidFill>
                <a:schemeClr val="bg2"/>
              </a:solidFill>
            </a:ln>
          </p:spPr>
          <p:txBody>
            <a:bodyPr wrap="square" lIns="0" tIns="0" rIns="0" bIns="0" rtlCol="0"/>
            <a:lstStyle/>
            <a:p/>
          </p:txBody>
        </p:sp>
      </p:grpSp>
      <p:sp>
        <p:nvSpPr>
          <p:cNvPr id="29" name="object 22"/>
          <p:cNvSpPr txBox="true"/>
          <p:nvPr/>
        </p:nvSpPr>
        <p:spPr>
          <a:xfrm>
            <a:off x="2160270" y="2519679"/>
            <a:ext cx="847725" cy="346249"/>
          </a:xfrm>
          <a:prstGeom prst="rect">
            <a:avLst/>
          </a:prstGeom>
          <a:solidFill>
            <a:srgbClr val="719ECE"/>
          </a:solidFill>
          <a:ln w="3175">
            <a:solidFill>
              <a:srgbClr val="3364A3"/>
            </a:solidFill>
          </a:ln>
        </p:spPr>
        <p:txBody>
          <a:bodyPr vert="horz" wrap="square" lIns="0" tIns="7620" rIns="0" bIns="0" rtlCol="0">
            <a:spAutoFit/>
          </a:bodyPr>
          <a:lstStyle/>
          <a:p>
            <a:pPr marL="57150" algn="ctr">
              <a:lnSpc>
                <a:spcPct val="100000"/>
              </a:lnSpc>
              <a:spcBef>
                <a:spcPts val="60"/>
              </a:spcBef>
            </a:pPr>
            <a:r>
              <a:rPr sz="2200" dirty="0">
                <a:latin typeface="Liberation Sans" panose="020B0604020202020204"/>
                <a:cs typeface="Liberation Sans" panose="020B0604020202020204"/>
              </a:rPr>
              <a:t>E</a:t>
            </a:r>
            <a:endParaRPr sz="2200" dirty="0">
              <a:latin typeface="Liberation Sans" panose="020B0604020202020204"/>
              <a:cs typeface="Liberation Sans" panose="020B0604020202020204"/>
            </a:endParaRPr>
          </a:p>
        </p:txBody>
      </p:sp>
      <p:sp>
        <p:nvSpPr>
          <p:cNvPr id="30" name="object 23"/>
          <p:cNvSpPr txBox="true"/>
          <p:nvPr/>
        </p:nvSpPr>
        <p:spPr>
          <a:xfrm>
            <a:off x="930910" y="2457451"/>
            <a:ext cx="1103630" cy="243656"/>
          </a:xfrm>
          <a:prstGeom prst="rect">
            <a:avLst/>
          </a:prstGeom>
        </p:spPr>
        <p:txBody>
          <a:bodyPr vert="horz" wrap="square" lIns="0" tIns="12700" rIns="0" bIns="0" rtlCol="0">
            <a:spAutoFit/>
          </a:bodyPr>
          <a:lstStyle/>
          <a:p>
            <a:pPr marL="12700">
              <a:lnSpc>
                <a:spcPct val="100000"/>
              </a:lnSpc>
              <a:spcBef>
                <a:spcPts val="100"/>
              </a:spcBef>
            </a:pPr>
            <a:r>
              <a:rPr sz="1500" dirty="0">
                <a:latin typeface="Liberation Sans" panose="020B0604020202020204"/>
                <a:cs typeface="Liberation Sans" panose="020B0604020202020204"/>
              </a:rPr>
              <a:t>m(12</a:t>
            </a:r>
            <a:r>
              <a:rPr sz="1500" spc="-15" dirty="0">
                <a:latin typeface="Liberation Sans" panose="020B0604020202020204"/>
                <a:cs typeface="Liberation Sans" panose="020B0604020202020204"/>
              </a:rPr>
              <a:t>8</a:t>
            </a:r>
            <a:r>
              <a:rPr sz="1500" spc="-5" dirty="0">
                <a:latin typeface="Liberation Sans" panose="020B0604020202020204"/>
                <a:cs typeface="Liberation Sans" panose="020B0604020202020204"/>
              </a:rPr>
              <a:t>b</a:t>
            </a:r>
            <a:r>
              <a:rPr sz="1500" spc="-10" dirty="0">
                <a:latin typeface="Liberation Sans" panose="020B0604020202020204"/>
                <a:cs typeface="Liberation Sans" panose="020B0604020202020204"/>
              </a:rPr>
              <a:t>i</a:t>
            </a:r>
            <a:r>
              <a:rPr sz="1500" spc="5" dirty="0">
                <a:latin typeface="Liberation Sans" panose="020B0604020202020204"/>
                <a:cs typeface="Liberation Sans" panose="020B0604020202020204"/>
              </a:rPr>
              <a:t>t</a:t>
            </a:r>
            <a:r>
              <a:rPr sz="1500" dirty="0">
                <a:latin typeface="Liberation Sans" panose="020B0604020202020204"/>
                <a:cs typeface="Liberation Sans" panose="020B0604020202020204"/>
              </a:rPr>
              <a:t>s)</a:t>
            </a:r>
            <a:endParaRPr sz="1500" dirty="0">
              <a:latin typeface="Liberation Sans" panose="020B0604020202020204"/>
              <a:cs typeface="Liberation Sans" panose="020B0604020202020204"/>
            </a:endParaRPr>
          </a:p>
        </p:txBody>
      </p:sp>
      <p:sp>
        <p:nvSpPr>
          <p:cNvPr id="31" name="object 24"/>
          <p:cNvSpPr txBox="true"/>
          <p:nvPr/>
        </p:nvSpPr>
        <p:spPr>
          <a:xfrm>
            <a:off x="7738852" y="2401387"/>
            <a:ext cx="11036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Liberation Sans" panose="020B0604020202020204"/>
                <a:cs typeface="Liberation Sans" panose="020B0604020202020204"/>
              </a:rPr>
              <a:t>m(12</a:t>
            </a:r>
            <a:r>
              <a:rPr sz="1800" spc="-15" dirty="0">
                <a:latin typeface="Liberation Sans" panose="020B0604020202020204"/>
                <a:cs typeface="Liberation Sans" panose="020B0604020202020204"/>
              </a:rPr>
              <a:t>8</a:t>
            </a:r>
            <a:r>
              <a:rPr sz="1800" spc="-5" dirty="0">
                <a:latin typeface="Liberation Sans" panose="020B0604020202020204"/>
                <a:cs typeface="Liberation Sans" panose="020B0604020202020204"/>
              </a:rPr>
              <a:t>b</a:t>
            </a:r>
            <a:r>
              <a:rPr sz="1800" spc="-10" dirty="0">
                <a:latin typeface="Liberation Sans" panose="020B0604020202020204"/>
                <a:cs typeface="Liberation Sans" panose="020B0604020202020204"/>
              </a:rPr>
              <a:t>i</a:t>
            </a:r>
            <a:r>
              <a:rPr sz="1800" spc="5" dirty="0">
                <a:latin typeface="Liberation Sans" panose="020B0604020202020204"/>
                <a:cs typeface="Liberation Sans" panose="020B0604020202020204"/>
              </a:rPr>
              <a:t>t</a:t>
            </a:r>
            <a:r>
              <a:rPr sz="1800" dirty="0">
                <a:latin typeface="Liberation Sans" panose="020B0604020202020204"/>
                <a:cs typeface="Liberation Sans" panose="020B0604020202020204"/>
              </a:rPr>
              <a:t>s)</a:t>
            </a:r>
            <a:endParaRPr sz="1800" dirty="0">
              <a:latin typeface="Liberation Sans" panose="020B0604020202020204"/>
              <a:cs typeface="Liberation Sans" panose="020B0604020202020204"/>
            </a:endParaRPr>
          </a:p>
        </p:txBody>
      </p:sp>
      <p:sp>
        <p:nvSpPr>
          <p:cNvPr id="32" name="object 25"/>
          <p:cNvSpPr txBox="true"/>
          <p:nvPr/>
        </p:nvSpPr>
        <p:spPr>
          <a:xfrm>
            <a:off x="2528573" y="3895353"/>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Liberation Sans" panose="020B0604020202020204"/>
                <a:cs typeface="Liberation Sans" panose="020B0604020202020204"/>
              </a:rPr>
              <a:t>k</a:t>
            </a:r>
            <a:endParaRPr sz="1800" dirty="0">
              <a:latin typeface="Liberation Sans" panose="020B0604020202020204"/>
              <a:cs typeface="Liberation Sans" panose="020B0604020202020204"/>
            </a:endParaRPr>
          </a:p>
        </p:txBody>
      </p:sp>
      <p:sp>
        <p:nvSpPr>
          <p:cNvPr id="33" name="object 26"/>
          <p:cNvSpPr txBox="true"/>
          <p:nvPr/>
        </p:nvSpPr>
        <p:spPr>
          <a:xfrm>
            <a:off x="7115175" y="3946017"/>
            <a:ext cx="13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Liberation Sans" panose="020B0604020202020204"/>
                <a:cs typeface="Liberation Sans" panose="020B0604020202020204"/>
              </a:rPr>
              <a:t>k</a:t>
            </a:r>
            <a:endParaRPr sz="1800" dirty="0">
              <a:latin typeface="Liberation Sans" panose="020B0604020202020204"/>
              <a:cs typeface="Liberation Sans" panose="020B0604020202020204"/>
            </a:endParaRPr>
          </a:p>
        </p:txBody>
      </p:sp>
      <p:sp>
        <p:nvSpPr>
          <p:cNvPr id="34" name="object 27"/>
          <p:cNvSpPr txBox="true"/>
          <p:nvPr/>
        </p:nvSpPr>
        <p:spPr>
          <a:xfrm>
            <a:off x="2308860" y="2026920"/>
            <a:ext cx="6991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Liberation Sans" panose="020B0604020202020204"/>
                <a:cs typeface="Liberation Sans" panose="020B0604020202020204"/>
              </a:rPr>
              <a:t>E(m</a:t>
            </a:r>
            <a:r>
              <a:rPr sz="1800" spc="5" dirty="0">
                <a:latin typeface="Liberation Sans" panose="020B0604020202020204"/>
                <a:cs typeface="Liberation Sans" panose="020B0604020202020204"/>
              </a:rPr>
              <a:t>,</a:t>
            </a:r>
            <a:r>
              <a:rPr sz="1800" dirty="0">
                <a:latin typeface="Liberation Sans" panose="020B0604020202020204"/>
                <a:cs typeface="Liberation Sans" panose="020B0604020202020204"/>
              </a:rPr>
              <a:t>k)</a:t>
            </a:r>
            <a:endParaRPr sz="1800" dirty="0">
              <a:latin typeface="Liberation Sans" panose="020B0604020202020204"/>
              <a:cs typeface="Liberation Sans" panose="020B0604020202020204"/>
            </a:endParaRPr>
          </a:p>
        </p:txBody>
      </p:sp>
      <p:sp>
        <p:nvSpPr>
          <p:cNvPr id="35" name="object 28"/>
          <p:cNvSpPr txBox="true"/>
          <p:nvPr/>
        </p:nvSpPr>
        <p:spPr>
          <a:xfrm>
            <a:off x="6845300" y="2026920"/>
            <a:ext cx="6477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Liberation Sans" panose="020B0604020202020204"/>
                <a:cs typeface="Liberation Sans" panose="020B0604020202020204"/>
              </a:rPr>
              <a:t>D(</a:t>
            </a:r>
            <a:r>
              <a:rPr sz="1800" spc="-15" dirty="0">
                <a:latin typeface="Liberation Sans" panose="020B0604020202020204"/>
                <a:cs typeface="Liberation Sans" panose="020B0604020202020204"/>
              </a:rPr>
              <a:t>n</a:t>
            </a:r>
            <a:r>
              <a:rPr sz="1800" spc="5" dirty="0">
                <a:latin typeface="Liberation Sans" panose="020B0604020202020204"/>
                <a:cs typeface="Liberation Sans" panose="020B0604020202020204"/>
              </a:rPr>
              <a:t>,</a:t>
            </a:r>
            <a:r>
              <a:rPr sz="1800" dirty="0">
                <a:latin typeface="Liberation Sans" panose="020B0604020202020204"/>
                <a:cs typeface="Liberation Sans" panose="020B0604020202020204"/>
              </a:rPr>
              <a:t>k)</a:t>
            </a:r>
            <a:endParaRPr sz="1800">
              <a:latin typeface="Liberation Sans" panose="020B0604020202020204"/>
              <a:cs typeface="Liberation Sans" panose="020B0604020202020204"/>
            </a:endParaRPr>
          </a:p>
        </p:txBody>
      </p:sp>
      <p:sp>
        <p:nvSpPr>
          <p:cNvPr id="36" name="object 29"/>
          <p:cNvSpPr txBox="true"/>
          <p:nvPr/>
        </p:nvSpPr>
        <p:spPr>
          <a:xfrm>
            <a:off x="3181139" y="2424677"/>
            <a:ext cx="103886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Liberation Sans" panose="020B0604020202020204"/>
                <a:cs typeface="Liberation Sans" panose="020B0604020202020204"/>
              </a:rPr>
              <a:t>n</a:t>
            </a:r>
            <a:r>
              <a:rPr sz="1800" dirty="0">
                <a:latin typeface="Liberation Sans" panose="020B0604020202020204"/>
                <a:cs typeface="Liberation Sans" panose="020B0604020202020204"/>
              </a:rPr>
              <a:t>(1</a:t>
            </a:r>
            <a:r>
              <a:rPr sz="1800" spc="-15" dirty="0">
                <a:latin typeface="Liberation Sans" panose="020B0604020202020204"/>
                <a:cs typeface="Liberation Sans" panose="020B0604020202020204"/>
              </a:rPr>
              <a:t>2</a:t>
            </a:r>
            <a:r>
              <a:rPr sz="1800" spc="-5" dirty="0">
                <a:latin typeface="Liberation Sans" panose="020B0604020202020204"/>
                <a:cs typeface="Liberation Sans" panose="020B0604020202020204"/>
              </a:rPr>
              <a:t>8b</a:t>
            </a:r>
            <a:r>
              <a:rPr sz="1800" spc="-10" dirty="0">
                <a:latin typeface="Liberation Sans" panose="020B0604020202020204"/>
                <a:cs typeface="Liberation Sans" panose="020B0604020202020204"/>
              </a:rPr>
              <a:t>i</a:t>
            </a:r>
            <a:r>
              <a:rPr sz="1800" spc="5" dirty="0">
                <a:latin typeface="Liberation Sans" panose="020B0604020202020204"/>
                <a:cs typeface="Liberation Sans" panose="020B0604020202020204"/>
              </a:rPr>
              <a:t>t</a:t>
            </a:r>
            <a:r>
              <a:rPr sz="1800" dirty="0">
                <a:latin typeface="Liberation Sans" panose="020B0604020202020204"/>
                <a:cs typeface="Liberation Sans" panose="020B0604020202020204"/>
              </a:rPr>
              <a:t>s)</a:t>
            </a:r>
            <a:endParaRPr sz="1800" dirty="0">
              <a:latin typeface="Liberation Sans" panose="020B0604020202020204"/>
              <a:cs typeface="Liberation Sans" panose="020B0604020202020204"/>
            </a:endParaRPr>
          </a:p>
        </p:txBody>
      </p:sp>
      <p:sp>
        <p:nvSpPr>
          <p:cNvPr id="37" name="object 30"/>
          <p:cNvSpPr txBox="true"/>
          <p:nvPr/>
        </p:nvSpPr>
        <p:spPr>
          <a:xfrm>
            <a:off x="5429040" y="2399276"/>
            <a:ext cx="10388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Liberation Sans" panose="020B0604020202020204"/>
                <a:cs typeface="Liberation Sans" panose="020B0604020202020204"/>
              </a:rPr>
              <a:t>n(128bits)</a:t>
            </a:r>
            <a:endParaRPr sz="1800" dirty="0">
              <a:latin typeface="Liberation Sans" panose="020B0604020202020204"/>
              <a:cs typeface="Liberation Sans" panose="020B0604020202020204"/>
            </a:endParaRPr>
          </a:p>
        </p:txBody>
      </p:sp>
    </p:spTree>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false" anchor="ctr" anchorCtr="false" forceAA="false" compatLnSpc="true">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4103</Words>
  <Application>WPS Presentation</Application>
  <PresentationFormat>Widescreen</PresentationFormat>
  <Paragraphs>199</Paragraphs>
  <Slides>14</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14</vt:i4>
      </vt:variant>
    </vt:vector>
  </HeadingPairs>
  <TitlesOfParts>
    <vt:vector size="36" baseType="lpstr">
      <vt:lpstr>Arial</vt:lpstr>
      <vt:lpstr>SimSun</vt:lpstr>
      <vt:lpstr>Wingdings</vt:lpstr>
      <vt:lpstr>Nimbus Roman No9 L</vt:lpstr>
      <vt:lpstr>Segoe UI Semibold</vt:lpstr>
      <vt:lpstr>Lato Semibold</vt:lpstr>
      <vt:lpstr>Courier New</vt:lpstr>
      <vt:lpstr>DejaVu Sans</vt:lpstr>
      <vt:lpstr>Segoe UI Light</vt:lpstr>
      <vt:lpstr>Lato Hairline</vt:lpstr>
      <vt:lpstr>Segoe UI</vt:lpstr>
      <vt:lpstr>Tahoma</vt:lpstr>
      <vt:lpstr>Times New Roman</vt:lpstr>
      <vt:lpstr>Liberation Sans</vt:lpstr>
      <vt:lpstr>微软雅黑</vt:lpstr>
      <vt:lpstr>Droid Sans Fallback</vt:lpstr>
      <vt:lpstr>Arial Unicode MS</vt:lpstr>
      <vt:lpstr>Gill Sans MT</vt:lpstr>
      <vt:lpstr>Quicksand Light</vt:lpstr>
      <vt:lpstr>Calibri</vt:lpstr>
      <vt:lpstr>FontAwesome</vt:lpstr>
      <vt:lpstr>Office Theme</vt:lpstr>
      <vt:lpstr>System Encryptor (Ransomware)</vt:lpstr>
      <vt:lpstr>What is Ransomware:</vt:lpstr>
      <vt:lpstr>What is Cryptography?</vt:lpstr>
      <vt:lpstr>What is AES?</vt:lpstr>
      <vt:lpstr>Why AES?</vt:lpstr>
      <vt:lpstr>PowerPoint 演示文稿</vt:lpstr>
      <vt:lpstr>How Does it works?</vt:lpstr>
      <vt:lpstr>How Does it works?</vt:lpstr>
      <vt:lpstr>How Does it works?</vt:lpstr>
      <vt:lpstr>Steps for encryption and decryption</vt:lpstr>
      <vt:lpstr>Attack Phases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kali</cp:lastModifiedBy>
  <cp:revision>4</cp:revision>
  <dcterms:created xsi:type="dcterms:W3CDTF">2021-04-21T07:01:07Z</dcterms:created>
  <dcterms:modified xsi:type="dcterms:W3CDTF">2021-04-21T07:01:07Z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1033-11.1.0.10161</vt:lpwstr>
  </property>
</Properties>
</file>