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5E6A-7E71-5491-B366-6E454DDED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2281B-D13D-C1B5-6202-914E8FF99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976B-FF7F-47F1-F3D7-3D4B4E7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D863-59BB-F861-24F8-DCA4C4F5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1941-A670-038F-B97E-0164B1B7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7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35B6-5E8E-E8D9-944F-B2A69A79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9C1F4-1784-E056-9F74-7C03C260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C10B-08FC-4D75-7E8F-7E2C45DA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09EF-42A7-0AAB-2169-FC79B897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4AAEB-C42B-FCC6-0B4C-4B17CE7C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6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4D4EC-0ED3-77C8-572E-7B08E70D7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392A-8ABC-D355-C3F8-3E9D0C8B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1134-31D7-D67D-1BF1-FA41BC9C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678B-7D0D-C440-C197-3CD75016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1B43-D65A-079B-00BF-869A376F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6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27C0-07A8-3699-4AF0-A97A8966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0488-8EB5-B6AF-3CFE-B59849B6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F336-33BD-15F8-F80E-A13C69A8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93BA-5738-5F6A-64AE-E803A707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E0ECD-ED1C-2BEF-8273-F4C09F83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A799-6400-F732-FD5A-D875864B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BB74-1F16-4988-EF29-2F770E6B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C5BC-662A-9B18-8149-2E3168CC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AAED-D07B-C1F6-107D-716B43C2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B474-DA55-14FA-4F03-109C6254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5D26-6F36-BACC-153D-DDD7A424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465E-93D8-D7AA-5ED8-B1A7032F0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6F57-99B7-489A-D58E-C53AD436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2C5CE-745E-BC11-AF3F-37B86D31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4118-73D2-EABE-DFF1-1DD3540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FE0E4-B9A8-17F6-AC10-B4673A27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98B-8491-14EA-DEE6-40C26FA0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1315-2894-87F6-394D-32ED67EC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A3677-467D-ED5B-EA3D-3AC73840E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3FBB-E680-066C-4AF8-28E7111F6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ABF9F-9114-7936-A19A-55E74B13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3A79A-8801-CC41-62B6-52B3D04D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7C144-0869-D240-5459-DC664A22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1F185-C210-360C-2675-6464712F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1FB6-5F44-F517-F09A-96FF8860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F793A-B099-33EC-026F-4755853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701C6-43A7-2B93-530C-24277CC2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74AAE-086F-174A-2B18-1921AE86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3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2D82F-C271-86F9-E472-E8C1DC1E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BD566-B508-493B-7625-F070C6E8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5C6B-0AE4-8F79-BE1B-261DF794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1D9-95C5-81D4-0C9F-EED8E5E5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8153-AFB2-B43F-E3C3-676C995D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1B0CA-2162-F97B-F10B-F43407E79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C2FD-F16E-A185-BB98-3D8610D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1034-6D75-4E82-93DE-1A7861F8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6884-623D-5EDC-5460-A2F957D2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6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0C92-BE7E-C1A8-37E1-B44E1820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EE58E-329C-77E6-125B-BAA426985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F3086-60E8-5B86-2899-DB09DB485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348A0-D5D1-8485-A613-91FB66AF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EF02-0165-5BD8-0AEE-2C0D63E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A86C-CBD3-D8B6-7797-ECED73EB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A1861-DA59-3BB7-6CB3-9487660A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0A04F-7682-06BA-ED24-6E986D67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A3EA-D232-9E95-CAEF-0F60AA420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AFD7-331E-474F-98F2-B33FC9BEF8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808B-65BB-0362-1751-48336340B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1B00-B0FF-82B6-EF78-73CF44CD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5B3-720A-495D-AB09-BE33FB382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0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4111-3854-2B33-9285-E506599F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My </a:t>
            </a:r>
            <a:r>
              <a:rPr lang="en-IN"/>
              <a:t>First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A8C61-11EF-E976-713C-5179910EA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9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First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Presentation</dc:title>
  <dc:creator>Gaurav pawar</dc:creator>
  <cp:lastModifiedBy>Gaurav pawar</cp:lastModifiedBy>
  <cp:revision>1</cp:revision>
  <dcterms:created xsi:type="dcterms:W3CDTF">2023-10-02T19:39:31Z</dcterms:created>
  <dcterms:modified xsi:type="dcterms:W3CDTF">2023-10-02T19:40:49Z</dcterms:modified>
</cp:coreProperties>
</file>