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2-Slide-1-copy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-Slide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-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-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-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-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-Slide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1</cp:revision>
  <dcterms:created xsi:type="dcterms:W3CDTF">2022-04-29T08:17:54Z</dcterms:created>
  <dcterms:modified xsi:type="dcterms:W3CDTF">2022-04-29T08:17:54Z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50F7EAF57A3D42F79DAA189321E271B0</vt:lpwstr>
  </property>
  <property fmtid="{D5CDD505-2E9C-101B-9397-08002B2CF9AE}" pid="3" name="KSOProductBuildVer">
    <vt:lpwstr>1033-11.2.0.10451</vt:lpwstr>
  </property>
</Properties>
</file>