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8" r:id="rId1"/>
    <p:sldMasterId id="2147484238" r:id="rId2"/>
  </p:sldMasterIdLst>
  <p:sldIdLst>
    <p:sldId id="256" r:id="rId3"/>
    <p:sldId id="276" r:id="rId4"/>
    <p:sldId id="258" r:id="rId5"/>
    <p:sldId id="259" r:id="rId6"/>
    <p:sldId id="260" r:id="rId7"/>
    <p:sldId id="262" r:id="rId8"/>
    <p:sldId id="263" r:id="rId9"/>
    <p:sldId id="275"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33CCFF"/>
    <a:srgbClr val="9966FF"/>
    <a:srgbClr val="FFCC00"/>
    <a:srgbClr val="FFD24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dirty="0">
              <a:latin typeface="+mn-lt"/>
              <a:cs typeface="+mn-cs"/>
            </a:endParaRPr>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dirty="0">
              <a:latin typeface="+mn-lt"/>
              <a:cs typeface="+mn-cs"/>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F0E6252B-1770-4289-8B1D-2D62B1C11ED2}" type="datetimeFigureOut">
              <a:rPr lang="en-US"/>
              <a:pPr>
                <a:defRPr/>
              </a:pPr>
              <a:t>6/7/2021</a:t>
            </a:fld>
            <a:endParaRPr lang="en-US" dirty="0"/>
          </a:p>
        </p:txBody>
      </p:sp>
      <p:sp>
        <p:nvSpPr>
          <p:cNvPr id="7" name="Footer Placeholder 18"/>
          <p:cNvSpPr>
            <a:spLocks noGrp="1"/>
          </p:cNvSpPr>
          <p:nvPr>
            <p:ph type="ftr" sz="quarter" idx="11"/>
          </p:nvPr>
        </p:nvSpPr>
        <p:spPr/>
        <p:txBody>
          <a:bodyPr/>
          <a:lstStyle>
            <a:lvl1pPr>
              <a:defRPr/>
            </a:lvl1pPr>
          </a:lstStyle>
          <a:p>
            <a:pPr>
              <a:defRPr/>
            </a:pPr>
            <a:endParaRPr lang="en-US"/>
          </a:p>
        </p:txBody>
      </p:sp>
      <p:sp>
        <p:nvSpPr>
          <p:cNvPr id="8" name="Slide Number Placeholder 26"/>
          <p:cNvSpPr>
            <a:spLocks noGrp="1"/>
          </p:cNvSpPr>
          <p:nvPr>
            <p:ph type="sldNum" sz="quarter" idx="12"/>
          </p:nvPr>
        </p:nvSpPr>
        <p:spPr/>
        <p:txBody>
          <a:bodyPr/>
          <a:lstStyle>
            <a:lvl1pPr>
              <a:defRPr/>
            </a:lvl1pPr>
          </a:lstStyle>
          <a:p>
            <a:pPr>
              <a:defRPr/>
            </a:pPr>
            <a:fld id="{9A495F77-49C4-4ED4-8FC2-ED9A89F07C36}"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AFBF69F-61BC-42C1-AEE2-FA114FFC3DFB}" type="datetimeFigureOut">
              <a:rPr lang="en-US"/>
              <a:pPr>
                <a:defRPr/>
              </a:pPr>
              <a:t>6/7/2021</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80774FD-6810-44D5-915D-C25F4289719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0EDD6C4-EDDF-4EBB-8E2C-8E94C2416DC6}" type="datetimeFigureOut">
              <a:rPr lang="en-US"/>
              <a:pPr>
                <a:defRPr/>
              </a:pPr>
              <a:t>6/7/2021</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B9F1A5A-B0C5-4E6F-B6D5-116546C543AC}"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dirty="0"/>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dirty="0"/>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379E8347-2413-4712-AB41-340B6DC6BB12}" type="datetimeFigureOut">
              <a:rPr lang="en-US"/>
              <a:pPr>
                <a:defRPr/>
              </a:pPr>
              <a:t>6/7/2021</a:t>
            </a:fld>
            <a:endParaRPr lang="en-US" dirty="0"/>
          </a:p>
        </p:txBody>
      </p:sp>
      <p:sp>
        <p:nvSpPr>
          <p:cNvPr id="7" name="Footer Placeholder 18"/>
          <p:cNvSpPr>
            <a:spLocks noGrp="1"/>
          </p:cNvSpPr>
          <p:nvPr>
            <p:ph type="ftr" sz="quarter" idx="11"/>
          </p:nvPr>
        </p:nvSpPr>
        <p:spPr/>
        <p:txBody>
          <a:bodyPr/>
          <a:lstStyle>
            <a:lvl1pPr>
              <a:defRPr/>
            </a:lvl1pPr>
          </a:lstStyle>
          <a:p>
            <a:pPr>
              <a:defRPr/>
            </a:pPr>
            <a:endParaRPr lang="en-US"/>
          </a:p>
        </p:txBody>
      </p:sp>
      <p:sp>
        <p:nvSpPr>
          <p:cNvPr id="8" name="Slide Number Placeholder 26"/>
          <p:cNvSpPr>
            <a:spLocks noGrp="1"/>
          </p:cNvSpPr>
          <p:nvPr>
            <p:ph type="sldNum" sz="quarter" idx="12"/>
          </p:nvPr>
        </p:nvSpPr>
        <p:spPr/>
        <p:txBody>
          <a:bodyPr/>
          <a:lstStyle>
            <a:lvl1pPr>
              <a:defRPr/>
            </a:lvl1pPr>
          </a:lstStyle>
          <a:p>
            <a:pPr>
              <a:defRPr/>
            </a:pPr>
            <a:fld id="{5BD71DE9-76E3-4C87-93E4-2C3B5FA6115C}"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6E8B7FD-54B6-4F4D-B916-BA7674796B0F}" type="datetimeFigureOut">
              <a:rPr lang="en-US"/>
              <a:pPr>
                <a:defRPr/>
              </a:pPr>
              <a:t>6/7/2021</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9AC4706-63D7-46EA-98B7-53F3824057B1}"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dirty="0"/>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91C06A99-4D17-4DF2-BB7D-A091182B0DBF}" type="datetimeFigureOut">
              <a:rPr lang="en-US"/>
              <a:pPr>
                <a:defRPr/>
              </a:pPr>
              <a:t>6/7/2021</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0B4CBEAC-23A2-418F-ABC8-55AD979DCDDF}"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09D3D0A-8BC3-4F5A-9DF6-9F3C48E94F06}" type="datetimeFigureOut">
              <a:rPr lang="en-US"/>
              <a:pPr>
                <a:defRPr/>
              </a:pPr>
              <a:t>6/7/2021</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B861F1BE-616B-4EAE-A8FB-F2C89C685F6C}"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CA74A4B6-07C8-43AD-BEBE-115641432654}" type="datetimeFigureOut">
              <a:rPr lang="en-US"/>
              <a:pPr>
                <a:defRPr/>
              </a:pPr>
              <a:t>6/7/2021</a:t>
            </a:fld>
            <a:endParaRPr lang="en-US" dirty="0"/>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5D0E28BA-6ACF-41DD-8894-7D5A2E0F23F0}"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CF559E52-709A-46C4-ADF9-A3A8F4972A39}" type="datetimeFigureOut">
              <a:rPr lang="en-US"/>
              <a:pPr>
                <a:defRPr/>
              </a:pPr>
              <a:t>6/7/2021</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06253A7B-E812-416D-82B6-508176F7F15A}"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114325FA-A74B-45BC-8E69-C8C4D9A3498A}" type="datetimeFigureOut">
              <a:rPr lang="en-US"/>
              <a:pPr>
                <a:defRPr/>
              </a:pPr>
              <a:t>6/7/2021</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627AEA5E-C23C-4D94-B3E3-35A8B2757170}"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64039B32-C413-454D-A6EF-8F9821FCB47A}" type="datetimeFigureOut">
              <a:rPr lang="en-US"/>
              <a:pPr>
                <a:defRPr/>
              </a:pPr>
              <a:t>6/7/2021</a:t>
            </a:fld>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0B630434-4178-4D7C-9234-0ACA2FC2EF9C}"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243D47C-DB65-46BB-A4FA-46B3AD6D4CD0}" type="datetimeFigureOut">
              <a:rPr lang="en-US"/>
              <a:pPr>
                <a:defRPr/>
              </a:pPr>
              <a:t>6/7/2021</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06FB727-DF0E-4353-B6FD-9BB408C1A6DF}"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E3DADDF2-6865-418B-BA22-24C23B1115D6}" type="datetimeFigureOut">
              <a:rPr lang="en-US"/>
              <a:pPr>
                <a:defRPr/>
              </a:pPr>
              <a:t>6/7/2021</a:t>
            </a:fld>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220B7B53-0778-41E7-8650-04C54E930C02}"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7B9A61B-6CA2-4DD5-AB1F-0E63F9203D9C}" type="datetimeFigureOut">
              <a:rPr lang="en-US"/>
              <a:pPr>
                <a:defRPr/>
              </a:pPr>
              <a:t>6/7/2021</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5B4FC37-FF20-463A-B42E-3F1372A6EEE1}"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FF2F5DE-D344-4811-BCF1-27CC6D48DFC3}" type="datetimeFigureOut">
              <a:rPr lang="en-US"/>
              <a:pPr>
                <a:defRPr/>
              </a:pPr>
              <a:t>6/7/2021</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652B3DC-26E4-4ED4-90FC-D8D528E7C11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dirty="0">
              <a:latin typeface="+mn-lt"/>
              <a:cs typeface="+mn-cs"/>
            </a:endParaRPr>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70D8F131-2634-46DD-95D9-D97B10D0CD58}" type="datetimeFigureOut">
              <a:rPr lang="en-US"/>
              <a:pPr>
                <a:defRPr/>
              </a:pPr>
              <a:t>6/7/2021</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EC5E9122-3F70-4BE9-A67D-9EE0C1AB8F7F}"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E79E2E98-984B-4ED2-B7AB-C54B6DFA7DC6}" type="datetimeFigureOut">
              <a:rPr lang="en-US"/>
              <a:pPr>
                <a:defRPr/>
              </a:pPr>
              <a:t>6/7/2021</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D7977A27-6BA0-4379-B844-C1484456103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FA16C25D-45BF-4B97-BD55-D8F2A3A3CF47}" type="datetimeFigureOut">
              <a:rPr lang="en-US"/>
              <a:pPr>
                <a:defRPr/>
              </a:pPr>
              <a:t>6/7/2021</a:t>
            </a:fld>
            <a:endParaRPr lang="en-US" dirty="0"/>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009EEE-7D20-4B41-945A-D71DE0E5318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F51D20E4-3B20-4266-9FDE-B5C6C4C0E32B}" type="datetimeFigureOut">
              <a:rPr lang="en-US"/>
              <a:pPr>
                <a:defRPr/>
              </a:pPr>
              <a:t>6/7/2021</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5666FBB6-FFD1-40FB-82B9-8212B58F056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BA041D54-E181-4477-89E1-C8622C8A5EE5}" type="datetimeFigureOut">
              <a:rPr lang="en-US"/>
              <a:pPr>
                <a:defRPr/>
              </a:pPr>
              <a:t>6/7/2021</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2EB6D8F2-65DF-4728-90A9-84A4CF4F63B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DC4C7FE2-B395-4A42-A517-E40BE5425155}" type="datetimeFigureOut">
              <a:rPr lang="en-US"/>
              <a:pPr>
                <a:defRPr/>
              </a:pPr>
              <a:t>6/7/2021</a:t>
            </a:fld>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98A94954-0D1B-4A43-9A8D-93FDB16DCC4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EEE3614F-58D7-40E4-91AA-031E0188A60D}" type="datetimeFigureOut">
              <a:rPr lang="en-US"/>
              <a:pPr>
                <a:defRPr/>
              </a:pPr>
              <a:t>6/7/2021</a:t>
            </a:fld>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78E794B1-A425-4708-9D0E-E7D91302936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dirty="0">
              <a:latin typeface="+mn-lt"/>
              <a:cs typeface="+mn-cs"/>
            </a:endParaRPr>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dirty="0">
              <a:latin typeface="+mn-lt"/>
              <a:cs typeface="+mn-cs"/>
            </a:endParaRPr>
          </a:p>
        </p:txBody>
      </p:sp>
      <p:sp>
        <p:nvSpPr>
          <p:cNvPr id="1028" name="Title Placeholder 8"/>
          <p:cNvSpPr>
            <a:spLocks noGrp="1"/>
          </p:cNvSpPr>
          <p:nvPr>
            <p:ph type="title"/>
          </p:nvPr>
        </p:nvSpPr>
        <p:spPr bwMode="auto">
          <a:xfrm>
            <a:off x="457200" y="274638"/>
            <a:ext cx="7467600" cy="11430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600200"/>
            <a:ext cx="7467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a:solidFill>
                  <a:schemeClr val="tx2">
                    <a:shade val="50000"/>
                  </a:schemeClr>
                </a:solidFill>
                <a:latin typeface="+mn-lt"/>
                <a:cs typeface="+mn-cs"/>
              </a:defRPr>
            </a:lvl1pPr>
          </a:lstStyle>
          <a:p>
            <a:pPr>
              <a:defRPr/>
            </a:pPr>
            <a:fld id="{65758632-8CC0-4094-9E92-69B4A80EFEF2}" type="datetimeFigureOut">
              <a:rPr lang="en-US"/>
              <a:pPr>
                <a:defRPr/>
              </a:pPr>
              <a:t>6/7/2021</a:t>
            </a:fld>
            <a:endParaRPr lang="en-US" dirty="0"/>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a:solidFill>
                  <a:schemeClr val="tx2">
                    <a:shade val="50000"/>
                  </a:schemeClr>
                </a:solidFill>
                <a:latin typeface="+mn-lt"/>
                <a:cs typeface="+mn-cs"/>
              </a:defRPr>
            </a:lvl1pPr>
          </a:lstStyle>
          <a:p>
            <a:pPr>
              <a:defRPr/>
            </a:pPr>
            <a:fld id="{119955DF-616E-4EF3-B46C-0D2477310E48}"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4624" r:id="rId1"/>
    <p:sldLayoutId id="2147484612" r:id="rId2"/>
    <p:sldLayoutId id="2147484625" r:id="rId3"/>
    <p:sldLayoutId id="2147484613" r:id="rId4"/>
    <p:sldLayoutId id="2147484626" r:id="rId5"/>
    <p:sldLayoutId id="2147484614" r:id="rId6"/>
    <p:sldLayoutId id="2147484615" r:id="rId7"/>
    <p:sldLayoutId id="2147484627" r:id="rId8"/>
    <p:sldLayoutId id="2147484628" r:id="rId9"/>
    <p:sldLayoutId id="2147484616" r:id="rId10"/>
    <p:sldLayoutId id="2147484617" r:id="rId11"/>
  </p:sldLayoutIdLst>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itchFamily="34" charset="0"/>
        </a:defRPr>
      </a:lvl2pPr>
      <a:lvl3pPr algn="l" rtl="0" eaLnBrk="0" fontAlgn="base" hangingPunct="0">
        <a:spcBef>
          <a:spcPct val="0"/>
        </a:spcBef>
        <a:spcAft>
          <a:spcPct val="0"/>
        </a:spcAft>
        <a:defRPr sz="4600">
          <a:solidFill>
            <a:schemeClr val="tx1"/>
          </a:solidFill>
          <a:latin typeface="Franklin Gothic Book" pitchFamily="34" charset="0"/>
        </a:defRPr>
      </a:lvl3pPr>
      <a:lvl4pPr algn="l" rtl="0" eaLnBrk="0" fontAlgn="base" hangingPunct="0">
        <a:spcBef>
          <a:spcPct val="0"/>
        </a:spcBef>
        <a:spcAft>
          <a:spcPct val="0"/>
        </a:spcAft>
        <a:defRPr sz="4600">
          <a:solidFill>
            <a:schemeClr val="tx1"/>
          </a:solidFill>
          <a:latin typeface="Franklin Gothic Book" pitchFamily="34" charset="0"/>
        </a:defRPr>
      </a:lvl4pPr>
      <a:lvl5pPr algn="l" rtl="0" eaLnBrk="0" fontAlgn="base" hangingPunct="0">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dirty="0"/>
          </a:p>
        </p:txBody>
      </p:sp>
      <p:sp>
        <p:nvSpPr>
          <p:cNvPr id="2052" name="Title Placeholder 8"/>
          <p:cNvSpPr>
            <a:spLocks noGrp="1"/>
          </p:cNvSpPr>
          <p:nvPr>
            <p:ph type="title"/>
          </p:nvPr>
        </p:nvSpPr>
        <p:spPr bwMode="auto">
          <a:xfrm>
            <a:off x="457200" y="274638"/>
            <a:ext cx="7467600" cy="11430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2053" name="Text Placeholder 29"/>
          <p:cNvSpPr>
            <a:spLocks noGrp="1"/>
          </p:cNvSpPr>
          <p:nvPr>
            <p:ph type="body" idx="1"/>
          </p:nvPr>
        </p:nvSpPr>
        <p:spPr bwMode="auto">
          <a:xfrm>
            <a:off x="457200" y="1600200"/>
            <a:ext cx="7467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a:defRPr/>
            </a:pPr>
            <a:fld id="{FE7840F2-C80A-4EEA-A72B-98636B0C24E5}" type="datetimeFigureOut">
              <a:rPr lang="en-US"/>
              <a:pPr>
                <a:defRPr/>
              </a:pPr>
              <a:t>6/7/2021</a:t>
            </a:fld>
            <a:endParaRPr lang="en-US" dirty="0"/>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defRPr/>
            </a:pPr>
            <a:endParaRPr lang="en-US"/>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a:defRPr/>
            </a:pPr>
            <a:fld id="{584851D9-2F27-4E60-919B-C59F52870013}"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4629" r:id="rId1"/>
    <p:sldLayoutId id="2147484618" r:id="rId2"/>
    <p:sldLayoutId id="2147484630" r:id="rId3"/>
    <p:sldLayoutId id="2147484619" r:id="rId4"/>
    <p:sldLayoutId id="2147484631" r:id="rId5"/>
    <p:sldLayoutId id="2147484620" r:id="rId6"/>
    <p:sldLayoutId id="2147484621" r:id="rId7"/>
    <p:sldLayoutId id="2147484632" r:id="rId8"/>
    <p:sldLayoutId id="2147484633" r:id="rId9"/>
    <p:sldLayoutId id="2147484622" r:id="rId10"/>
    <p:sldLayoutId id="2147484623" r:id="rId11"/>
  </p:sldLayoutIdLst>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itchFamily="34" charset="0"/>
        </a:defRPr>
      </a:lvl2pPr>
      <a:lvl3pPr algn="l" rtl="0" eaLnBrk="0" fontAlgn="base" hangingPunct="0">
        <a:spcBef>
          <a:spcPct val="0"/>
        </a:spcBef>
        <a:spcAft>
          <a:spcPct val="0"/>
        </a:spcAft>
        <a:defRPr sz="4600">
          <a:solidFill>
            <a:schemeClr val="tx1"/>
          </a:solidFill>
          <a:latin typeface="Franklin Gothic Book" pitchFamily="34" charset="0"/>
        </a:defRPr>
      </a:lvl3pPr>
      <a:lvl4pPr algn="l" rtl="0" eaLnBrk="0" fontAlgn="base" hangingPunct="0">
        <a:spcBef>
          <a:spcPct val="0"/>
        </a:spcBef>
        <a:spcAft>
          <a:spcPct val="0"/>
        </a:spcAft>
        <a:defRPr sz="4600">
          <a:solidFill>
            <a:schemeClr val="tx1"/>
          </a:solidFill>
          <a:latin typeface="Franklin Gothic Book" pitchFamily="34" charset="0"/>
        </a:defRPr>
      </a:lvl4pPr>
      <a:lvl5pPr algn="l" rtl="0" eaLnBrk="0" fontAlgn="base" hangingPunct="0">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7" descr="skit_logo.jpeg"/>
          <p:cNvPicPr>
            <a:picLocks noChangeAspect="1"/>
          </p:cNvPicPr>
          <p:nvPr/>
        </p:nvPicPr>
        <p:blipFill>
          <a:blip r:embed="rId2"/>
          <a:srcRect/>
          <a:stretch>
            <a:fillRect/>
          </a:stretch>
        </p:blipFill>
        <p:spPr bwMode="auto">
          <a:xfrm>
            <a:off x="3763963" y="304800"/>
            <a:ext cx="1600200" cy="1600200"/>
          </a:xfrm>
          <a:prstGeom prst="rect">
            <a:avLst/>
          </a:prstGeom>
          <a:noFill/>
          <a:ln w="9525">
            <a:noFill/>
            <a:miter lim="800000"/>
            <a:headEnd/>
            <a:tailEnd/>
          </a:ln>
        </p:spPr>
      </p:pic>
      <p:sp>
        <p:nvSpPr>
          <p:cNvPr id="9" name="TextBox 8"/>
          <p:cNvSpPr txBox="1"/>
          <p:nvPr/>
        </p:nvSpPr>
        <p:spPr>
          <a:xfrm>
            <a:off x="762000" y="2057400"/>
            <a:ext cx="7848600" cy="1046163"/>
          </a:xfrm>
          <a:prstGeom prst="rect">
            <a:avLst/>
          </a:prstGeom>
          <a:noFill/>
        </p:spPr>
        <p:txBody>
          <a:bodyPr>
            <a:spAutoFit/>
          </a:bodyPr>
          <a:lstStyle/>
          <a:p>
            <a:pPr algn="ctr" fontAlgn="auto">
              <a:spcBef>
                <a:spcPts val="0"/>
              </a:spcBef>
              <a:spcAft>
                <a:spcPts val="0"/>
              </a:spcAft>
              <a:defRPr/>
            </a:pPr>
            <a:r>
              <a:rPr lang="en-US" sz="3100" dirty="0">
                <a:latin typeface="+mn-lt"/>
                <a:cs typeface="+mn-cs"/>
              </a:rPr>
              <a:t>Swami Keshvanand Institute of Technology, Management and Gramothan, Jaipur</a:t>
            </a:r>
          </a:p>
        </p:txBody>
      </p:sp>
      <p:sp>
        <p:nvSpPr>
          <p:cNvPr id="13316" name="TextBox 9"/>
          <p:cNvSpPr txBox="1">
            <a:spLocks noChangeArrowheads="1"/>
          </p:cNvSpPr>
          <p:nvPr/>
        </p:nvSpPr>
        <p:spPr bwMode="auto">
          <a:xfrm>
            <a:off x="1066800" y="4648200"/>
            <a:ext cx="3124200" cy="1154113"/>
          </a:xfrm>
          <a:prstGeom prst="rect">
            <a:avLst/>
          </a:prstGeom>
          <a:noFill/>
          <a:ln w="9525">
            <a:noFill/>
            <a:miter lim="800000"/>
            <a:headEnd/>
            <a:tailEnd/>
          </a:ln>
        </p:spPr>
        <p:txBody>
          <a:bodyPr>
            <a:spAutoFit/>
          </a:bodyPr>
          <a:lstStyle/>
          <a:p>
            <a:r>
              <a:rPr lang="en-US" sz="2300" dirty="0">
                <a:latin typeface="Calibri" pitchFamily="34" charset="0"/>
              </a:rPr>
              <a:t>Submitted To :</a:t>
            </a:r>
          </a:p>
          <a:p>
            <a:r>
              <a:rPr lang="en-US" sz="2300" dirty="0">
                <a:latin typeface="Calibri" pitchFamily="34" charset="0"/>
              </a:rPr>
              <a:t>Mr. Ankit Kumar</a:t>
            </a:r>
          </a:p>
          <a:p>
            <a:r>
              <a:rPr lang="en-US" sz="2300" dirty="0">
                <a:latin typeface="Calibri" pitchFamily="34" charset="0"/>
              </a:rPr>
              <a:t>Assistant Prof.</a:t>
            </a:r>
          </a:p>
        </p:txBody>
      </p:sp>
      <p:sp>
        <p:nvSpPr>
          <p:cNvPr id="13317" name="TextBox 10"/>
          <p:cNvSpPr txBox="1">
            <a:spLocks noChangeArrowheads="1"/>
          </p:cNvSpPr>
          <p:nvPr/>
        </p:nvSpPr>
        <p:spPr bwMode="auto">
          <a:xfrm>
            <a:off x="2209800" y="3352800"/>
            <a:ext cx="4860925" cy="554038"/>
          </a:xfrm>
          <a:prstGeom prst="rect">
            <a:avLst/>
          </a:prstGeom>
          <a:noFill/>
          <a:ln w="9525">
            <a:noFill/>
            <a:miter lim="800000"/>
            <a:headEnd/>
            <a:tailEnd/>
          </a:ln>
        </p:spPr>
        <p:txBody>
          <a:bodyPr wrap="none">
            <a:spAutoFit/>
          </a:bodyPr>
          <a:lstStyle/>
          <a:p>
            <a:pPr algn="ctr"/>
            <a:r>
              <a:rPr lang="en-US" sz="3000" dirty="0">
                <a:latin typeface="Calibri" pitchFamily="34" charset="0"/>
              </a:rPr>
              <a:t>Project – 2D Platformer Game</a:t>
            </a:r>
          </a:p>
        </p:txBody>
      </p:sp>
      <p:sp>
        <p:nvSpPr>
          <p:cNvPr id="13318" name="TextBox 12"/>
          <p:cNvSpPr txBox="1">
            <a:spLocks noChangeArrowheads="1"/>
          </p:cNvSpPr>
          <p:nvPr/>
        </p:nvSpPr>
        <p:spPr bwMode="auto">
          <a:xfrm>
            <a:off x="5867400" y="4572000"/>
            <a:ext cx="2209800" cy="1508125"/>
          </a:xfrm>
          <a:prstGeom prst="rect">
            <a:avLst/>
          </a:prstGeom>
          <a:noFill/>
          <a:ln w="9525">
            <a:noFill/>
            <a:miter lim="800000"/>
            <a:headEnd/>
            <a:tailEnd/>
          </a:ln>
        </p:spPr>
        <p:txBody>
          <a:bodyPr>
            <a:spAutoFit/>
          </a:bodyPr>
          <a:lstStyle/>
          <a:p>
            <a:r>
              <a:rPr lang="en-US" sz="2300">
                <a:latin typeface="Calibri" pitchFamily="34" charset="0"/>
              </a:rPr>
              <a:t>Submitted By :</a:t>
            </a:r>
          </a:p>
          <a:p>
            <a:r>
              <a:rPr lang="en-US" sz="2300">
                <a:latin typeface="Calibri" pitchFamily="34" charset="0"/>
              </a:rPr>
              <a:t>Gaurav Biyani</a:t>
            </a:r>
          </a:p>
          <a:p>
            <a:r>
              <a:rPr lang="en-US" sz="2300">
                <a:latin typeface="Calibri" pitchFamily="34" charset="0"/>
              </a:rPr>
              <a:t>17ESKCS723</a:t>
            </a:r>
          </a:p>
          <a:p>
            <a:r>
              <a:rPr lang="en-US" sz="2300">
                <a:latin typeface="Calibri" pitchFamily="34" charset="0"/>
              </a:rPr>
              <a:t>CS-D (G1)</a:t>
            </a:r>
          </a:p>
        </p:txBody>
      </p:sp>
      <p:sp>
        <p:nvSpPr>
          <p:cNvPr id="13319" name="Rectangle 6"/>
          <p:cNvSpPr>
            <a:spLocks noChangeArrowheads="1"/>
          </p:cNvSpPr>
          <p:nvPr/>
        </p:nvSpPr>
        <p:spPr bwMode="auto">
          <a:xfrm>
            <a:off x="5334000" y="5334000"/>
            <a:ext cx="266700" cy="523875"/>
          </a:xfrm>
          <a:prstGeom prst="rect">
            <a:avLst/>
          </a:prstGeom>
          <a:noFill/>
          <a:ln w="9525">
            <a:noFill/>
            <a:miter lim="800000"/>
            <a:headEnd/>
            <a:tailEnd/>
          </a:ln>
        </p:spPr>
        <p:txBody>
          <a:bodyPr wrap="none">
            <a:spAutoFit/>
          </a:bodyPr>
          <a:lstStyle/>
          <a:p>
            <a:r>
              <a:rPr lang="en-US" sz="2800">
                <a:solidFill>
                  <a:srgbClr val="FFFFFF"/>
                </a:solidFill>
                <a:latin typeface="Calibri" pitchFamily="34" charset="0"/>
              </a:rPr>
              <a:t> </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838200" y="685800"/>
            <a:ext cx="1539875" cy="708025"/>
          </a:xfrm>
          <a:prstGeom prst="rect">
            <a:avLst/>
          </a:prstGeom>
          <a:noFill/>
          <a:ln w="9525">
            <a:noFill/>
            <a:miter lim="800000"/>
            <a:headEnd/>
            <a:tailEnd/>
          </a:ln>
        </p:spPr>
        <p:txBody>
          <a:bodyPr wrap="none">
            <a:spAutoFit/>
          </a:bodyPr>
          <a:lstStyle/>
          <a:p>
            <a:r>
              <a:rPr lang="en-US" sz="4000" b="1">
                <a:solidFill>
                  <a:srgbClr val="FFFF99"/>
                </a:solidFill>
                <a:latin typeface="AR CENA" pitchFamily="2" charset="0"/>
              </a:rPr>
              <a:t>Content</a:t>
            </a:r>
          </a:p>
        </p:txBody>
      </p:sp>
      <p:sp>
        <p:nvSpPr>
          <p:cNvPr id="14340" name="TextBox 5"/>
          <p:cNvSpPr txBox="1">
            <a:spLocks noChangeArrowheads="1"/>
          </p:cNvSpPr>
          <p:nvPr/>
        </p:nvSpPr>
        <p:spPr bwMode="auto">
          <a:xfrm>
            <a:off x="838200" y="1752600"/>
            <a:ext cx="2071688" cy="584200"/>
          </a:xfrm>
          <a:prstGeom prst="rect">
            <a:avLst/>
          </a:prstGeom>
          <a:noFill/>
          <a:ln w="9525">
            <a:noFill/>
            <a:miter lim="800000"/>
            <a:headEnd/>
            <a:tailEnd/>
          </a:ln>
        </p:spPr>
        <p:txBody>
          <a:bodyPr wrap="none">
            <a:spAutoFit/>
          </a:bodyPr>
          <a:lstStyle/>
          <a:p>
            <a:pPr>
              <a:buFont typeface="Arial" charset="0"/>
              <a:buChar char="•"/>
            </a:pPr>
            <a:r>
              <a:rPr lang="en-US" sz="2400" dirty="0">
                <a:latin typeface="AR CENA" pitchFamily="2" charset="0"/>
              </a:rPr>
              <a:t> </a:t>
            </a:r>
            <a:r>
              <a:rPr lang="en-US" sz="3200" dirty="0">
                <a:latin typeface="AR CENA" pitchFamily="2" charset="0"/>
              </a:rPr>
              <a:t>Introduction</a:t>
            </a:r>
          </a:p>
        </p:txBody>
      </p:sp>
      <p:sp>
        <p:nvSpPr>
          <p:cNvPr id="14341" name="TextBox 6"/>
          <p:cNvSpPr txBox="1">
            <a:spLocks noChangeArrowheads="1"/>
          </p:cNvSpPr>
          <p:nvPr/>
        </p:nvSpPr>
        <p:spPr bwMode="auto">
          <a:xfrm>
            <a:off x="838200" y="2438400"/>
            <a:ext cx="1931988" cy="584200"/>
          </a:xfrm>
          <a:prstGeom prst="rect">
            <a:avLst/>
          </a:prstGeom>
          <a:noFill/>
          <a:ln w="9525">
            <a:noFill/>
            <a:miter lim="800000"/>
            <a:headEnd/>
            <a:tailEnd/>
          </a:ln>
        </p:spPr>
        <p:txBody>
          <a:bodyPr wrap="none">
            <a:spAutoFit/>
          </a:bodyPr>
          <a:lstStyle/>
          <a:p>
            <a:pPr>
              <a:buFont typeface="Arial" charset="0"/>
              <a:buChar char="•"/>
            </a:pPr>
            <a:r>
              <a:rPr lang="en-US" sz="2400" dirty="0">
                <a:latin typeface="AR CENA" pitchFamily="2" charset="0"/>
              </a:rPr>
              <a:t> </a:t>
            </a:r>
            <a:r>
              <a:rPr lang="en-US" sz="3200" dirty="0">
                <a:latin typeface="AR CENA" pitchFamily="2" charset="0"/>
              </a:rPr>
              <a:t>Technology</a:t>
            </a:r>
          </a:p>
        </p:txBody>
      </p:sp>
      <p:sp>
        <p:nvSpPr>
          <p:cNvPr id="14342" name="TextBox 7"/>
          <p:cNvSpPr txBox="1">
            <a:spLocks noChangeArrowheads="1"/>
          </p:cNvSpPr>
          <p:nvPr/>
        </p:nvSpPr>
        <p:spPr bwMode="auto">
          <a:xfrm>
            <a:off x="838200" y="3124200"/>
            <a:ext cx="2867025" cy="584200"/>
          </a:xfrm>
          <a:prstGeom prst="rect">
            <a:avLst/>
          </a:prstGeom>
          <a:noFill/>
          <a:ln w="9525">
            <a:noFill/>
            <a:miter lim="800000"/>
            <a:headEnd/>
            <a:tailEnd/>
          </a:ln>
        </p:spPr>
        <p:txBody>
          <a:bodyPr>
            <a:spAutoFit/>
          </a:bodyPr>
          <a:lstStyle/>
          <a:p>
            <a:pPr>
              <a:buFont typeface="Arial" charset="0"/>
              <a:buChar char="•"/>
            </a:pPr>
            <a:r>
              <a:rPr lang="en-US" sz="3200" dirty="0">
                <a:latin typeface="AR CENA" pitchFamily="2" charset="0"/>
              </a:rPr>
              <a:t> Existing Projects</a:t>
            </a:r>
          </a:p>
        </p:txBody>
      </p:sp>
      <p:sp>
        <p:nvSpPr>
          <p:cNvPr id="14343" name="TextBox 8"/>
          <p:cNvSpPr txBox="1">
            <a:spLocks noChangeArrowheads="1"/>
          </p:cNvSpPr>
          <p:nvPr/>
        </p:nvSpPr>
        <p:spPr bwMode="auto">
          <a:xfrm>
            <a:off x="838200" y="3810000"/>
            <a:ext cx="1847850" cy="584200"/>
          </a:xfrm>
          <a:prstGeom prst="rect">
            <a:avLst/>
          </a:prstGeom>
          <a:noFill/>
          <a:ln w="9525">
            <a:noFill/>
            <a:miter lim="800000"/>
            <a:headEnd/>
            <a:tailEnd/>
          </a:ln>
        </p:spPr>
        <p:txBody>
          <a:bodyPr wrap="none">
            <a:spAutoFit/>
          </a:bodyPr>
          <a:lstStyle/>
          <a:p>
            <a:pPr>
              <a:buFont typeface="Arial" charset="0"/>
              <a:buChar char="•"/>
            </a:pPr>
            <a:r>
              <a:rPr lang="en-US" sz="2400" dirty="0">
                <a:latin typeface="AR CENA" pitchFamily="2" charset="0"/>
              </a:rPr>
              <a:t> </a:t>
            </a:r>
            <a:r>
              <a:rPr lang="en-US" sz="3200" dirty="0">
                <a:latin typeface="AR CENA" pitchFamily="2" charset="0"/>
              </a:rPr>
              <a:t>Conclusion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
          <p:cNvSpPr txBox="1">
            <a:spLocks noChangeArrowheads="1"/>
          </p:cNvSpPr>
          <p:nvPr/>
        </p:nvSpPr>
        <p:spPr bwMode="auto">
          <a:xfrm>
            <a:off x="533400" y="304800"/>
            <a:ext cx="2311400" cy="708025"/>
          </a:xfrm>
          <a:prstGeom prst="rect">
            <a:avLst/>
          </a:prstGeom>
          <a:noFill/>
          <a:ln w="9525">
            <a:noFill/>
            <a:miter lim="800000"/>
            <a:headEnd/>
            <a:tailEnd/>
          </a:ln>
        </p:spPr>
        <p:txBody>
          <a:bodyPr wrap="none">
            <a:spAutoFit/>
          </a:bodyPr>
          <a:lstStyle/>
          <a:p>
            <a:r>
              <a:rPr lang="en-US" sz="4000" b="1">
                <a:solidFill>
                  <a:srgbClr val="FFFF99"/>
                </a:solidFill>
                <a:latin typeface="AR CENA" pitchFamily="2" charset="0"/>
              </a:rPr>
              <a:t>Introduction</a:t>
            </a:r>
          </a:p>
        </p:txBody>
      </p:sp>
      <p:pic>
        <p:nvPicPr>
          <p:cNvPr id="16387" name="Picture 7" descr="img1.png"/>
          <p:cNvPicPr>
            <a:picLocks noChangeAspect="1"/>
          </p:cNvPicPr>
          <p:nvPr/>
        </p:nvPicPr>
        <p:blipFill>
          <a:blip r:embed="rId2"/>
          <a:stretch>
            <a:fillRect/>
          </a:stretch>
        </p:blipFill>
        <p:spPr bwMode="auto">
          <a:xfrm>
            <a:off x="3886200" y="1371600"/>
            <a:ext cx="5038725" cy="4648200"/>
          </a:xfrm>
          <a:prstGeom prst="rect">
            <a:avLst/>
          </a:prstGeom>
          <a:noFill/>
          <a:ln w="9525">
            <a:noFill/>
            <a:miter lim="800000"/>
            <a:headEnd/>
            <a:tailEnd/>
          </a:ln>
        </p:spPr>
      </p:pic>
      <p:sp>
        <p:nvSpPr>
          <p:cNvPr id="16388" name="TextBox 8"/>
          <p:cNvSpPr txBox="1">
            <a:spLocks noChangeArrowheads="1"/>
          </p:cNvSpPr>
          <p:nvPr/>
        </p:nvSpPr>
        <p:spPr bwMode="auto">
          <a:xfrm>
            <a:off x="457200" y="1600200"/>
            <a:ext cx="3352800" cy="4494213"/>
          </a:xfrm>
          <a:prstGeom prst="rect">
            <a:avLst/>
          </a:prstGeom>
          <a:noFill/>
          <a:ln w="9525">
            <a:noFill/>
            <a:miter lim="800000"/>
            <a:headEnd/>
            <a:tailEnd/>
          </a:ln>
        </p:spPr>
        <p:txBody>
          <a:bodyPr>
            <a:spAutoFit/>
          </a:bodyPr>
          <a:lstStyle/>
          <a:p>
            <a:r>
              <a:rPr lang="en-US" sz="2600">
                <a:latin typeface="AR CENA" pitchFamily="2" charset="0"/>
              </a:rPr>
              <a:t>A two dimensional platform game includes several things such as player, enemies, their movements, coins, powers, player’s life, different levels, game store to purchase different game items. Level will be cleared if you reached to end of the stage or stage will restart if you die.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p:cNvSpPr txBox="1">
            <a:spLocks noChangeArrowheads="1"/>
          </p:cNvSpPr>
          <p:nvPr/>
        </p:nvSpPr>
        <p:spPr bwMode="auto">
          <a:xfrm>
            <a:off x="533400" y="533400"/>
            <a:ext cx="2138363" cy="708025"/>
          </a:xfrm>
          <a:prstGeom prst="rect">
            <a:avLst/>
          </a:prstGeom>
          <a:noFill/>
          <a:ln w="9525">
            <a:noFill/>
            <a:miter lim="800000"/>
            <a:headEnd/>
            <a:tailEnd/>
          </a:ln>
        </p:spPr>
        <p:txBody>
          <a:bodyPr wrap="none">
            <a:spAutoFit/>
          </a:bodyPr>
          <a:lstStyle/>
          <a:p>
            <a:r>
              <a:rPr lang="en-US" sz="4000" b="1">
                <a:solidFill>
                  <a:srgbClr val="FFFF99"/>
                </a:solidFill>
                <a:latin typeface="AR CENA" pitchFamily="2" charset="0"/>
              </a:rPr>
              <a:t>Technology</a:t>
            </a:r>
          </a:p>
        </p:txBody>
      </p:sp>
      <p:sp>
        <p:nvSpPr>
          <p:cNvPr id="17411" name="TextBox 8"/>
          <p:cNvSpPr txBox="1">
            <a:spLocks noChangeArrowheads="1"/>
          </p:cNvSpPr>
          <p:nvPr/>
        </p:nvSpPr>
        <p:spPr bwMode="auto">
          <a:xfrm>
            <a:off x="533400" y="1143000"/>
            <a:ext cx="2890838" cy="584200"/>
          </a:xfrm>
          <a:prstGeom prst="rect">
            <a:avLst/>
          </a:prstGeom>
          <a:noFill/>
          <a:ln w="9525">
            <a:noFill/>
            <a:miter lim="800000"/>
            <a:headEnd/>
            <a:tailEnd/>
          </a:ln>
        </p:spPr>
        <p:txBody>
          <a:bodyPr>
            <a:spAutoFit/>
          </a:bodyPr>
          <a:lstStyle/>
          <a:p>
            <a:r>
              <a:rPr lang="en-US" sz="3200" b="1" u="sng">
                <a:latin typeface="AR CENA" pitchFamily="2" charset="0"/>
              </a:rPr>
              <a:t>Godot Game Engine</a:t>
            </a:r>
          </a:p>
        </p:txBody>
      </p:sp>
      <p:pic>
        <p:nvPicPr>
          <p:cNvPr id="17412" name="Picture 9" descr="img2.jpg"/>
          <p:cNvPicPr>
            <a:picLocks noChangeAspect="1"/>
          </p:cNvPicPr>
          <p:nvPr/>
        </p:nvPicPr>
        <p:blipFill>
          <a:blip r:embed="rId2"/>
          <a:srcRect/>
          <a:stretch>
            <a:fillRect/>
          </a:stretch>
        </p:blipFill>
        <p:spPr bwMode="auto">
          <a:xfrm>
            <a:off x="5867400" y="2133600"/>
            <a:ext cx="3001963" cy="3886200"/>
          </a:xfrm>
          <a:prstGeom prst="rect">
            <a:avLst/>
          </a:prstGeom>
          <a:noFill/>
          <a:ln w="9525">
            <a:noFill/>
            <a:miter lim="800000"/>
            <a:headEnd/>
            <a:tailEnd/>
          </a:ln>
        </p:spPr>
      </p:pic>
      <p:sp>
        <p:nvSpPr>
          <p:cNvPr id="17413" name="TextBox 10"/>
          <p:cNvSpPr txBox="1">
            <a:spLocks noChangeArrowheads="1"/>
          </p:cNvSpPr>
          <p:nvPr/>
        </p:nvSpPr>
        <p:spPr bwMode="auto">
          <a:xfrm>
            <a:off x="533400" y="1600200"/>
            <a:ext cx="5105400" cy="4894263"/>
          </a:xfrm>
          <a:prstGeom prst="rect">
            <a:avLst/>
          </a:prstGeom>
          <a:noFill/>
          <a:ln w="9525">
            <a:noFill/>
            <a:miter lim="800000"/>
            <a:headEnd/>
            <a:tailEnd/>
          </a:ln>
        </p:spPr>
        <p:txBody>
          <a:bodyPr>
            <a:spAutoFit/>
          </a:bodyPr>
          <a:lstStyle/>
          <a:p>
            <a:r>
              <a:rPr lang="en-US" sz="2400">
                <a:latin typeface="AR CENA" pitchFamily="2" charset="0"/>
              </a:rPr>
              <a:t>Godot offer a fully integrated game development environment. It allows developers to create a game, needing no other tools beyond those used for content creation (visual assets, music, etc.). The engine's architecture is built around the concept of a tree of "nodes". Nodes are organized inside of "scenes", which are reusable, instanceable, inheritable, and nestable groups of nodes. All game resources, including scripts and graphical assets, are saved as part of the computer's file system (rather than in a database).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
          <p:cNvSpPr txBox="1">
            <a:spLocks noChangeArrowheads="1"/>
          </p:cNvSpPr>
          <p:nvPr/>
        </p:nvSpPr>
        <p:spPr bwMode="auto">
          <a:xfrm>
            <a:off x="457200" y="381000"/>
            <a:ext cx="2924175" cy="646113"/>
          </a:xfrm>
          <a:prstGeom prst="rect">
            <a:avLst/>
          </a:prstGeom>
          <a:noFill/>
          <a:ln w="9525">
            <a:noFill/>
            <a:miter lim="800000"/>
            <a:headEnd/>
            <a:tailEnd/>
          </a:ln>
        </p:spPr>
        <p:txBody>
          <a:bodyPr wrap="none">
            <a:spAutoFit/>
          </a:bodyPr>
          <a:lstStyle/>
          <a:p>
            <a:r>
              <a:rPr lang="en-US" sz="3600" b="1">
                <a:solidFill>
                  <a:srgbClr val="FFFF99"/>
                </a:solidFill>
                <a:latin typeface="AR CENA" pitchFamily="2" charset="0"/>
              </a:rPr>
              <a:t>Existing Projects</a:t>
            </a:r>
          </a:p>
        </p:txBody>
      </p:sp>
      <p:pic>
        <p:nvPicPr>
          <p:cNvPr id="18435" name="Picture 3" descr="img3.jpg"/>
          <p:cNvPicPr>
            <a:picLocks noChangeAspect="1"/>
          </p:cNvPicPr>
          <p:nvPr/>
        </p:nvPicPr>
        <p:blipFill>
          <a:blip r:embed="rId2"/>
          <a:srcRect/>
          <a:stretch>
            <a:fillRect/>
          </a:stretch>
        </p:blipFill>
        <p:spPr bwMode="auto">
          <a:xfrm>
            <a:off x="4953000" y="1600200"/>
            <a:ext cx="3990975" cy="4724400"/>
          </a:xfrm>
          <a:prstGeom prst="rect">
            <a:avLst/>
          </a:prstGeom>
          <a:noFill/>
          <a:ln w="9525">
            <a:noFill/>
            <a:miter lim="800000"/>
            <a:headEnd/>
            <a:tailEnd/>
          </a:ln>
        </p:spPr>
      </p:pic>
      <p:sp>
        <p:nvSpPr>
          <p:cNvPr id="18436" name="TextBox 4"/>
          <p:cNvSpPr txBox="1">
            <a:spLocks noChangeArrowheads="1"/>
          </p:cNvSpPr>
          <p:nvPr/>
        </p:nvSpPr>
        <p:spPr bwMode="auto">
          <a:xfrm>
            <a:off x="609600" y="1524000"/>
            <a:ext cx="2301875" cy="646113"/>
          </a:xfrm>
          <a:prstGeom prst="rect">
            <a:avLst/>
          </a:prstGeom>
          <a:noFill/>
          <a:ln w="9525">
            <a:noFill/>
            <a:miter lim="800000"/>
            <a:headEnd/>
            <a:tailEnd/>
          </a:ln>
        </p:spPr>
        <p:txBody>
          <a:bodyPr wrap="none">
            <a:spAutoFit/>
          </a:bodyPr>
          <a:lstStyle/>
          <a:p>
            <a:pPr>
              <a:buFont typeface="Wingdings" pitchFamily="2" charset="2"/>
              <a:buChar char="Ø"/>
            </a:pPr>
            <a:r>
              <a:rPr lang="en-US" sz="2800">
                <a:latin typeface="AR CENA" pitchFamily="2" charset="0"/>
              </a:rPr>
              <a:t> </a:t>
            </a:r>
            <a:r>
              <a:rPr lang="en-US" sz="3600">
                <a:latin typeface="AR CENA" pitchFamily="2" charset="0"/>
              </a:rPr>
              <a:t>Resolutiion</a:t>
            </a:r>
          </a:p>
        </p:txBody>
      </p:sp>
      <p:sp>
        <p:nvSpPr>
          <p:cNvPr id="18437" name="TextBox 5"/>
          <p:cNvSpPr txBox="1">
            <a:spLocks noChangeArrowheads="1"/>
          </p:cNvSpPr>
          <p:nvPr/>
        </p:nvSpPr>
        <p:spPr bwMode="auto">
          <a:xfrm>
            <a:off x="762000" y="2209800"/>
            <a:ext cx="4038600" cy="4032250"/>
          </a:xfrm>
          <a:prstGeom prst="rect">
            <a:avLst/>
          </a:prstGeom>
          <a:noFill/>
          <a:ln w="9525">
            <a:noFill/>
            <a:miter lim="800000"/>
            <a:headEnd/>
            <a:tailEnd/>
          </a:ln>
        </p:spPr>
        <p:txBody>
          <a:bodyPr>
            <a:spAutoFit/>
          </a:bodyPr>
          <a:lstStyle/>
          <a:p>
            <a:r>
              <a:rPr lang="en-US" sz="3200">
                <a:latin typeface="AR CENA" pitchFamily="2" charset="0"/>
              </a:rPr>
              <a:t>Resolutiion is a Zelda-like action-adventure game, where an old killer and his AI explore a vast, mysterious world, full of mighty weapons, surreal abilities and awesome boss fights.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descr="img4.jpg"/>
          <p:cNvPicPr>
            <a:picLocks noChangeAspect="1"/>
          </p:cNvPicPr>
          <p:nvPr/>
        </p:nvPicPr>
        <p:blipFill>
          <a:blip r:embed="rId2"/>
          <a:srcRect/>
          <a:stretch>
            <a:fillRect/>
          </a:stretch>
        </p:blipFill>
        <p:spPr bwMode="auto">
          <a:xfrm>
            <a:off x="4648200" y="1295400"/>
            <a:ext cx="4305300" cy="4762500"/>
          </a:xfrm>
          <a:prstGeom prst="rect">
            <a:avLst/>
          </a:prstGeom>
          <a:noFill/>
          <a:ln w="9525">
            <a:noFill/>
            <a:miter lim="800000"/>
            <a:headEnd/>
            <a:tailEnd/>
          </a:ln>
        </p:spPr>
      </p:pic>
      <p:sp>
        <p:nvSpPr>
          <p:cNvPr id="19459" name="TextBox 4"/>
          <p:cNvSpPr txBox="1">
            <a:spLocks noChangeArrowheads="1"/>
          </p:cNvSpPr>
          <p:nvPr/>
        </p:nvSpPr>
        <p:spPr bwMode="auto">
          <a:xfrm>
            <a:off x="609600" y="685800"/>
            <a:ext cx="2479675" cy="584200"/>
          </a:xfrm>
          <a:prstGeom prst="rect">
            <a:avLst/>
          </a:prstGeom>
          <a:noFill/>
          <a:ln w="9525">
            <a:noFill/>
            <a:miter lim="800000"/>
            <a:headEnd/>
            <a:tailEnd/>
          </a:ln>
        </p:spPr>
        <p:txBody>
          <a:bodyPr wrap="none">
            <a:spAutoFit/>
          </a:bodyPr>
          <a:lstStyle/>
          <a:p>
            <a:pPr>
              <a:buFont typeface="Wingdings" pitchFamily="2" charset="2"/>
              <a:buChar char="Ø"/>
            </a:pPr>
            <a:r>
              <a:rPr lang="en-US" sz="3200">
                <a:latin typeface="AR CENA" pitchFamily="2" charset="0"/>
              </a:rPr>
              <a:t> RPG In A Box</a:t>
            </a:r>
          </a:p>
        </p:txBody>
      </p:sp>
      <p:sp>
        <p:nvSpPr>
          <p:cNvPr id="19460" name="TextBox 5"/>
          <p:cNvSpPr txBox="1">
            <a:spLocks noChangeArrowheads="1"/>
          </p:cNvSpPr>
          <p:nvPr/>
        </p:nvSpPr>
        <p:spPr bwMode="auto">
          <a:xfrm>
            <a:off x="685800" y="1524000"/>
            <a:ext cx="3810000" cy="5016500"/>
          </a:xfrm>
          <a:prstGeom prst="rect">
            <a:avLst/>
          </a:prstGeom>
          <a:noFill/>
          <a:ln w="9525">
            <a:noFill/>
            <a:miter lim="800000"/>
            <a:headEnd/>
            <a:tailEnd/>
          </a:ln>
        </p:spPr>
        <p:txBody>
          <a:bodyPr>
            <a:spAutoFit/>
          </a:bodyPr>
          <a:lstStyle/>
          <a:p>
            <a:r>
              <a:rPr lang="en-US" sz="3200">
                <a:latin typeface="AR CENA" pitchFamily="2" charset="0"/>
              </a:rPr>
              <a:t>RPG in a Box lets you easily create 3D grid-based, voxel-style RPGs and adventure games! As its name suggests, it will contain every tool necessary for turning your ideas into games, all packaged together "in a box".</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09600" y="304800"/>
            <a:ext cx="2209800" cy="708025"/>
          </a:xfrm>
          <a:prstGeom prst="rect">
            <a:avLst/>
          </a:prstGeom>
          <a:noFill/>
          <a:ln w="9525">
            <a:noFill/>
            <a:miter lim="800000"/>
            <a:headEnd/>
            <a:tailEnd/>
          </a:ln>
        </p:spPr>
        <p:txBody>
          <a:bodyPr>
            <a:spAutoFit/>
          </a:bodyPr>
          <a:lstStyle/>
          <a:p>
            <a:r>
              <a:rPr lang="en-US" sz="4000">
                <a:solidFill>
                  <a:srgbClr val="FFFF99"/>
                </a:solidFill>
                <a:latin typeface="AR CENA" pitchFamily="2" charset="0"/>
              </a:rPr>
              <a:t>Conclusion</a:t>
            </a:r>
          </a:p>
        </p:txBody>
      </p:sp>
      <p:sp>
        <p:nvSpPr>
          <p:cNvPr id="20483" name="TextBox 3"/>
          <p:cNvSpPr txBox="1">
            <a:spLocks noChangeArrowheads="1"/>
          </p:cNvSpPr>
          <p:nvPr/>
        </p:nvSpPr>
        <p:spPr bwMode="auto">
          <a:xfrm>
            <a:off x="685800" y="1295400"/>
            <a:ext cx="8077200" cy="4032250"/>
          </a:xfrm>
          <a:prstGeom prst="rect">
            <a:avLst/>
          </a:prstGeom>
          <a:noFill/>
          <a:ln w="9525">
            <a:noFill/>
            <a:miter lim="800000"/>
            <a:headEnd/>
            <a:tailEnd/>
          </a:ln>
        </p:spPr>
        <p:txBody>
          <a:bodyPr>
            <a:spAutoFit/>
          </a:bodyPr>
          <a:lstStyle/>
          <a:p>
            <a:r>
              <a:rPr lang="en-US" sz="3200">
                <a:latin typeface="AR CENA" pitchFamily="2" charset="0"/>
              </a:rPr>
              <a:t>2D Games requires some basic physics to provide movement and shooting mechanism to player and enemy, we also need to understand the theme of game according to audience before starting game development in order to provide best gaming experience. Some artistic skills are also needed to create your own sprites so that you can change game looks the way you want.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apture19.jpe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1_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1091</TotalTime>
  <Words>249</Words>
  <Application>Microsoft Office PowerPoint</Application>
  <PresentationFormat>On-screen Show (4:3)</PresentationFormat>
  <Paragraphs>27</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Technic</vt:lpstr>
      <vt:lpstr>1_Technic</vt:lpstr>
      <vt:lpstr>Slide 1</vt:lpstr>
      <vt:lpstr>Slide 2</vt:lpstr>
      <vt:lpstr>Slide 3</vt:lpstr>
      <vt:lpstr>Slide 4</vt:lpstr>
      <vt:lpstr>Slide 5</vt:lpstr>
      <vt:lpstr>Slide 6</vt:lpstr>
      <vt:lpstr>Slide 7</vt:lpstr>
      <vt:lpstr>Slide 8</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gaurav</dc:creator>
  <cp:lastModifiedBy>gaurav</cp:lastModifiedBy>
  <cp:revision>105</cp:revision>
  <dcterms:created xsi:type="dcterms:W3CDTF">2020-10-10T09:21:07Z</dcterms:created>
  <dcterms:modified xsi:type="dcterms:W3CDTF">2021-06-07T05:32:57Z</dcterms:modified>
</cp:coreProperties>
</file>