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7" r:id="rId6"/>
    <p:sldId id="260" r:id="rId7"/>
    <p:sldId id="261" r:id="rId8"/>
    <p:sldId id="262" r:id="rId9"/>
    <p:sldId id="263" r:id="rId10"/>
    <p:sldId id="264" r:id="rId11"/>
    <p:sldId id="265" r:id="rId12"/>
  </p:sldIdLst>
  <p:sldSz cx="4610100" cy="3460750"/>
  <p:notesSz cx="4610100" cy="34607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51" d="100"/>
          <a:sy n="151" d="100"/>
        </p:scale>
        <p:origin x="1637"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EA9FC39-187A-4E5D-9925-CB47465D94F8}" type="doc">
      <dgm:prSet loTypeId="urn:microsoft.com/office/officeart/2008/layout/VerticalCurvedList" loCatId="list" qsTypeId="urn:microsoft.com/office/officeart/2005/8/quickstyle/simple1" qsCatId="simple" csTypeId="urn:microsoft.com/office/officeart/2005/8/colors/accent2_2" csCatId="accent2" phldr="1"/>
      <dgm:spPr/>
      <dgm:t>
        <a:bodyPr/>
        <a:lstStyle/>
        <a:p>
          <a:endParaRPr lang="en-IN"/>
        </a:p>
      </dgm:t>
    </dgm:pt>
    <dgm:pt modelId="{65A09D7E-8FB5-4905-A044-831385A23473}">
      <dgm:prSet phldrT="[Text]"/>
      <dgm:spPr/>
      <dgm:t>
        <a:bodyPr/>
        <a:lstStyle/>
        <a:p>
          <a:pPr>
            <a:buFont typeface="Arial" panose="020B0604020202020204" pitchFamily="34" charset="0"/>
            <a:buChar char="•"/>
          </a:pPr>
          <a:r>
            <a:rPr lang="en-US" dirty="0"/>
            <a:t>Lack of medical consultations.</a:t>
          </a:r>
          <a:endParaRPr lang="en-IN" dirty="0"/>
        </a:p>
      </dgm:t>
    </dgm:pt>
    <dgm:pt modelId="{270041F5-478B-4196-8BFF-19B257946EAC}" type="parTrans" cxnId="{F7439B7D-10A8-4082-AB84-3D1AEC76C1CA}">
      <dgm:prSet/>
      <dgm:spPr/>
      <dgm:t>
        <a:bodyPr/>
        <a:lstStyle/>
        <a:p>
          <a:endParaRPr lang="en-IN"/>
        </a:p>
      </dgm:t>
    </dgm:pt>
    <dgm:pt modelId="{43ADEC3B-5C73-4277-914D-0A504685DFA4}" type="sibTrans" cxnId="{F7439B7D-10A8-4082-AB84-3D1AEC76C1CA}">
      <dgm:prSet/>
      <dgm:spPr/>
      <dgm:t>
        <a:bodyPr/>
        <a:lstStyle/>
        <a:p>
          <a:endParaRPr lang="en-IN"/>
        </a:p>
      </dgm:t>
    </dgm:pt>
    <dgm:pt modelId="{EE4A66BF-BA71-4277-82E0-27BBB4A1F6CB}">
      <dgm:prSet phldrT="[Text]"/>
      <dgm:spPr/>
      <dgm:t>
        <a:bodyPr/>
        <a:lstStyle/>
        <a:p>
          <a:pPr>
            <a:buFont typeface="Arial" panose="020B0604020202020204" pitchFamily="34" charset="0"/>
            <a:buChar char="•"/>
          </a:pPr>
          <a:r>
            <a:rPr lang="en-IN" dirty="0"/>
            <a:t>Skin Disease concerns.</a:t>
          </a:r>
        </a:p>
      </dgm:t>
    </dgm:pt>
    <dgm:pt modelId="{976E79CF-C030-46F8-A914-55B561A60C61}" type="parTrans" cxnId="{FE248BF0-7AB6-4A59-9D53-4A3C057DE7FE}">
      <dgm:prSet/>
      <dgm:spPr/>
      <dgm:t>
        <a:bodyPr/>
        <a:lstStyle/>
        <a:p>
          <a:endParaRPr lang="en-IN"/>
        </a:p>
      </dgm:t>
    </dgm:pt>
    <dgm:pt modelId="{07D0DCE0-A977-4267-B3EE-3AFCBC1DBF98}" type="sibTrans" cxnId="{FE248BF0-7AB6-4A59-9D53-4A3C057DE7FE}">
      <dgm:prSet/>
      <dgm:spPr/>
      <dgm:t>
        <a:bodyPr/>
        <a:lstStyle/>
        <a:p>
          <a:endParaRPr lang="en-IN"/>
        </a:p>
      </dgm:t>
    </dgm:pt>
    <dgm:pt modelId="{ABE23268-789D-46B7-8717-CD8840EFC1FE}">
      <dgm:prSet phldrT="[Text]"/>
      <dgm:spPr/>
      <dgm:t>
        <a:bodyPr/>
        <a:lstStyle/>
        <a:p>
          <a:pPr>
            <a:buClrTx/>
            <a:buSzTx/>
            <a:buFontTx/>
            <a:buChar char="•"/>
          </a:pPr>
          <a:r>
            <a:rPr kumimoji="0" lang="en-US" altLang="en-US" b="0" i="0" u="none" strike="noStrike" cap="none" normalizeH="0" baseline="0" dirty="0">
              <a:ln/>
              <a:effectLst/>
              <a:latin typeface="Arial" panose="020B0604020202020204" pitchFamily="34" charset="0"/>
            </a:rPr>
            <a:t>No digital system for skin checkups.</a:t>
          </a:r>
          <a:endParaRPr lang="en-IN" dirty="0"/>
        </a:p>
      </dgm:t>
    </dgm:pt>
    <dgm:pt modelId="{071C2E3F-E39F-4595-93A3-9EC45C5DD130}" type="parTrans" cxnId="{B9FC5B9A-7C62-4DFB-AD1A-F9894345AD50}">
      <dgm:prSet/>
      <dgm:spPr/>
      <dgm:t>
        <a:bodyPr/>
        <a:lstStyle/>
        <a:p>
          <a:endParaRPr lang="en-IN"/>
        </a:p>
      </dgm:t>
    </dgm:pt>
    <dgm:pt modelId="{1430242E-75C5-4D1E-B6B2-1CD5AA817399}" type="sibTrans" cxnId="{B9FC5B9A-7C62-4DFB-AD1A-F9894345AD50}">
      <dgm:prSet/>
      <dgm:spPr/>
      <dgm:t>
        <a:bodyPr/>
        <a:lstStyle/>
        <a:p>
          <a:endParaRPr lang="en-IN"/>
        </a:p>
      </dgm:t>
    </dgm:pt>
    <dgm:pt modelId="{3FD81BF2-CF42-4B84-BA04-3758D09EE224}">
      <dgm:prSet phldrT="[Text]"/>
      <dgm:spPr/>
      <dgm:t>
        <a:bodyPr/>
        <a:lstStyle/>
        <a:p>
          <a:pPr>
            <a:buClrTx/>
            <a:buSzTx/>
            <a:buFontTx/>
            <a:buChar char="•"/>
          </a:pPr>
          <a:r>
            <a:rPr kumimoji="0" lang="en-US" altLang="en-US" b="0" i="0" u="none" strike="noStrike" cap="none" normalizeH="0" baseline="0" dirty="0">
              <a:ln/>
              <a:effectLst/>
              <a:latin typeface="Arial" panose="020B0604020202020204" pitchFamily="34" charset="0"/>
            </a:rPr>
            <a:t>Lack of dermatologists online.</a:t>
          </a:r>
          <a:endParaRPr lang="en-IN" dirty="0"/>
        </a:p>
      </dgm:t>
    </dgm:pt>
    <dgm:pt modelId="{EC7BCBDA-06EC-4F2C-ABC5-F3F51A8478B1}" type="parTrans" cxnId="{6481105A-A1C3-4093-A017-AA45DCAD086C}">
      <dgm:prSet/>
      <dgm:spPr/>
      <dgm:t>
        <a:bodyPr/>
        <a:lstStyle/>
        <a:p>
          <a:endParaRPr lang="en-IN"/>
        </a:p>
      </dgm:t>
    </dgm:pt>
    <dgm:pt modelId="{6D885A57-EF56-4E78-B906-BB80CF7C8B08}" type="sibTrans" cxnId="{6481105A-A1C3-4093-A017-AA45DCAD086C}">
      <dgm:prSet/>
      <dgm:spPr/>
      <dgm:t>
        <a:bodyPr/>
        <a:lstStyle/>
        <a:p>
          <a:endParaRPr lang="en-IN"/>
        </a:p>
      </dgm:t>
    </dgm:pt>
    <dgm:pt modelId="{4C72025B-BC6A-4320-993F-EDA63298FB9C}" type="pres">
      <dgm:prSet presAssocID="{3EA9FC39-187A-4E5D-9925-CB47465D94F8}" presName="Name0" presStyleCnt="0">
        <dgm:presLayoutVars>
          <dgm:chMax val="7"/>
          <dgm:chPref val="7"/>
          <dgm:dir/>
        </dgm:presLayoutVars>
      </dgm:prSet>
      <dgm:spPr/>
    </dgm:pt>
    <dgm:pt modelId="{E829EFEC-791F-4EDD-8BD4-938CFDCD2BED}" type="pres">
      <dgm:prSet presAssocID="{3EA9FC39-187A-4E5D-9925-CB47465D94F8}" presName="Name1" presStyleCnt="0"/>
      <dgm:spPr/>
    </dgm:pt>
    <dgm:pt modelId="{71062F9B-5B44-4C87-A5F6-FEBCE3122563}" type="pres">
      <dgm:prSet presAssocID="{3EA9FC39-187A-4E5D-9925-CB47465D94F8}" presName="cycle" presStyleCnt="0"/>
      <dgm:spPr/>
    </dgm:pt>
    <dgm:pt modelId="{824EAB83-E1A0-46A2-8AF1-FD8CD7E2C806}" type="pres">
      <dgm:prSet presAssocID="{3EA9FC39-187A-4E5D-9925-CB47465D94F8}" presName="srcNode" presStyleLbl="node1" presStyleIdx="0" presStyleCnt="4"/>
      <dgm:spPr/>
    </dgm:pt>
    <dgm:pt modelId="{C7D2C423-46BA-4D02-8154-EAEC28F604F6}" type="pres">
      <dgm:prSet presAssocID="{3EA9FC39-187A-4E5D-9925-CB47465D94F8}" presName="conn" presStyleLbl="parChTrans1D2" presStyleIdx="0" presStyleCnt="1"/>
      <dgm:spPr/>
    </dgm:pt>
    <dgm:pt modelId="{51AA4C17-ED62-42EC-AF4F-FD7167777842}" type="pres">
      <dgm:prSet presAssocID="{3EA9FC39-187A-4E5D-9925-CB47465D94F8}" presName="extraNode" presStyleLbl="node1" presStyleIdx="0" presStyleCnt="4"/>
      <dgm:spPr/>
    </dgm:pt>
    <dgm:pt modelId="{5A44F6C5-BAD5-4D1B-859C-E243E5BE301D}" type="pres">
      <dgm:prSet presAssocID="{3EA9FC39-187A-4E5D-9925-CB47465D94F8}" presName="dstNode" presStyleLbl="node1" presStyleIdx="0" presStyleCnt="4"/>
      <dgm:spPr/>
    </dgm:pt>
    <dgm:pt modelId="{5F57EAAF-ADD5-426A-99C1-ED99B22F5604}" type="pres">
      <dgm:prSet presAssocID="{65A09D7E-8FB5-4905-A044-831385A23473}" presName="text_1" presStyleLbl="node1" presStyleIdx="0" presStyleCnt="4">
        <dgm:presLayoutVars>
          <dgm:bulletEnabled val="1"/>
        </dgm:presLayoutVars>
      </dgm:prSet>
      <dgm:spPr/>
    </dgm:pt>
    <dgm:pt modelId="{10D12A4F-0047-4B5A-9464-53E7B99B3B07}" type="pres">
      <dgm:prSet presAssocID="{65A09D7E-8FB5-4905-A044-831385A23473}" presName="accent_1" presStyleCnt="0"/>
      <dgm:spPr/>
    </dgm:pt>
    <dgm:pt modelId="{491C99AB-2586-47F6-906E-3A848881C9CA}" type="pres">
      <dgm:prSet presAssocID="{65A09D7E-8FB5-4905-A044-831385A23473}" presName="accentRepeatNode" presStyleLbl="solidFgAcc1" presStyleIdx="0" presStyleCnt="4"/>
      <dgm:spPr/>
    </dgm:pt>
    <dgm:pt modelId="{17873508-A432-4216-AAB9-01CEB84874B4}" type="pres">
      <dgm:prSet presAssocID="{EE4A66BF-BA71-4277-82E0-27BBB4A1F6CB}" presName="text_2" presStyleLbl="node1" presStyleIdx="1" presStyleCnt="4">
        <dgm:presLayoutVars>
          <dgm:bulletEnabled val="1"/>
        </dgm:presLayoutVars>
      </dgm:prSet>
      <dgm:spPr/>
    </dgm:pt>
    <dgm:pt modelId="{2EA26E30-42DE-4426-9407-5D73C3D78B81}" type="pres">
      <dgm:prSet presAssocID="{EE4A66BF-BA71-4277-82E0-27BBB4A1F6CB}" presName="accent_2" presStyleCnt="0"/>
      <dgm:spPr/>
    </dgm:pt>
    <dgm:pt modelId="{772DABE5-01C8-48A1-8E44-E93CCD524ACC}" type="pres">
      <dgm:prSet presAssocID="{EE4A66BF-BA71-4277-82E0-27BBB4A1F6CB}" presName="accentRepeatNode" presStyleLbl="solidFgAcc1" presStyleIdx="1" presStyleCnt="4"/>
      <dgm:spPr/>
    </dgm:pt>
    <dgm:pt modelId="{12EE43D8-748A-439A-AE4F-321CEE9C9ABC}" type="pres">
      <dgm:prSet presAssocID="{ABE23268-789D-46B7-8717-CD8840EFC1FE}" presName="text_3" presStyleLbl="node1" presStyleIdx="2" presStyleCnt="4">
        <dgm:presLayoutVars>
          <dgm:bulletEnabled val="1"/>
        </dgm:presLayoutVars>
      </dgm:prSet>
      <dgm:spPr/>
    </dgm:pt>
    <dgm:pt modelId="{659C999D-7C46-4878-BA37-813EB9233782}" type="pres">
      <dgm:prSet presAssocID="{ABE23268-789D-46B7-8717-CD8840EFC1FE}" presName="accent_3" presStyleCnt="0"/>
      <dgm:spPr/>
    </dgm:pt>
    <dgm:pt modelId="{997C526D-9001-4AAA-90DC-F574662EEE9B}" type="pres">
      <dgm:prSet presAssocID="{ABE23268-789D-46B7-8717-CD8840EFC1FE}" presName="accentRepeatNode" presStyleLbl="solidFgAcc1" presStyleIdx="2" presStyleCnt="4"/>
      <dgm:spPr/>
    </dgm:pt>
    <dgm:pt modelId="{4AA5D26A-BE72-4ED0-A150-3069ED7BA4FC}" type="pres">
      <dgm:prSet presAssocID="{3FD81BF2-CF42-4B84-BA04-3758D09EE224}" presName="text_4" presStyleLbl="node1" presStyleIdx="3" presStyleCnt="4">
        <dgm:presLayoutVars>
          <dgm:bulletEnabled val="1"/>
        </dgm:presLayoutVars>
      </dgm:prSet>
      <dgm:spPr/>
    </dgm:pt>
    <dgm:pt modelId="{1F2C36FC-5888-441B-8921-E92DAA476678}" type="pres">
      <dgm:prSet presAssocID="{3FD81BF2-CF42-4B84-BA04-3758D09EE224}" presName="accent_4" presStyleCnt="0"/>
      <dgm:spPr/>
    </dgm:pt>
    <dgm:pt modelId="{CC4AD69F-3B04-4121-996C-98687A105538}" type="pres">
      <dgm:prSet presAssocID="{3FD81BF2-CF42-4B84-BA04-3758D09EE224}" presName="accentRepeatNode" presStyleLbl="solidFgAcc1" presStyleIdx="3" presStyleCnt="4"/>
      <dgm:spPr/>
    </dgm:pt>
  </dgm:ptLst>
  <dgm:cxnLst>
    <dgm:cxn modelId="{F45D2725-7E41-4CA1-B24D-E7AA624A40E0}" type="presOf" srcId="{3EA9FC39-187A-4E5D-9925-CB47465D94F8}" destId="{4C72025B-BC6A-4320-993F-EDA63298FB9C}" srcOrd="0" destOrd="0" presId="urn:microsoft.com/office/officeart/2008/layout/VerticalCurvedList"/>
    <dgm:cxn modelId="{DFD8852D-0BCA-4CF4-BEF8-6483928A5315}" type="presOf" srcId="{3FD81BF2-CF42-4B84-BA04-3758D09EE224}" destId="{4AA5D26A-BE72-4ED0-A150-3069ED7BA4FC}" srcOrd="0" destOrd="0" presId="urn:microsoft.com/office/officeart/2008/layout/VerticalCurvedList"/>
    <dgm:cxn modelId="{E0E46B42-0048-4557-B82E-E6A4095AF65D}" type="presOf" srcId="{EE4A66BF-BA71-4277-82E0-27BBB4A1F6CB}" destId="{17873508-A432-4216-AAB9-01CEB84874B4}" srcOrd="0" destOrd="0" presId="urn:microsoft.com/office/officeart/2008/layout/VerticalCurvedList"/>
    <dgm:cxn modelId="{6481105A-A1C3-4093-A017-AA45DCAD086C}" srcId="{3EA9FC39-187A-4E5D-9925-CB47465D94F8}" destId="{3FD81BF2-CF42-4B84-BA04-3758D09EE224}" srcOrd="3" destOrd="0" parTransId="{EC7BCBDA-06EC-4F2C-ABC5-F3F51A8478B1}" sibTransId="{6D885A57-EF56-4E78-B906-BB80CF7C8B08}"/>
    <dgm:cxn modelId="{F7439B7D-10A8-4082-AB84-3D1AEC76C1CA}" srcId="{3EA9FC39-187A-4E5D-9925-CB47465D94F8}" destId="{65A09D7E-8FB5-4905-A044-831385A23473}" srcOrd="0" destOrd="0" parTransId="{270041F5-478B-4196-8BFF-19B257946EAC}" sibTransId="{43ADEC3B-5C73-4277-914D-0A504685DFA4}"/>
    <dgm:cxn modelId="{B9FC5B9A-7C62-4DFB-AD1A-F9894345AD50}" srcId="{3EA9FC39-187A-4E5D-9925-CB47465D94F8}" destId="{ABE23268-789D-46B7-8717-CD8840EFC1FE}" srcOrd="2" destOrd="0" parTransId="{071C2E3F-E39F-4595-93A3-9EC45C5DD130}" sibTransId="{1430242E-75C5-4D1E-B6B2-1CD5AA817399}"/>
    <dgm:cxn modelId="{B254989B-FD0A-4FC9-947E-02E351C1458B}" type="presOf" srcId="{43ADEC3B-5C73-4277-914D-0A504685DFA4}" destId="{C7D2C423-46BA-4D02-8154-EAEC28F604F6}" srcOrd="0" destOrd="0" presId="urn:microsoft.com/office/officeart/2008/layout/VerticalCurvedList"/>
    <dgm:cxn modelId="{EF3B61CB-CBA3-4C3F-AEDA-617CD557C16D}" type="presOf" srcId="{65A09D7E-8FB5-4905-A044-831385A23473}" destId="{5F57EAAF-ADD5-426A-99C1-ED99B22F5604}" srcOrd="0" destOrd="0" presId="urn:microsoft.com/office/officeart/2008/layout/VerticalCurvedList"/>
    <dgm:cxn modelId="{C8AAA1DB-03A4-4F84-BD94-A65D55CF0900}" type="presOf" srcId="{ABE23268-789D-46B7-8717-CD8840EFC1FE}" destId="{12EE43D8-748A-439A-AE4F-321CEE9C9ABC}" srcOrd="0" destOrd="0" presId="urn:microsoft.com/office/officeart/2008/layout/VerticalCurvedList"/>
    <dgm:cxn modelId="{FE248BF0-7AB6-4A59-9D53-4A3C057DE7FE}" srcId="{3EA9FC39-187A-4E5D-9925-CB47465D94F8}" destId="{EE4A66BF-BA71-4277-82E0-27BBB4A1F6CB}" srcOrd="1" destOrd="0" parTransId="{976E79CF-C030-46F8-A914-55B561A60C61}" sibTransId="{07D0DCE0-A977-4267-B3EE-3AFCBC1DBF98}"/>
    <dgm:cxn modelId="{C8FE9B1A-FDAC-4DBE-83AA-7E2397F62B83}" type="presParOf" srcId="{4C72025B-BC6A-4320-993F-EDA63298FB9C}" destId="{E829EFEC-791F-4EDD-8BD4-938CFDCD2BED}" srcOrd="0" destOrd="0" presId="urn:microsoft.com/office/officeart/2008/layout/VerticalCurvedList"/>
    <dgm:cxn modelId="{FADCBCAA-A609-45BC-8286-88F7575ECB3B}" type="presParOf" srcId="{E829EFEC-791F-4EDD-8BD4-938CFDCD2BED}" destId="{71062F9B-5B44-4C87-A5F6-FEBCE3122563}" srcOrd="0" destOrd="0" presId="urn:microsoft.com/office/officeart/2008/layout/VerticalCurvedList"/>
    <dgm:cxn modelId="{BCF08E92-7A64-429A-B182-0713503DC5C1}" type="presParOf" srcId="{71062F9B-5B44-4C87-A5F6-FEBCE3122563}" destId="{824EAB83-E1A0-46A2-8AF1-FD8CD7E2C806}" srcOrd="0" destOrd="0" presId="urn:microsoft.com/office/officeart/2008/layout/VerticalCurvedList"/>
    <dgm:cxn modelId="{E80E2F4F-60DB-4DBE-BFF5-5EE2F7A30782}" type="presParOf" srcId="{71062F9B-5B44-4C87-A5F6-FEBCE3122563}" destId="{C7D2C423-46BA-4D02-8154-EAEC28F604F6}" srcOrd="1" destOrd="0" presId="urn:microsoft.com/office/officeart/2008/layout/VerticalCurvedList"/>
    <dgm:cxn modelId="{37DED5DD-44B7-4497-A28D-3934CBD9AEF4}" type="presParOf" srcId="{71062F9B-5B44-4C87-A5F6-FEBCE3122563}" destId="{51AA4C17-ED62-42EC-AF4F-FD7167777842}" srcOrd="2" destOrd="0" presId="urn:microsoft.com/office/officeart/2008/layout/VerticalCurvedList"/>
    <dgm:cxn modelId="{7C8663BD-5B74-43FA-93B0-B0C54B288B13}" type="presParOf" srcId="{71062F9B-5B44-4C87-A5F6-FEBCE3122563}" destId="{5A44F6C5-BAD5-4D1B-859C-E243E5BE301D}" srcOrd="3" destOrd="0" presId="urn:microsoft.com/office/officeart/2008/layout/VerticalCurvedList"/>
    <dgm:cxn modelId="{E4407D45-4F6B-4C47-B4B7-FD31F1EB3521}" type="presParOf" srcId="{E829EFEC-791F-4EDD-8BD4-938CFDCD2BED}" destId="{5F57EAAF-ADD5-426A-99C1-ED99B22F5604}" srcOrd="1" destOrd="0" presId="urn:microsoft.com/office/officeart/2008/layout/VerticalCurvedList"/>
    <dgm:cxn modelId="{FCA8B7E0-90B8-4B63-A9B3-8BE3B0FB372C}" type="presParOf" srcId="{E829EFEC-791F-4EDD-8BD4-938CFDCD2BED}" destId="{10D12A4F-0047-4B5A-9464-53E7B99B3B07}" srcOrd="2" destOrd="0" presId="urn:microsoft.com/office/officeart/2008/layout/VerticalCurvedList"/>
    <dgm:cxn modelId="{9DF5B95C-B6B9-449B-A2A2-3223AA8BEF86}" type="presParOf" srcId="{10D12A4F-0047-4B5A-9464-53E7B99B3B07}" destId="{491C99AB-2586-47F6-906E-3A848881C9CA}" srcOrd="0" destOrd="0" presId="urn:microsoft.com/office/officeart/2008/layout/VerticalCurvedList"/>
    <dgm:cxn modelId="{578AB0F8-1126-42B2-BC8A-5CE0470EAD0F}" type="presParOf" srcId="{E829EFEC-791F-4EDD-8BD4-938CFDCD2BED}" destId="{17873508-A432-4216-AAB9-01CEB84874B4}" srcOrd="3" destOrd="0" presId="urn:microsoft.com/office/officeart/2008/layout/VerticalCurvedList"/>
    <dgm:cxn modelId="{A25ED163-5A7C-4386-A62B-0E646D4D444B}" type="presParOf" srcId="{E829EFEC-791F-4EDD-8BD4-938CFDCD2BED}" destId="{2EA26E30-42DE-4426-9407-5D73C3D78B81}" srcOrd="4" destOrd="0" presId="urn:microsoft.com/office/officeart/2008/layout/VerticalCurvedList"/>
    <dgm:cxn modelId="{670170CF-A880-49FA-953D-8701B89FA60E}" type="presParOf" srcId="{2EA26E30-42DE-4426-9407-5D73C3D78B81}" destId="{772DABE5-01C8-48A1-8E44-E93CCD524ACC}" srcOrd="0" destOrd="0" presId="urn:microsoft.com/office/officeart/2008/layout/VerticalCurvedList"/>
    <dgm:cxn modelId="{CAA94AB4-E22B-43DC-841A-B24426E3A378}" type="presParOf" srcId="{E829EFEC-791F-4EDD-8BD4-938CFDCD2BED}" destId="{12EE43D8-748A-439A-AE4F-321CEE9C9ABC}" srcOrd="5" destOrd="0" presId="urn:microsoft.com/office/officeart/2008/layout/VerticalCurvedList"/>
    <dgm:cxn modelId="{5687F51D-E8C3-4901-B2E9-7E93B18DB841}" type="presParOf" srcId="{E829EFEC-791F-4EDD-8BD4-938CFDCD2BED}" destId="{659C999D-7C46-4878-BA37-813EB9233782}" srcOrd="6" destOrd="0" presId="urn:microsoft.com/office/officeart/2008/layout/VerticalCurvedList"/>
    <dgm:cxn modelId="{31B74A5C-538C-490D-B6EF-D86C71B041A9}" type="presParOf" srcId="{659C999D-7C46-4878-BA37-813EB9233782}" destId="{997C526D-9001-4AAA-90DC-F574662EEE9B}" srcOrd="0" destOrd="0" presId="urn:microsoft.com/office/officeart/2008/layout/VerticalCurvedList"/>
    <dgm:cxn modelId="{464A6D73-CC61-438E-9E19-FC2718730874}" type="presParOf" srcId="{E829EFEC-791F-4EDD-8BD4-938CFDCD2BED}" destId="{4AA5D26A-BE72-4ED0-A150-3069ED7BA4FC}" srcOrd="7" destOrd="0" presId="urn:microsoft.com/office/officeart/2008/layout/VerticalCurvedList"/>
    <dgm:cxn modelId="{23821A61-7897-4808-9845-DF7033138262}" type="presParOf" srcId="{E829EFEC-791F-4EDD-8BD4-938CFDCD2BED}" destId="{1F2C36FC-5888-441B-8921-E92DAA476678}" srcOrd="8" destOrd="0" presId="urn:microsoft.com/office/officeart/2008/layout/VerticalCurvedList"/>
    <dgm:cxn modelId="{E7FF415E-7473-4E22-921F-0122BA5C4B90}" type="presParOf" srcId="{1F2C36FC-5888-441B-8921-E92DAA476678}" destId="{CC4AD69F-3B04-4121-996C-98687A10553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7C2285-D635-444A-81E6-C1098342454E}"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en-IN"/>
        </a:p>
      </dgm:t>
    </dgm:pt>
    <dgm:pt modelId="{B341FD83-1F11-40C3-8C89-85BEDA9C3E09}">
      <dgm:prSet phldrT="[Text]"/>
      <dgm:spPr/>
      <dgm:t>
        <a:bodyPr/>
        <a:lstStyle/>
        <a:p>
          <a:r>
            <a:rPr lang="en-IN" dirty="0"/>
            <a:t>Digital consultation with verified doctors.</a:t>
          </a:r>
        </a:p>
      </dgm:t>
    </dgm:pt>
    <dgm:pt modelId="{C75FEFB6-E561-4D0D-87A0-03ACE72F5F63}" type="parTrans" cxnId="{2A747784-9EC6-4C48-B488-0638C059515F}">
      <dgm:prSet/>
      <dgm:spPr/>
      <dgm:t>
        <a:bodyPr/>
        <a:lstStyle/>
        <a:p>
          <a:endParaRPr lang="en-IN"/>
        </a:p>
      </dgm:t>
    </dgm:pt>
    <dgm:pt modelId="{DD15D527-2E86-4C8B-B727-0062D1827975}" type="sibTrans" cxnId="{2A747784-9EC6-4C48-B488-0638C059515F}">
      <dgm:prSet/>
      <dgm:spPr/>
      <dgm:t>
        <a:bodyPr/>
        <a:lstStyle/>
        <a:p>
          <a:endParaRPr lang="en-IN"/>
        </a:p>
      </dgm:t>
    </dgm:pt>
    <dgm:pt modelId="{4A77CF34-EB99-4323-9C17-15DC66A076FF}">
      <dgm:prSet phldrT="[Text]"/>
      <dgm:spPr/>
      <dgm:t>
        <a:bodyPr/>
        <a:lstStyle/>
        <a:p>
          <a:r>
            <a:rPr lang="en-IN" dirty="0"/>
            <a:t>Almost accurate reports for your issues.</a:t>
          </a:r>
        </a:p>
      </dgm:t>
    </dgm:pt>
    <dgm:pt modelId="{97F457C9-675E-4608-BFDB-239BC55C233B}" type="parTrans" cxnId="{8D16A2CA-FA97-4922-9DF4-C67D87B11C34}">
      <dgm:prSet/>
      <dgm:spPr/>
      <dgm:t>
        <a:bodyPr/>
        <a:lstStyle/>
        <a:p>
          <a:endParaRPr lang="en-IN"/>
        </a:p>
      </dgm:t>
    </dgm:pt>
    <dgm:pt modelId="{36BB1409-0659-4785-86E4-97AB87D28628}" type="sibTrans" cxnId="{8D16A2CA-FA97-4922-9DF4-C67D87B11C34}">
      <dgm:prSet/>
      <dgm:spPr/>
      <dgm:t>
        <a:bodyPr/>
        <a:lstStyle/>
        <a:p>
          <a:endParaRPr lang="en-IN"/>
        </a:p>
      </dgm:t>
    </dgm:pt>
    <dgm:pt modelId="{CB76A901-89A1-4A9B-927E-9B4B451DDDC6}">
      <dgm:prSet phldrT="[Text]"/>
      <dgm:spPr/>
      <dgm:t>
        <a:bodyPr/>
        <a:lstStyle/>
        <a:p>
          <a:r>
            <a:rPr lang="en-IN" dirty="0"/>
            <a:t>Medical suggestions</a:t>
          </a:r>
        </a:p>
      </dgm:t>
    </dgm:pt>
    <dgm:pt modelId="{05112F45-99A5-4B11-B703-ACE2F94986E9}" type="parTrans" cxnId="{3D9C651D-7E16-444E-8DBC-C288BA2B1614}">
      <dgm:prSet/>
      <dgm:spPr/>
      <dgm:t>
        <a:bodyPr/>
        <a:lstStyle/>
        <a:p>
          <a:endParaRPr lang="en-IN"/>
        </a:p>
      </dgm:t>
    </dgm:pt>
    <dgm:pt modelId="{D2F82566-E78A-483D-B472-8ECC64C56174}" type="sibTrans" cxnId="{3D9C651D-7E16-444E-8DBC-C288BA2B1614}">
      <dgm:prSet/>
      <dgm:spPr/>
      <dgm:t>
        <a:bodyPr/>
        <a:lstStyle/>
        <a:p>
          <a:endParaRPr lang="en-IN"/>
        </a:p>
      </dgm:t>
    </dgm:pt>
    <dgm:pt modelId="{FD6E9368-C871-42EE-A42F-8B7314610941}">
      <dgm:prSet phldrT="[Text]"/>
      <dgm:spPr/>
      <dgm:t>
        <a:bodyPr/>
        <a:lstStyle/>
        <a:p>
          <a:r>
            <a:rPr lang="en-IN" dirty="0"/>
            <a:t>Complaint &amp; Support</a:t>
          </a:r>
        </a:p>
      </dgm:t>
    </dgm:pt>
    <dgm:pt modelId="{69202839-80EA-4F84-8716-7B9787D773CD}" type="parTrans" cxnId="{878A7E63-C6FA-4AC4-9AFB-3EF74DD3B411}">
      <dgm:prSet/>
      <dgm:spPr/>
      <dgm:t>
        <a:bodyPr/>
        <a:lstStyle/>
        <a:p>
          <a:endParaRPr lang="en-IN"/>
        </a:p>
      </dgm:t>
    </dgm:pt>
    <dgm:pt modelId="{90BA5F86-0580-4735-8FA6-5437CC639FB3}" type="sibTrans" cxnId="{878A7E63-C6FA-4AC4-9AFB-3EF74DD3B411}">
      <dgm:prSet/>
      <dgm:spPr/>
      <dgm:t>
        <a:bodyPr/>
        <a:lstStyle/>
        <a:p>
          <a:endParaRPr lang="en-IN"/>
        </a:p>
      </dgm:t>
    </dgm:pt>
    <dgm:pt modelId="{3DF981D9-0ECD-4F35-BBF6-9110722D246F}">
      <dgm:prSet phldrT="[Text]"/>
      <dgm:spPr/>
      <dgm:t>
        <a:bodyPr/>
        <a:lstStyle/>
        <a:p>
          <a:r>
            <a:rPr lang="en-IN" dirty="0"/>
            <a:t>Get your skin checkup reports in less-to-no time.</a:t>
          </a:r>
        </a:p>
      </dgm:t>
    </dgm:pt>
    <dgm:pt modelId="{DD7E16D0-1D79-4705-88CB-4852A5088E92}" type="sibTrans" cxnId="{D701B8BA-AC1E-424D-91D2-89A83D89625F}">
      <dgm:prSet/>
      <dgm:spPr/>
      <dgm:t>
        <a:bodyPr/>
        <a:lstStyle/>
        <a:p>
          <a:endParaRPr lang="en-IN"/>
        </a:p>
      </dgm:t>
    </dgm:pt>
    <dgm:pt modelId="{4C366F4D-EFCA-4B51-947D-1074D8D82D61}" type="parTrans" cxnId="{D701B8BA-AC1E-424D-91D2-89A83D89625F}">
      <dgm:prSet/>
      <dgm:spPr/>
      <dgm:t>
        <a:bodyPr/>
        <a:lstStyle/>
        <a:p>
          <a:endParaRPr lang="en-IN"/>
        </a:p>
      </dgm:t>
    </dgm:pt>
    <dgm:pt modelId="{5151D8C3-7B1E-4A39-9309-8CF59A23A9AA}" type="pres">
      <dgm:prSet presAssocID="{437C2285-D635-444A-81E6-C1098342454E}" presName="linear" presStyleCnt="0">
        <dgm:presLayoutVars>
          <dgm:dir/>
          <dgm:animLvl val="lvl"/>
          <dgm:resizeHandles val="exact"/>
        </dgm:presLayoutVars>
      </dgm:prSet>
      <dgm:spPr/>
    </dgm:pt>
    <dgm:pt modelId="{347AFB53-CB9D-4D97-8D07-69FCE44CADAC}" type="pres">
      <dgm:prSet presAssocID="{3DF981D9-0ECD-4F35-BBF6-9110722D246F}" presName="parentLin" presStyleCnt="0"/>
      <dgm:spPr/>
    </dgm:pt>
    <dgm:pt modelId="{3F58A2E0-1715-4B66-B522-5A72C3BCAC48}" type="pres">
      <dgm:prSet presAssocID="{3DF981D9-0ECD-4F35-BBF6-9110722D246F}" presName="parentLeftMargin" presStyleLbl="node1" presStyleIdx="0" presStyleCnt="5"/>
      <dgm:spPr/>
    </dgm:pt>
    <dgm:pt modelId="{C7BCB861-4C07-4D80-B739-E78155A91DA1}" type="pres">
      <dgm:prSet presAssocID="{3DF981D9-0ECD-4F35-BBF6-9110722D246F}" presName="parentText" presStyleLbl="node1" presStyleIdx="0" presStyleCnt="5">
        <dgm:presLayoutVars>
          <dgm:chMax val="0"/>
          <dgm:bulletEnabled val="1"/>
        </dgm:presLayoutVars>
      </dgm:prSet>
      <dgm:spPr/>
    </dgm:pt>
    <dgm:pt modelId="{BFA3034E-F9E6-419E-8025-36AD07541291}" type="pres">
      <dgm:prSet presAssocID="{3DF981D9-0ECD-4F35-BBF6-9110722D246F}" presName="negativeSpace" presStyleCnt="0"/>
      <dgm:spPr/>
    </dgm:pt>
    <dgm:pt modelId="{57B06051-4E39-41BA-8355-4F2BFF7CA517}" type="pres">
      <dgm:prSet presAssocID="{3DF981D9-0ECD-4F35-BBF6-9110722D246F}" presName="childText" presStyleLbl="conFgAcc1" presStyleIdx="0" presStyleCnt="5">
        <dgm:presLayoutVars>
          <dgm:bulletEnabled val="1"/>
        </dgm:presLayoutVars>
      </dgm:prSet>
      <dgm:spPr/>
    </dgm:pt>
    <dgm:pt modelId="{CA083D2D-EC32-4F77-8D4C-5D1130DC4A5B}" type="pres">
      <dgm:prSet presAssocID="{DD7E16D0-1D79-4705-88CB-4852A5088E92}" presName="spaceBetweenRectangles" presStyleCnt="0"/>
      <dgm:spPr/>
    </dgm:pt>
    <dgm:pt modelId="{23477B77-BF3F-4A2C-B314-CA7B533C910B}" type="pres">
      <dgm:prSet presAssocID="{B341FD83-1F11-40C3-8C89-85BEDA9C3E09}" presName="parentLin" presStyleCnt="0"/>
      <dgm:spPr/>
    </dgm:pt>
    <dgm:pt modelId="{1D732CD9-F6AA-437E-97DD-EC6F59BBB06A}" type="pres">
      <dgm:prSet presAssocID="{B341FD83-1F11-40C3-8C89-85BEDA9C3E09}" presName="parentLeftMargin" presStyleLbl="node1" presStyleIdx="0" presStyleCnt="5"/>
      <dgm:spPr/>
    </dgm:pt>
    <dgm:pt modelId="{E938567E-A9C0-492C-9607-C300130343B4}" type="pres">
      <dgm:prSet presAssocID="{B341FD83-1F11-40C3-8C89-85BEDA9C3E09}" presName="parentText" presStyleLbl="node1" presStyleIdx="1" presStyleCnt="5">
        <dgm:presLayoutVars>
          <dgm:chMax val="0"/>
          <dgm:bulletEnabled val="1"/>
        </dgm:presLayoutVars>
      </dgm:prSet>
      <dgm:spPr/>
    </dgm:pt>
    <dgm:pt modelId="{8F0ADFDD-AE09-4AA2-AFEF-4A249342CBAF}" type="pres">
      <dgm:prSet presAssocID="{B341FD83-1F11-40C3-8C89-85BEDA9C3E09}" presName="negativeSpace" presStyleCnt="0"/>
      <dgm:spPr/>
    </dgm:pt>
    <dgm:pt modelId="{41941849-2D36-4136-8034-E9F2A76BD1E7}" type="pres">
      <dgm:prSet presAssocID="{B341FD83-1F11-40C3-8C89-85BEDA9C3E09}" presName="childText" presStyleLbl="conFgAcc1" presStyleIdx="1" presStyleCnt="5">
        <dgm:presLayoutVars>
          <dgm:bulletEnabled val="1"/>
        </dgm:presLayoutVars>
      </dgm:prSet>
      <dgm:spPr/>
    </dgm:pt>
    <dgm:pt modelId="{6A9E325F-31AF-4C4B-8267-733CB05AF8C4}" type="pres">
      <dgm:prSet presAssocID="{DD15D527-2E86-4C8B-B727-0062D1827975}" presName="spaceBetweenRectangles" presStyleCnt="0"/>
      <dgm:spPr/>
    </dgm:pt>
    <dgm:pt modelId="{0832A874-62B1-46BA-9E10-80307612522A}" type="pres">
      <dgm:prSet presAssocID="{4A77CF34-EB99-4323-9C17-15DC66A076FF}" presName="parentLin" presStyleCnt="0"/>
      <dgm:spPr/>
    </dgm:pt>
    <dgm:pt modelId="{5F06FE87-FA05-43AC-8BCF-81E5DC99BCFC}" type="pres">
      <dgm:prSet presAssocID="{4A77CF34-EB99-4323-9C17-15DC66A076FF}" presName="parentLeftMargin" presStyleLbl="node1" presStyleIdx="1" presStyleCnt="5"/>
      <dgm:spPr/>
    </dgm:pt>
    <dgm:pt modelId="{99CF5F58-B74A-4389-961B-F3B9C7CD8317}" type="pres">
      <dgm:prSet presAssocID="{4A77CF34-EB99-4323-9C17-15DC66A076FF}" presName="parentText" presStyleLbl="node1" presStyleIdx="2" presStyleCnt="5">
        <dgm:presLayoutVars>
          <dgm:chMax val="0"/>
          <dgm:bulletEnabled val="1"/>
        </dgm:presLayoutVars>
      </dgm:prSet>
      <dgm:spPr/>
    </dgm:pt>
    <dgm:pt modelId="{A8E0BB63-61A4-4D92-A7D1-A2F22EECC428}" type="pres">
      <dgm:prSet presAssocID="{4A77CF34-EB99-4323-9C17-15DC66A076FF}" presName="negativeSpace" presStyleCnt="0"/>
      <dgm:spPr/>
    </dgm:pt>
    <dgm:pt modelId="{69941D6B-990D-491A-9DE8-E798EC154F6C}" type="pres">
      <dgm:prSet presAssocID="{4A77CF34-EB99-4323-9C17-15DC66A076FF}" presName="childText" presStyleLbl="conFgAcc1" presStyleIdx="2" presStyleCnt="5">
        <dgm:presLayoutVars>
          <dgm:bulletEnabled val="1"/>
        </dgm:presLayoutVars>
      </dgm:prSet>
      <dgm:spPr/>
    </dgm:pt>
    <dgm:pt modelId="{761F50A6-E56A-42F2-8A78-9CE2ADB7BF8C}" type="pres">
      <dgm:prSet presAssocID="{36BB1409-0659-4785-86E4-97AB87D28628}" presName="spaceBetweenRectangles" presStyleCnt="0"/>
      <dgm:spPr/>
    </dgm:pt>
    <dgm:pt modelId="{27A7289E-5988-4A83-A34C-1545889A6CFF}" type="pres">
      <dgm:prSet presAssocID="{CB76A901-89A1-4A9B-927E-9B4B451DDDC6}" presName="parentLin" presStyleCnt="0"/>
      <dgm:spPr/>
    </dgm:pt>
    <dgm:pt modelId="{65740A7C-3F92-4246-85BB-2C2D9257C168}" type="pres">
      <dgm:prSet presAssocID="{CB76A901-89A1-4A9B-927E-9B4B451DDDC6}" presName="parentLeftMargin" presStyleLbl="node1" presStyleIdx="2" presStyleCnt="5"/>
      <dgm:spPr/>
    </dgm:pt>
    <dgm:pt modelId="{BF429937-5412-49A8-86C1-84D6A133ADF1}" type="pres">
      <dgm:prSet presAssocID="{CB76A901-89A1-4A9B-927E-9B4B451DDDC6}" presName="parentText" presStyleLbl="node1" presStyleIdx="3" presStyleCnt="5">
        <dgm:presLayoutVars>
          <dgm:chMax val="0"/>
          <dgm:bulletEnabled val="1"/>
        </dgm:presLayoutVars>
      </dgm:prSet>
      <dgm:spPr/>
    </dgm:pt>
    <dgm:pt modelId="{2EE6D768-1E93-4577-8F58-D30D336F0F73}" type="pres">
      <dgm:prSet presAssocID="{CB76A901-89A1-4A9B-927E-9B4B451DDDC6}" presName="negativeSpace" presStyleCnt="0"/>
      <dgm:spPr/>
    </dgm:pt>
    <dgm:pt modelId="{58FA1837-89AB-49D4-9110-E8EA9E08D009}" type="pres">
      <dgm:prSet presAssocID="{CB76A901-89A1-4A9B-927E-9B4B451DDDC6}" presName="childText" presStyleLbl="conFgAcc1" presStyleIdx="3" presStyleCnt="5">
        <dgm:presLayoutVars>
          <dgm:bulletEnabled val="1"/>
        </dgm:presLayoutVars>
      </dgm:prSet>
      <dgm:spPr/>
    </dgm:pt>
    <dgm:pt modelId="{84EC13D2-284A-49B4-B023-DF6C5CFB1F74}" type="pres">
      <dgm:prSet presAssocID="{D2F82566-E78A-483D-B472-8ECC64C56174}" presName="spaceBetweenRectangles" presStyleCnt="0"/>
      <dgm:spPr/>
    </dgm:pt>
    <dgm:pt modelId="{24699E9F-08F4-4612-8B6F-9208BC3A8D56}" type="pres">
      <dgm:prSet presAssocID="{FD6E9368-C871-42EE-A42F-8B7314610941}" presName="parentLin" presStyleCnt="0"/>
      <dgm:spPr/>
    </dgm:pt>
    <dgm:pt modelId="{0C2681B4-C1D8-43E1-B229-8653737DCE5E}" type="pres">
      <dgm:prSet presAssocID="{FD6E9368-C871-42EE-A42F-8B7314610941}" presName="parentLeftMargin" presStyleLbl="node1" presStyleIdx="3" presStyleCnt="5"/>
      <dgm:spPr/>
    </dgm:pt>
    <dgm:pt modelId="{FDF619A1-1574-4934-A394-90C0B83EECEF}" type="pres">
      <dgm:prSet presAssocID="{FD6E9368-C871-42EE-A42F-8B7314610941}" presName="parentText" presStyleLbl="node1" presStyleIdx="4" presStyleCnt="5">
        <dgm:presLayoutVars>
          <dgm:chMax val="0"/>
          <dgm:bulletEnabled val="1"/>
        </dgm:presLayoutVars>
      </dgm:prSet>
      <dgm:spPr/>
    </dgm:pt>
    <dgm:pt modelId="{E19C68B4-B6E7-4284-9F03-84838356C642}" type="pres">
      <dgm:prSet presAssocID="{FD6E9368-C871-42EE-A42F-8B7314610941}" presName="negativeSpace" presStyleCnt="0"/>
      <dgm:spPr/>
    </dgm:pt>
    <dgm:pt modelId="{1828AD40-19FF-4D62-8579-CF5D331DD911}" type="pres">
      <dgm:prSet presAssocID="{FD6E9368-C871-42EE-A42F-8B7314610941}" presName="childText" presStyleLbl="conFgAcc1" presStyleIdx="4" presStyleCnt="5">
        <dgm:presLayoutVars>
          <dgm:bulletEnabled val="1"/>
        </dgm:presLayoutVars>
      </dgm:prSet>
      <dgm:spPr/>
    </dgm:pt>
  </dgm:ptLst>
  <dgm:cxnLst>
    <dgm:cxn modelId="{C92D9E18-EC12-4A20-8F0F-963C68CB9510}" type="presOf" srcId="{4A77CF34-EB99-4323-9C17-15DC66A076FF}" destId="{5F06FE87-FA05-43AC-8BCF-81E5DC99BCFC}" srcOrd="0" destOrd="0" presId="urn:microsoft.com/office/officeart/2005/8/layout/list1"/>
    <dgm:cxn modelId="{3D9C651D-7E16-444E-8DBC-C288BA2B1614}" srcId="{437C2285-D635-444A-81E6-C1098342454E}" destId="{CB76A901-89A1-4A9B-927E-9B4B451DDDC6}" srcOrd="3" destOrd="0" parTransId="{05112F45-99A5-4B11-B703-ACE2F94986E9}" sibTransId="{D2F82566-E78A-483D-B472-8ECC64C56174}"/>
    <dgm:cxn modelId="{26B92934-C28D-4C90-8C69-F49881DD0E23}" type="presOf" srcId="{3DF981D9-0ECD-4F35-BBF6-9110722D246F}" destId="{3F58A2E0-1715-4B66-B522-5A72C3BCAC48}" srcOrd="0" destOrd="0" presId="urn:microsoft.com/office/officeart/2005/8/layout/list1"/>
    <dgm:cxn modelId="{B038A83D-9970-4FD9-8D71-411EA5F2701D}" type="presOf" srcId="{FD6E9368-C871-42EE-A42F-8B7314610941}" destId="{0C2681B4-C1D8-43E1-B229-8653737DCE5E}" srcOrd="0" destOrd="0" presId="urn:microsoft.com/office/officeart/2005/8/layout/list1"/>
    <dgm:cxn modelId="{3E864742-FADC-4626-906B-98E0E4393893}" type="presOf" srcId="{FD6E9368-C871-42EE-A42F-8B7314610941}" destId="{FDF619A1-1574-4934-A394-90C0B83EECEF}" srcOrd="1" destOrd="0" presId="urn:microsoft.com/office/officeart/2005/8/layout/list1"/>
    <dgm:cxn modelId="{878A7E63-C6FA-4AC4-9AFB-3EF74DD3B411}" srcId="{437C2285-D635-444A-81E6-C1098342454E}" destId="{FD6E9368-C871-42EE-A42F-8B7314610941}" srcOrd="4" destOrd="0" parTransId="{69202839-80EA-4F84-8716-7B9787D773CD}" sibTransId="{90BA5F86-0580-4735-8FA6-5437CC639FB3}"/>
    <dgm:cxn modelId="{920A3066-13BD-48C5-896A-1D80AB824FD1}" type="presOf" srcId="{B341FD83-1F11-40C3-8C89-85BEDA9C3E09}" destId="{1D732CD9-F6AA-437E-97DD-EC6F59BBB06A}" srcOrd="0" destOrd="0" presId="urn:microsoft.com/office/officeart/2005/8/layout/list1"/>
    <dgm:cxn modelId="{2A747784-9EC6-4C48-B488-0638C059515F}" srcId="{437C2285-D635-444A-81E6-C1098342454E}" destId="{B341FD83-1F11-40C3-8C89-85BEDA9C3E09}" srcOrd="1" destOrd="0" parTransId="{C75FEFB6-E561-4D0D-87A0-03ACE72F5F63}" sibTransId="{DD15D527-2E86-4C8B-B727-0062D1827975}"/>
    <dgm:cxn modelId="{B703AD90-60A3-4CAA-8328-492549B2473C}" type="presOf" srcId="{4A77CF34-EB99-4323-9C17-15DC66A076FF}" destId="{99CF5F58-B74A-4389-961B-F3B9C7CD8317}" srcOrd="1" destOrd="0" presId="urn:microsoft.com/office/officeart/2005/8/layout/list1"/>
    <dgm:cxn modelId="{D7A10C9F-4C7D-450B-AD36-3EAD9788D569}" type="presOf" srcId="{437C2285-D635-444A-81E6-C1098342454E}" destId="{5151D8C3-7B1E-4A39-9309-8CF59A23A9AA}" srcOrd="0" destOrd="0" presId="urn:microsoft.com/office/officeart/2005/8/layout/list1"/>
    <dgm:cxn modelId="{3A9F9EAA-EE48-4575-86F3-6B830134F695}" type="presOf" srcId="{CB76A901-89A1-4A9B-927E-9B4B451DDDC6}" destId="{65740A7C-3F92-4246-85BB-2C2D9257C168}" srcOrd="0" destOrd="0" presId="urn:microsoft.com/office/officeart/2005/8/layout/list1"/>
    <dgm:cxn modelId="{638BAEB9-252D-4FC2-9EDA-680F9580BEA0}" type="presOf" srcId="{CB76A901-89A1-4A9B-927E-9B4B451DDDC6}" destId="{BF429937-5412-49A8-86C1-84D6A133ADF1}" srcOrd="1" destOrd="0" presId="urn:microsoft.com/office/officeart/2005/8/layout/list1"/>
    <dgm:cxn modelId="{D701B8BA-AC1E-424D-91D2-89A83D89625F}" srcId="{437C2285-D635-444A-81E6-C1098342454E}" destId="{3DF981D9-0ECD-4F35-BBF6-9110722D246F}" srcOrd="0" destOrd="0" parTransId="{4C366F4D-EFCA-4B51-947D-1074D8D82D61}" sibTransId="{DD7E16D0-1D79-4705-88CB-4852A5088E92}"/>
    <dgm:cxn modelId="{8D16A2CA-FA97-4922-9DF4-C67D87B11C34}" srcId="{437C2285-D635-444A-81E6-C1098342454E}" destId="{4A77CF34-EB99-4323-9C17-15DC66A076FF}" srcOrd="2" destOrd="0" parTransId="{97F457C9-675E-4608-BFDB-239BC55C233B}" sibTransId="{36BB1409-0659-4785-86E4-97AB87D28628}"/>
    <dgm:cxn modelId="{8D14D0FA-A3B5-4E33-8430-0531FE380E96}" type="presOf" srcId="{B341FD83-1F11-40C3-8C89-85BEDA9C3E09}" destId="{E938567E-A9C0-492C-9607-C300130343B4}" srcOrd="1" destOrd="0" presId="urn:microsoft.com/office/officeart/2005/8/layout/list1"/>
    <dgm:cxn modelId="{FB0EA7FF-A8A9-4D05-ADBF-DB649076814B}" type="presOf" srcId="{3DF981D9-0ECD-4F35-BBF6-9110722D246F}" destId="{C7BCB861-4C07-4D80-B739-E78155A91DA1}" srcOrd="1" destOrd="0" presId="urn:microsoft.com/office/officeart/2005/8/layout/list1"/>
    <dgm:cxn modelId="{C22CEA47-33C2-4841-A602-F72D359867C5}" type="presParOf" srcId="{5151D8C3-7B1E-4A39-9309-8CF59A23A9AA}" destId="{347AFB53-CB9D-4D97-8D07-69FCE44CADAC}" srcOrd="0" destOrd="0" presId="urn:microsoft.com/office/officeart/2005/8/layout/list1"/>
    <dgm:cxn modelId="{977BDD82-32E7-47CD-ACFF-788BE356B2C0}" type="presParOf" srcId="{347AFB53-CB9D-4D97-8D07-69FCE44CADAC}" destId="{3F58A2E0-1715-4B66-B522-5A72C3BCAC48}" srcOrd="0" destOrd="0" presId="urn:microsoft.com/office/officeart/2005/8/layout/list1"/>
    <dgm:cxn modelId="{6572B589-9495-4267-9824-DFA9F25DC37F}" type="presParOf" srcId="{347AFB53-CB9D-4D97-8D07-69FCE44CADAC}" destId="{C7BCB861-4C07-4D80-B739-E78155A91DA1}" srcOrd="1" destOrd="0" presId="urn:microsoft.com/office/officeart/2005/8/layout/list1"/>
    <dgm:cxn modelId="{83BDD257-6E6F-4683-A2BB-2A74EE576DD6}" type="presParOf" srcId="{5151D8C3-7B1E-4A39-9309-8CF59A23A9AA}" destId="{BFA3034E-F9E6-419E-8025-36AD07541291}" srcOrd="1" destOrd="0" presId="urn:microsoft.com/office/officeart/2005/8/layout/list1"/>
    <dgm:cxn modelId="{7A859E2B-FAEA-46D4-AB0B-8E2AADD55EF6}" type="presParOf" srcId="{5151D8C3-7B1E-4A39-9309-8CF59A23A9AA}" destId="{57B06051-4E39-41BA-8355-4F2BFF7CA517}" srcOrd="2" destOrd="0" presId="urn:microsoft.com/office/officeart/2005/8/layout/list1"/>
    <dgm:cxn modelId="{79EA4390-8EFF-4516-89A8-D34BEB195523}" type="presParOf" srcId="{5151D8C3-7B1E-4A39-9309-8CF59A23A9AA}" destId="{CA083D2D-EC32-4F77-8D4C-5D1130DC4A5B}" srcOrd="3" destOrd="0" presId="urn:microsoft.com/office/officeart/2005/8/layout/list1"/>
    <dgm:cxn modelId="{DAF35613-7C2E-4002-AD49-DD6D645D9260}" type="presParOf" srcId="{5151D8C3-7B1E-4A39-9309-8CF59A23A9AA}" destId="{23477B77-BF3F-4A2C-B314-CA7B533C910B}" srcOrd="4" destOrd="0" presId="urn:microsoft.com/office/officeart/2005/8/layout/list1"/>
    <dgm:cxn modelId="{C4712251-B8CE-4197-AF3E-DC35F3F529BE}" type="presParOf" srcId="{23477B77-BF3F-4A2C-B314-CA7B533C910B}" destId="{1D732CD9-F6AA-437E-97DD-EC6F59BBB06A}" srcOrd="0" destOrd="0" presId="urn:microsoft.com/office/officeart/2005/8/layout/list1"/>
    <dgm:cxn modelId="{2444FE97-E392-49D2-B35B-2B951B81B59D}" type="presParOf" srcId="{23477B77-BF3F-4A2C-B314-CA7B533C910B}" destId="{E938567E-A9C0-492C-9607-C300130343B4}" srcOrd="1" destOrd="0" presId="urn:microsoft.com/office/officeart/2005/8/layout/list1"/>
    <dgm:cxn modelId="{E056E3AF-C7CD-41CA-89E9-754F784357AF}" type="presParOf" srcId="{5151D8C3-7B1E-4A39-9309-8CF59A23A9AA}" destId="{8F0ADFDD-AE09-4AA2-AFEF-4A249342CBAF}" srcOrd="5" destOrd="0" presId="urn:microsoft.com/office/officeart/2005/8/layout/list1"/>
    <dgm:cxn modelId="{2E370E37-5380-4303-981C-8C95156D1F79}" type="presParOf" srcId="{5151D8C3-7B1E-4A39-9309-8CF59A23A9AA}" destId="{41941849-2D36-4136-8034-E9F2A76BD1E7}" srcOrd="6" destOrd="0" presId="urn:microsoft.com/office/officeart/2005/8/layout/list1"/>
    <dgm:cxn modelId="{F5D732EF-C3BE-4379-8364-78890CCE238C}" type="presParOf" srcId="{5151D8C3-7B1E-4A39-9309-8CF59A23A9AA}" destId="{6A9E325F-31AF-4C4B-8267-733CB05AF8C4}" srcOrd="7" destOrd="0" presId="urn:microsoft.com/office/officeart/2005/8/layout/list1"/>
    <dgm:cxn modelId="{11B9CEB3-C990-4ADF-9CC8-55CFB62D9E0E}" type="presParOf" srcId="{5151D8C3-7B1E-4A39-9309-8CF59A23A9AA}" destId="{0832A874-62B1-46BA-9E10-80307612522A}" srcOrd="8" destOrd="0" presId="urn:microsoft.com/office/officeart/2005/8/layout/list1"/>
    <dgm:cxn modelId="{C7DD1B29-9807-407F-8AA9-96776DD52C26}" type="presParOf" srcId="{0832A874-62B1-46BA-9E10-80307612522A}" destId="{5F06FE87-FA05-43AC-8BCF-81E5DC99BCFC}" srcOrd="0" destOrd="0" presId="urn:microsoft.com/office/officeart/2005/8/layout/list1"/>
    <dgm:cxn modelId="{07966EC5-03F6-431F-99BC-00961F1E85DF}" type="presParOf" srcId="{0832A874-62B1-46BA-9E10-80307612522A}" destId="{99CF5F58-B74A-4389-961B-F3B9C7CD8317}" srcOrd="1" destOrd="0" presId="urn:microsoft.com/office/officeart/2005/8/layout/list1"/>
    <dgm:cxn modelId="{F4280C0D-889C-4D5D-A8CC-D4DED78E26E5}" type="presParOf" srcId="{5151D8C3-7B1E-4A39-9309-8CF59A23A9AA}" destId="{A8E0BB63-61A4-4D92-A7D1-A2F22EECC428}" srcOrd="9" destOrd="0" presId="urn:microsoft.com/office/officeart/2005/8/layout/list1"/>
    <dgm:cxn modelId="{B4FF6EA2-7419-4872-8DC4-BB58BC8B766B}" type="presParOf" srcId="{5151D8C3-7B1E-4A39-9309-8CF59A23A9AA}" destId="{69941D6B-990D-491A-9DE8-E798EC154F6C}" srcOrd="10" destOrd="0" presId="urn:microsoft.com/office/officeart/2005/8/layout/list1"/>
    <dgm:cxn modelId="{FD9A689D-B686-4FFB-A18F-87CF397D12D2}" type="presParOf" srcId="{5151D8C3-7B1E-4A39-9309-8CF59A23A9AA}" destId="{761F50A6-E56A-42F2-8A78-9CE2ADB7BF8C}" srcOrd="11" destOrd="0" presId="urn:microsoft.com/office/officeart/2005/8/layout/list1"/>
    <dgm:cxn modelId="{FAD2ECBF-419F-4D29-A23F-FFF7B971B9F6}" type="presParOf" srcId="{5151D8C3-7B1E-4A39-9309-8CF59A23A9AA}" destId="{27A7289E-5988-4A83-A34C-1545889A6CFF}" srcOrd="12" destOrd="0" presId="urn:microsoft.com/office/officeart/2005/8/layout/list1"/>
    <dgm:cxn modelId="{83F1D16D-8767-4BC3-9AD8-8AF1E76F0811}" type="presParOf" srcId="{27A7289E-5988-4A83-A34C-1545889A6CFF}" destId="{65740A7C-3F92-4246-85BB-2C2D9257C168}" srcOrd="0" destOrd="0" presId="urn:microsoft.com/office/officeart/2005/8/layout/list1"/>
    <dgm:cxn modelId="{E99F716B-8CF4-46C9-9676-577EDF3D24F5}" type="presParOf" srcId="{27A7289E-5988-4A83-A34C-1545889A6CFF}" destId="{BF429937-5412-49A8-86C1-84D6A133ADF1}" srcOrd="1" destOrd="0" presId="urn:microsoft.com/office/officeart/2005/8/layout/list1"/>
    <dgm:cxn modelId="{0C1A5FDE-A29B-4876-9174-A6FDE03F652F}" type="presParOf" srcId="{5151D8C3-7B1E-4A39-9309-8CF59A23A9AA}" destId="{2EE6D768-1E93-4577-8F58-D30D336F0F73}" srcOrd="13" destOrd="0" presId="urn:microsoft.com/office/officeart/2005/8/layout/list1"/>
    <dgm:cxn modelId="{9DA17B80-58F8-4747-A3A2-7EB02F7A79C3}" type="presParOf" srcId="{5151D8C3-7B1E-4A39-9309-8CF59A23A9AA}" destId="{58FA1837-89AB-49D4-9110-E8EA9E08D009}" srcOrd="14" destOrd="0" presId="urn:microsoft.com/office/officeart/2005/8/layout/list1"/>
    <dgm:cxn modelId="{5565407E-80BF-42AF-B0D6-55FCB17BA8EB}" type="presParOf" srcId="{5151D8C3-7B1E-4A39-9309-8CF59A23A9AA}" destId="{84EC13D2-284A-49B4-B023-DF6C5CFB1F74}" srcOrd="15" destOrd="0" presId="urn:microsoft.com/office/officeart/2005/8/layout/list1"/>
    <dgm:cxn modelId="{96D476F6-B38E-4286-8A06-A403EBFEE457}" type="presParOf" srcId="{5151D8C3-7B1E-4A39-9309-8CF59A23A9AA}" destId="{24699E9F-08F4-4612-8B6F-9208BC3A8D56}" srcOrd="16" destOrd="0" presId="urn:microsoft.com/office/officeart/2005/8/layout/list1"/>
    <dgm:cxn modelId="{016B4706-A553-4FE6-80B0-B9FF51E5FC49}" type="presParOf" srcId="{24699E9F-08F4-4612-8B6F-9208BC3A8D56}" destId="{0C2681B4-C1D8-43E1-B229-8653737DCE5E}" srcOrd="0" destOrd="0" presId="urn:microsoft.com/office/officeart/2005/8/layout/list1"/>
    <dgm:cxn modelId="{6D184B7B-3138-4BC0-A4CA-E5D2D66EAC2F}" type="presParOf" srcId="{24699E9F-08F4-4612-8B6F-9208BC3A8D56}" destId="{FDF619A1-1574-4934-A394-90C0B83EECEF}" srcOrd="1" destOrd="0" presId="urn:microsoft.com/office/officeart/2005/8/layout/list1"/>
    <dgm:cxn modelId="{FCA16243-7C9C-4760-A74A-F3FC1DFE34BC}" type="presParOf" srcId="{5151D8C3-7B1E-4A39-9309-8CF59A23A9AA}" destId="{E19C68B4-B6E7-4284-9F03-84838356C642}" srcOrd="17" destOrd="0" presId="urn:microsoft.com/office/officeart/2005/8/layout/list1"/>
    <dgm:cxn modelId="{B53D192E-B7FA-4F01-9668-07B981AE82CA}" type="presParOf" srcId="{5151D8C3-7B1E-4A39-9309-8CF59A23A9AA}" destId="{1828AD40-19FF-4D62-8579-CF5D331DD911}"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F57ED0-D209-4875-9D93-A941ABD33B26}" type="doc">
      <dgm:prSet loTypeId="urn:microsoft.com/office/officeart/2005/8/layout/vList5" loCatId="list" qsTypeId="urn:microsoft.com/office/officeart/2005/8/quickstyle/3d2" qsCatId="3D" csTypeId="urn:microsoft.com/office/officeart/2005/8/colors/accent2_2" csCatId="accent2" phldr="1"/>
      <dgm:spPr/>
      <dgm:t>
        <a:bodyPr/>
        <a:lstStyle/>
        <a:p>
          <a:endParaRPr lang="en-IN"/>
        </a:p>
      </dgm:t>
    </dgm:pt>
    <dgm:pt modelId="{F3F8C2FA-EEC3-4E9E-9C91-C2C068F5D417}">
      <dgm:prSet phldrT="[Text]" custT="1"/>
      <dgm:spPr/>
      <dgm:t>
        <a:bodyPr/>
        <a:lstStyle/>
        <a:p>
          <a:r>
            <a:rPr lang="en-IN" sz="1000" dirty="0"/>
            <a:t>Data Collection</a:t>
          </a:r>
        </a:p>
      </dgm:t>
    </dgm:pt>
    <dgm:pt modelId="{D338754C-86FB-4FE1-B4F0-67015E48D309}" type="parTrans" cxnId="{0875D985-16DC-437F-9C02-70EDF71EFC97}">
      <dgm:prSet/>
      <dgm:spPr/>
      <dgm:t>
        <a:bodyPr/>
        <a:lstStyle/>
        <a:p>
          <a:endParaRPr lang="en-IN" sz="1400"/>
        </a:p>
      </dgm:t>
    </dgm:pt>
    <dgm:pt modelId="{A9F2C826-F005-412C-9FDB-2A39B1B053F1}" type="sibTrans" cxnId="{0875D985-16DC-437F-9C02-70EDF71EFC97}">
      <dgm:prSet/>
      <dgm:spPr/>
      <dgm:t>
        <a:bodyPr/>
        <a:lstStyle/>
        <a:p>
          <a:endParaRPr lang="en-IN" sz="1400"/>
        </a:p>
      </dgm:t>
    </dgm:pt>
    <dgm:pt modelId="{924125E5-3747-4F7C-8FBB-B907E7B2E70C}">
      <dgm:prSet phldrT="[Text]" custT="1"/>
      <dgm:spPr/>
      <dgm:t>
        <a:bodyPr/>
        <a:lstStyle/>
        <a:p>
          <a:r>
            <a:rPr lang="en-IN" sz="1000" dirty="0"/>
            <a:t>App Development</a:t>
          </a:r>
        </a:p>
      </dgm:t>
    </dgm:pt>
    <dgm:pt modelId="{348A21AC-ECE4-4DA0-9781-0D47AA87CBAA}" type="parTrans" cxnId="{3001C43B-EAE3-4D7F-BBF5-6165136D6F90}">
      <dgm:prSet/>
      <dgm:spPr/>
      <dgm:t>
        <a:bodyPr/>
        <a:lstStyle/>
        <a:p>
          <a:endParaRPr lang="en-IN" sz="1400"/>
        </a:p>
      </dgm:t>
    </dgm:pt>
    <dgm:pt modelId="{41C56091-75C3-4F13-90B8-989E130778A9}" type="sibTrans" cxnId="{3001C43B-EAE3-4D7F-BBF5-6165136D6F90}">
      <dgm:prSet/>
      <dgm:spPr/>
      <dgm:t>
        <a:bodyPr/>
        <a:lstStyle/>
        <a:p>
          <a:endParaRPr lang="en-IN" sz="1400"/>
        </a:p>
      </dgm:t>
    </dgm:pt>
    <dgm:pt modelId="{224072A8-32EE-491B-8F8A-8E6291C48730}">
      <dgm:prSet phldrT="[Text]" custT="1"/>
      <dgm:spPr/>
      <dgm:t>
        <a:bodyPr/>
        <a:lstStyle/>
        <a:p>
          <a:r>
            <a:rPr lang="en-US" sz="700" dirty="0"/>
            <a:t>Image preprocessing, reducing noise in images, clearing out images, providing necessary updates and further enhancing it by adding other features.</a:t>
          </a:r>
          <a:endParaRPr lang="en-IN" sz="700" dirty="0"/>
        </a:p>
      </dgm:t>
    </dgm:pt>
    <dgm:pt modelId="{7D43625C-6427-4ED0-8055-C002E063CDB3}" type="parTrans" cxnId="{48C176D6-5705-4769-8CA6-26191105D203}">
      <dgm:prSet/>
      <dgm:spPr/>
      <dgm:t>
        <a:bodyPr/>
        <a:lstStyle/>
        <a:p>
          <a:endParaRPr lang="en-IN" sz="1400"/>
        </a:p>
      </dgm:t>
    </dgm:pt>
    <dgm:pt modelId="{7E46130E-DF14-434E-B85B-6D64E9B97E0C}" type="sibTrans" cxnId="{48C176D6-5705-4769-8CA6-26191105D203}">
      <dgm:prSet/>
      <dgm:spPr/>
      <dgm:t>
        <a:bodyPr/>
        <a:lstStyle/>
        <a:p>
          <a:endParaRPr lang="en-IN" sz="1400"/>
        </a:p>
      </dgm:t>
    </dgm:pt>
    <dgm:pt modelId="{BBB9269A-E04E-4B67-B863-5AD75C5365D5}">
      <dgm:prSet phldrT="[Text]" custT="1"/>
      <dgm:spPr/>
      <dgm:t>
        <a:bodyPr/>
        <a:lstStyle/>
        <a:p>
          <a:r>
            <a:rPr lang="en-IN" sz="1000" dirty="0"/>
            <a:t>Testing &amp; Validation</a:t>
          </a:r>
        </a:p>
      </dgm:t>
    </dgm:pt>
    <dgm:pt modelId="{D811AAA1-7A16-4224-8820-DE699B9719C8}" type="parTrans" cxnId="{C9734470-5122-438F-9EEB-96AF4DF03366}">
      <dgm:prSet/>
      <dgm:spPr/>
      <dgm:t>
        <a:bodyPr/>
        <a:lstStyle/>
        <a:p>
          <a:endParaRPr lang="en-IN" sz="1400"/>
        </a:p>
      </dgm:t>
    </dgm:pt>
    <dgm:pt modelId="{935230D9-B28F-44FD-BE40-5A4D84925AE6}" type="sibTrans" cxnId="{C9734470-5122-438F-9EEB-96AF4DF03366}">
      <dgm:prSet/>
      <dgm:spPr/>
      <dgm:t>
        <a:bodyPr/>
        <a:lstStyle/>
        <a:p>
          <a:endParaRPr lang="en-IN" sz="1400"/>
        </a:p>
      </dgm:t>
    </dgm:pt>
    <dgm:pt modelId="{5281EC95-548D-4517-8B74-E79CB4A56D89}">
      <dgm:prSet phldrT="[Text]" custT="1"/>
      <dgm:spPr/>
      <dgm:t>
        <a:bodyPr/>
        <a:lstStyle/>
        <a:p>
          <a:r>
            <a:rPr lang="en-US" sz="700" dirty="0"/>
            <a:t>Making the model go through various tests and evaluations and thus further implementing it into the app. Comparing the model’s predictions with diagnosis made by professional dermatologists to assess its reliability.</a:t>
          </a:r>
          <a:endParaRPr lang="en-IN" sz="700" dirty="0"/>
        </a:p>
      </dgm:t>
    </dgm:pt>
    <dgm:pt modelId="{171241CC-DE14-4542-8FA2-16AE90A84762}" type="parTrans" cxnId="{811A002C-D259-4B4D-93E2-43F268905698}">
      <dgm:prSet/>
      <dgm:spPr/>
      <dgm:t>
        <a:bodyPr/>
        <a:lstStyle/>
        <a:p>
          <a:endParaRPr lang="en-IN" sz="1400"/>
        </a:p>
      </dgm:t>
    </dgm:pt>
    <dgm:pt modelId="{253E145D-2B0F-43C5-A514-EB6F9328306A}" type="sibTrans" cxnId="{811A002C-D259-4B4D-93E2-43F268905698}">
      <dgm:prSet/>
      <dgm:spPr/>
      <dgm:t>
        <a:bodyPr/>
        <a:lstStyle/>
        <a:p>
          <a:endParaRPr lang="en-IN" sz="1400"/>
        </a:p>
      </dgm:t>
    </dgm:pt>
    <dgm:pt modelId="{EFB47E9A-6EDC-4003-A010-9FF8F72C7EE9}">
      <dgm:prSet phldrT="[Text]" custT="1"/>
      <dgm:spPr/>
      <dgm:t>
        <a:bodyPr/>
        <a:lstStyle/>
        <a:p>
          <a:r>
            <a:rPr lang="en-IN" sz="1000" dirty="0"/>
            <a:t>Deployment &amp; Feedback</a:t>
          </a:r>
        </a:p>
      </dgm:t>
    </dgm:pt>
    <dgm:pt modelId="{CBC4F61D-076A-4F9B-94AE-EAADEC880CBB}" type="parTrans" cxnId="{04002E13-5E12-468B-86BC-0F0099B15B0A}">
      <dgm:prSet/>
      <dgm:spPr/>
      <dgm:t>
        <a:bodyPr/>
        <a:lstStyle/>
        <a:p>
          <a:endParaRPr lang="en-IN" sz="1400"/>
        </a:p>
      </dgm:t>
    </dgm:pt>
    <dgm:pt modelId="{0525BAE4-59E4-4861-9DA4-0E930EE355EE}" type="sibTrans" cxnId="{04002E13-5E12-468B-86BC-0F0099B15B0A}">
      <dgm:prSet/>
      <dgm:spPr/>
      <dgm:t>
        <a:bodyPr/>
        <a:lstStyle/>
        <a:p>
          <a:endParaRPr lang="en-IN" sz="1400"/>
        </a:p>
      </dgm:t>
    </dgm:pt>
    <dgm:pt modelId="{88C9E9A1-E8DC-4885-BED2-439E50ADDEDD}">
      <dgm:prSet phldrT="[Text]" custT="1"/>
      <dgm:spPr/>
      <dgm:t>
        <a:bodyPr/>
        <a:lstStyle/>
        <a:p>
          <a:r>
            <a:rPr lang="en-US" sz="700" dirty="0"/>
            <a:t>Launching the system through an app, creating a user-friendly UI . Gathering feedbacks from dermatologists for improvements and retraining model with new data regularly.</a:t>
          </a:r>
          <a:endParaRPr lang="en-IN" sz="700" dirty="0"/>
        </a:p>
      </dgm:t>
    </dgm:pt>
    <dgm:pt modelId="{5634AEBE-1D9B-4154-86AC-67B5B6D67692}" type="parTrans" cxnId="{2606E118-88FB-4DC2-ADE1-EA20BB696EC3}">
      <dgm:prSet/>
      <dgm:spPr/>
      <dgm:t>
        <a:bodyPr/>
        <a:lstStyle/>
        <a:p>
          <a:endParaRPr lang="en-IN" sz="1400"/>
        </a:p>
      </dgm:t>
    </dgm:pt>
    <dgm:pt modelId="{2C840BEE-FAE2-47D1-85A1-B20B8E063519}" type="sibTrans" cxnId="{2606E118-88FB-4DC2-ADE1-EA20BB696EC3}">
      <dgm:prSet/>
      <dgm:spPr/>
      <dgm:t>
        <a:bodyPr/>
        <a:lstStyle/>
        <a:p>
          <a:endParaRPr lang="en-IN" sz="1400"/>
        </a:p>
      </dgm:t>
    </dgm:pt>
    <dgm:pt modelId="{E7BE20D1-B26C-4DC2-B798-E27329BA4ED4}">
      <dgm:prSet phldrT="[Text]" custT="1"/>
      <dgm:spPr/>
      <dgm:t>
        <a:bodyPr/>
        <a:lstStyle/>
        <a:p>
          <a:r>
            <a:rPr lang="en-IN" sz="700" dirty="0"/>
            <a:t>Gathering</a:t>
          </a:r>
          <a:r>
            <a:rPr lang="en-IN" sz="700" baseline="0" dirty="0"/>
            <a:t> a diverse dataset of skin images which includes various skin types and tones. We will also ensure patient’s data privacy.</a:t>
          </a:r>
          <a:endParaRPr lang="en-IN" sz="700" dirty="0"/>
        </a:p>
      </dgm:t>
    </dgm:pt>
    <dgm:pt modelId="{F4D99F15-97AF-44F7-AD70-DB7FC31DF0C3}" type="sibTrans" cxnId="{9420AD05-80E5-4353-A140-D0330C61F3E0}">
      <dgm:prSet/>
      <dgm:spPr/>
      <dgm:t>
        <a:bodyPr/>
        <a:lstStyle/>
        <a:p>
          <a:endParaRPr lang="en-IN" sz="1400"/>
        </a:p>
      </dgm:t>
    </dgm:pt>
    <dgm:pt modelId="{50E58533-9DBF-48A8-9800-A474BC8763D1}" type="parTrans" cxnId="{9420AD05-80E5-4353-A140-D0330C61F3E0}">
      <dgm:prSet/>
      <dgm:spPr/>
      <dgm:t>
        <a:bodyPr/>
        <a:lstStyle/>
        <a:p>
          <a:endParaRPr lang="en-IN" sz="1400"/>
        </a:p>
      </dgm:t>
    </dgm:pt>
    <dgm:pt modelId="{46F85B01-E797-4074-9A30-215D53119471}" type="pres">
      <dgm:prSet presAssocID="{C6F57ED0-D209-4875-9D93-A941ABD33B26}" presName="Name0" presStyleCnt="0">
        <dgm:presLayoutVars>
          <dgm:dir/>
          <dgm:animLvl val="lvl"/>
          <dgm:resizeHandles val="exact"/>
        </dgm:presLayoutVars>
      </dgm:prSet>
      <dgm:spPr/>
    </dgm:pt>
    <dgm:pt modelId="{77C1E734-6B55-4704-983D-F85833D19C0D}" type="pres">
      <dgm:prSet presAssocID="{F3F8C2FA-EEC3-4E9E-9C91-C2C068F5D417}" presName="linNode" presStyleCnt="0"/>
      <dgm:spPr/>
    </dgm:pt>
    <dgm:pt modelId="{1CD8FEB0-9799-4FF0-9BC0-51DC28A5B4C9}" type="pres">
      <dgm:prSet presAssocID="{F3F8C2FA-EEC3-4E9E-9C91-C2C068F5D417}" presName="parentText" presStyleLbl="node1" presStyleIdx="0" presStyleCnt="4">
        <dgm:presLayoutVars>
          <dgm:chMax val="1"/>
          <dgm:bulletEnabled val="1"/>
        </dgm:presLayoutVars>
      </dgm:prSet>
      <dgm:spPr/>
    </dgm:pt>
    <dgm:pt modelId="{880D64FD-88BC-4C6B-9D10-C1F653910524}" type="pres">
      <dgm:prSet presAssocID="{F3F8C2FA-EEC3-4E9E-9C91-C2C068F5D417}" presName="descendantText" presStyleLbl="alignAccFollowNode1" presStyleIdx="0" presStyleCnt="4">
        <dgm:presLayoutVars>
          <dgm:bulletEnabled val="1"/>
        </dgm:presLayoutVars>
      </dgm:prSet>
      <dgm:spPr/>
    </dgm:pt>
    <dgm:pt modelId="{DE76D246-121E-469F-8E19-0DDB6243C49C}" type="pres">
      <dgm:prSet presAssocID="{A9F2C826-F005-412C-9FDB-2A39B1B053F1}" presName="sp" presStyleCnt="0"/>
      <dgm:spPr/>
    </dgm:pt>
    <dgm:pt modelId="{7460043F-56B2-44BF-9A5C-E1D766D0031F}" type="pres">
      <dgm:prSet presAssocID="{924125E5-3747-4F7C-8FBB-B907E7B2E70C}" presName="linNode" presStyleCnt="0"/>
      <dgm:spPr/>
    </dgm:pt>
    <dgm:pt modelId="{610C7DAC-4749-4458-BB64-3A20DA18FE44}" type="pres">
      <dgm:prSet presAssocID="{924125E5-3747-4F7C-8FBB-B907E7B2E70C}" presName="parentText" presStyleLbl="node1" presStyleIdx="1" presStyleCnt="4">
        <dgm:presLayoutVars>
          <dgm:chMax val="1"/>
          <dgm:bulletEnabled val="1"/>
        </dgm:presLayoutVars>
      </dgm:prSet>
      <dgm:spPr/>
    </dgm:pt>
    <dgm:pt modelId="{7B5B75B7-7615-41D4-82F6-683CF25A5178}" type="pres">
      <dgm:prSet presAssocID="{924125E5-3747-4F7C-8FBB-B907E7B2E70C}" presName="descendantText" presStyleLbl="alignAccFollowNode1" presStyleIdx="1" presStyleCnt="4">
        <dgm:presLayoutVars>
          <dgm:bulletEnabled val="1"/>
        </dgm:presLayoutVars>
      </dgm:prSet>
      <dgm:spPr/>
    </dgm:pt>
    <dgm:pt modelId="{AA27986C-936C-4CB4-AA6C-77C2E608F2DF}" type="pres">
      <dgm:prSet presAssocID="{41C56091-75C3-4F13-90B8-989E130778A9}" presName="sp" presStyleCnt="0"/>
      <dgm:spPr/>
    </dgm:pt>
    <dgm:pt modelId="{C323E265-11AB-4DFE-908D-92484732CD62}" type="pres">
      <dgm:prSet presAssocID="{BBB9269A-E04E-4B67-B863-5AD75C5365D5}" presName="linNode" presStyleCnt="0"/>
      <dgm:spPr/>
    </dgm:pt>
    <dgm:pt modelId="{DBAABB0C-EECC-49B3-860F-52034A0B3C6B}" type="pres">
      <dgm:prSet presAssocID="{BBB9269A-E04E-4B67-B863-5AD75C5365D5}" presName="parentText" presStyleLbl="node1" presStyleIdx="2" presStyleCnt="4">
        <dgm:presLayoutVars>
          <dgm:chMax val="1"/>
          <dgm:bulletEnabled val="1"/>
        </dgm:presLayoutVars>
      </dgm:prSet>
      <dgm:spPr/>
    </dgm:pt>
    <dgm:pt modelId="{17EB6AE5-4A4F-4D1D-81EA-B7DC412A303C}" type="pres">
      <dgm:prSet presAssocID="{BBB9269A-E04E-4B67-B863-5AD75C5365D5}" presName="descendantText" presStyleLbl="alignAccFollowNode1" presStyleIdx="2" presStyleCnt="4">
        <dgm:presLayoutVars>
          <dgm:bulletEnabled val="1"/>
        </dgm:presLayoutVars>
      </dgm:prSet>
      <dgm:spPr/>
    </dgm:pt>
    <dgm:pt modelId="{9CD2E851-5DB0-4790-B09C-240CEABBCEE5}" type="pres">
      <dgm:prSet presAssocID="{935230D9-B28F-44FD-BE40-5A4D84925AE6}" presName="sp" presStyleCnt="0"/>
      <dgm:spPr/>
    </dgm:pt>
    <dgm:pt modelId="{FCAD6233-A3D3-41E1-82B8-DA440737CBA4}" type="pres">
      <dgm:prSet presAssocID="{EFB47E9A-6EDC-4003-A010-9FF8F72C7EE9}" presName="linNode" presStyleCnt="0"/>
      <dgm:spPr/>
    </dgm:pt>
    <dgm:pt modelId="{4C76A754-4094-422E-94A2-9AB14F3D64A0}" type="pres">
      <dgm:prSet presAssocID="{EFB47E9A-6EDC-4003-A010-9FF8F72C7EE9}" presName="parentText" presStyleLbl="node1" presStyleIdx="3" presStyleCnt="4">
        <dgm:presLayoutVars>
          <dgm:chMax val="1"/>
          <dgm:bulletEnabled val="1"/>
        </dgm:presLayoutVars>
      </dgm:prSet>
      <dgm:spPr/>
    </dgm:pt>
    <dgm:pt modelId="{4AC968AC-26CC-4F7C-AC7A-ECD1EAD424CB}" type="pres">
      <dgm:prSet presAssocID="{EFB47E9A-6EDC-4003-A010-9FF8F72C7EE9}" presName="descendantText" presStyleLbl="alignAccFollowNode1" presStyleIdx="3" presStyleCnt="4">
        <dgm:presLayoutVars>
          <dgm:bulletEnabled val="1"/>
        </dgm:presLayoutVars>
      </dgm:prSet>
      <dgm:spPr/>
    </dgm:pt>
  </dgm:ptLst>
  <dgm:cxnLst>
    <dgm:cxn modelId="{9420AD05-80E5-4353-A140-D0330C61F3E0}" srcId="{F3F8C2FA-EEC3-4E9E-9C91-C2C068F5D417}" destId="{E7BE20D1-B26C-4DC2-B798-E27329BA4ED4}" srcOrd="0" destOrd="0" parTransId="{50E58533-9DBF-48A8-9800-A474BC8763D1}" sibTransId="{F4D99F15-97AF-44F7-AD70-DB7FC31DF0C3}"/>
    <dgm:cxn modelId="{820FB005-93B2-4487-8E2C-133471CA81E9}" type="presOf" srcId="{88C9E9A1-E8DC-4885-BED2-439E50ADDEDD}" destId="{4AC968AC-26CC-4F7C-AC7A-ECD1EAD424CB}" srcOrd="0" destOrd="0" presId="urn:microsoft.com/office/officeart/2005/8/layout/vList5"/>
    <dgm:cxn modelId="{04002E13-5E12-468B-86BC-0F0099B15B0A}" srcId="{C6F57ED0-D209-4875-9D93-A941ABD33B26}" destId="{EFB47E9A-6EDC-4003-A010-9FF8F72C7EE9}" srcOrd="3" destOrd="0" parTransId="{CBC4F61D-076A-4F9B-94AE-EAADEC880CBB}" sibTransId="{0525BAE4-59E4-4861-9DA4-0E930EE355EE}"/>
    <dgm:cxn modelId="{EAD66A18-326A-40E0-81CE-35B5036A135E}" type="presOf" srcId="{C6F57ED0-D209-4875-9D93-A941ABD33B26}" destId="{46F85B01-E797-4074-9A30-215D53119471}" srcOrd="0" destOrd="0" presId="urn:microsoft.com/office/officeart/2005/8/layout/vList5"/>
    <dgm:cxn modelId="{2606E118-88FB-4DC2-ADE1-EA20BB696EC3}" srcId="{EFB47E9A-6EDC-4003-A010-9FF8F72C7EE9}" destId="{88C9E9A1-E8DC-4885-BED2-439E50ADDEDD}" srcOrd="0" destOrd="0" parTransId="{5634AEBE-1D9B-4154-86AC-67B5B6D67692}" sibTransId="{2C840BEE-FAE2-47D1-85A1-B20B8E063519}"/>
    <dgm:cxn modelId="{811A002C-D259-4B4D-93E2-43F268905698}" srcId="{BBB9269A-E04E-4B67-B863-5AD75C5365D5}" destId="{5281EC95-548D-4517-8B74-E79CB4A56D89}" srcOrd="0" destOrd="0" parTransId="{171241CC-DE14-4542-8FA2-16AE90A84762}" sibTransId="{253E145D-2B0F-43C5-A514-EB6F9328306A}"/>
    <dgm:cxn modelId="{E98C0135-15C2-4FA0-A510-585F58AD1F8A}" type="presOf" srcId="{224072A8-32EE-491B-8F8A-8E6291C48730}" destId="{7B5B75B7-7615-41D4-82F6-683CF25A5178}" srcOrd="0" destOrd="0" presId="urn:microsoft.com/office/officeart/2005/8/layout/vList5"/>
    <dgm:cxn modelId="{3001C43B-EAE3-4D7F-BBF5-6165136D6F90}" srcId="{C6F57ED0-D209-4875-9D93-A941ABD33B26}" destId="{924125E5-3747-4F7C-8FBB-B907E7B2E70C}" srcOrd="1" destOrd="0" parTransId="{348A21AC-ECE4-4DA0-9781-0D47AA87CBAA}" sibTransId="{41C56091-75C3-4F13-90B8-989E130778A9}"/>
    <dgm:cxn modelId="{34E9A767-88C4-4032-B128-7B7EDB3C79F9}" type="presOf" srcId="{EFB47E9A-6EDC-4003-A010-9FF8F72C7EE9}" destId="{4C76A754-4094-422E-94A2-9AB14F3D64A0}" srcOrd="0" destOrd="0" presId="urn:microsoft.com/office/officeart/2005/8/layout/vList5"/>
    <dgm:cxn modelId="{96E06568-8AF3-4CFB-BA8C-89B1427D6B5F}" type="presOf" srcId="{BBB9269A-E04E-4B67-B863-5AD75C5365D5}" destId="{DBAABB0C-EECC-49B3-860F-52034A0B3C6B}" srcOrd="0" destOrd="0" presId="urn:microsoft.com/office/officeart/2005/8/layout/vList5"/>
    <dgm:cxn modelId="{C9734470-5122-438F-9EEB-96AF4DF03366}" srcId="{C6F57ED0-D209-4875-9D93-A941ABD33B26}" destId="{BBB9269A-E04E-4B67-B863-5AD75C5365D5}" srcOrd="2" destOrd="0" parTransId="{D811AAA1-7A16-4224-8820-DE699B9719C8}" sibTransId="{935230D9-B28F-44FD-BE40-5A4D84925AE6}"/>
    <dgm:cxn modelId="{2EE44D70-92C3-4FB7-8051-7F16FC856DFA}" type="presOf" srcId="{F3F8C2FA-EEC3-4E9E-9C91-C2C068F5D417}" destId="{1CD8FEB0-9799-4FF0-9BC0-51DC28A5B4C9}" srcOrd="0" destOrd="0" presId="urn:microsoft.com/office/officeart/2005/8/layout/vList5"/>
    <dgm:cxn modelId="{0875D985-16DC-437F-9C02-70EDF71EFC97}" srcId="{C6F57ED0-D209-4875-9D93-A941ABD33B26}" destId="{F3F8C2FA-EEC3-4E9E-9C91-C2C068F5D417}" srcOrd="0" destOrd="0" parTransId="{D338754C-86FB-4FE1-B4F0-67015E48D309}" sibTransId="{A9F2C826-F005-412C-9FDB-2A39B1B053F1}"/>
    <dgm:cxn modelId="{11E0D5A3-7F46-4799-AA6D-3657AA6F7350}" type="presOf" srcId="{E7BE20D1-B26C-4DC2-B798-E27329BA4ED4}" destId="{880D64FD-88BC-4C6B-9D10-C1F653910524}" srcOrd="0" destOrd="0" presId="urn:microsoft.com/office/officeart/2005/8/layout/vList5"/>
    <dgm:cxn modelId="{464077AE-EBC1-45BA-B6FF-E1284E5278B7}" type="presOf" srcId="{924125E5-3747-4F7C-8FBB-B907E7B2E70C}" destId="{610C7DAC-4749-4458-BB64-3A20DA18FE44}" srcOrd="0" destOrd="0" presId="urn:microsoft.com/office/officeart/2005/8/layout/vList5"/>
    <dgm:cxn modelId="{48C176D6-5705-4769-8CA6-26191105D203}" srcId="{924125E5-3747-4F7C-8FBB-B907E7B2E70C}" destId="{224072A8-32EE-491B-8F8A-8E6291C48730}" srcOrd="0" destOrd="0" parTransId="{7D43625C-6427-4ED0-8055-C002E063CDB3}" sibTransId="{7E46130E-DF14-434E-B85B-6D64E9B97E0C}"/>
    <dgm:cxn modelId="{D99F5CE6-5D83-4481-8401-AE76B4C0A9B3}" type="presOf" srcId="{5281EC95-548D-4517-8B74-E79CB4A56D89}" destId="{17EB6AE5-4A4F-4D1D-81EA-B7DC412A303C}" srcOrd="0" destOrd="0" presId="urn:microsoft.com/office/officeart/2005/8/layout/vList5"/>
    <dgm:cxn modelId="{56BA9E84-6CE5-4468-AA4F-F85210A1B271}" type="presParOf" srcId="{46F85B01-E797-4074-9A30-215D53119471}" destId="{77C1E734-6B55-4704-983D-F85833D19C0D}" srcOrd="0" destOrd="0" presId="urn:microsoft.com/office/officeart/2005/8/layout/vList5"/>
    <dgm:cxn modelId="{887128EA-1038-4A16-B3E3-57649C5A58F9}" type="presParOf" srcId="{77C1E734-6B55-4704-983D-F85833D19C0D}" destId="{1CD8FEB0-9799-4FF0-9BC0-51DC28A5B4C9}" srcOrd="0" destOrd="0" presId="urn:microsoft.com/office/officeart/2005/8/layout/vList5"/>
    <dgm:cxn modelId="{F5599883-AED7-45FC-AA16-956AA61957E9}" type="presParOf" srcId="{77C1E734-6B55-4704-983D-F85833D19C0D}" destId="{880D64FD-88BC-4C6B-9D10-C1F653910524}" srcOrd="1" destOrd="0" presId="urn:microsoft.com/office/officeart/2005/8/layout/vList5"/>
    <dgm:cxn modelId="{C7E588CA-851A-4997-9EB8-CAFDE18FF56D}" type="presParOf" srcId="{46F85B01-E797-4074-9A30-215D53119471}" destId="{DE76D246-121E-469F-8E19-0DDB6243C49C}" srcOrd="1" destOrd="0" presId="urn:microsoft.com/office/officeart/2005/8/layout/vList5"/>
    <dgm:cxn modelId="{CEC946AA-BF65-4B8E-8EB6-575FE0AC7B08}" type="presParOf" srcId="{46F85B01-E797-4074-9A30-215D53119471}" destId="{7460043F-56B2-44BF-9A5C-E1D766D0031F}" srcOrd="2" destOrd="0" presId="urn:microsoft.com/office/officeart/2005/8/layout/vList5"/>
    <dgm:cxn modelId="{1F25D096-0635-46A0-9CB4-7687609E8697}" type="presParOf" srcId="{7460043F-56B2-44BF-9A5C-E1D766D0031F}" destId="{610C7DAC-4749-4458-BB64-3A20DA18FE44}" srcOrd="0" destOrd="0" presId="urn:microsoft.com/office/officeart/2005/8/layout/vList5"/>
    <dgm:cxn modelId="{BC4C6AF0-264F-4ADA-BF68-F727890B6CA6}" type="presParOf" srcId="{7460043F-56B2-44BF-9A5C-E1D766D0031F}" destId="{7B5B75B7-7615-41D4-82F6-683CF25A5178}" srcOrd="1" destOrd="0" presId="urn:microsoft.com/office/officeart/2005/8/layout/vList5"/>
    <dgm:cxn modelId="{A80BD872-A854-4476-8693-55415BD0433A}" type="presParOf" srcId="{46F85B01-E797-4074-9A30-215D53119471}" destId="{AA27986C-936C-4CB4-AA6C-77C2E608F2DF}" srcOrd="3" destOrd="0" presId="urn:microsoft.com/office/officeart/2005/8/layout/vList5"/>
    <dgm:cxn modelId="{1EB44A0A-B980-4E36-992A-F0FF4452C3E7}" type="presParOf" srcId="{46F85B01-E797-4074-9A30-215D53119471}" destId="{C323E265-11AB-4DFE-908D-92484732CD62}" srcOrd="4" destOrd="0" presId="urn:microsoft.com/office/officeart/2005/8/layout/vList5"/>
    <dgm:cxn modelId="{B91F55C3-418D-4513-87F3-B445CD245B02}" type="presParOf" srcId="{C323E265-11AB-4DFE-908D-92484732CD62}" destId="{DBAABB0C-EECC-49B3-860F-52034A0B3C6B}" srcOrd="0" destOrd="0" presId="urn:microsoft.com/office/officeart/2005/8/layout/vList5"/>
    <dgm:cxn modelId="{B69F0E01-7067-4809-A0B5-910EC08202E9}" type="presParOf" srcId="{C323E265-11AB-4DFE-908D-92484732CD62}" destId="{17EB6AE5-4A4F-4D1D-81EA-B7DC412A303C}" srcOrd="1" destOrd="0" presId="urn:microsoft.com/office/officeart/2005/8/layout/vList5"/>
    <dgm:cxn modelId="{C7FC88EE-162D-4F7B-B22C-43723C68540D}" type="presParOf" srcId="{46F85B01-E797-4074-9A30-215D53119471}" destId="{9CD2E851-5DB0-4790-B09C-240CEABBCEE5}" srcOrd="5" destOrd="0" presId="urn:microsoft.com/office/officeart/2005/8/layout/vList5"/>
    <dgm:cxn modelId="{42456CC7-A10C-4AF8-94F7-C1F3B13EC562}" type="presParOf" srcId="{46F85B01-E797-4074-9A30-215D53119471}" destId="{FCAD6233-A3D3-41E1-82B8-DA440737CBA4}" srcOrd="6" destOrd="0" presId="urn:microsoft.com/office/officeart/2005/8/layout/vList5"/>
    <dgm:cxn modelId="{1991F287-B5A9-4C2F-BB8A-62BE9CFCEF31}" type="presParOf" srcId="{FCAD6233-A3D3-41E1-82B8-DA440737CBA4}" destId="{4C76A754-4094-422E-94A2-9AB14F3D64A0}" srcOrd="0" destOrd="0" presId="urn:microsoft.com/office/officeart/2005/8/layout/vList5"/>
    <dgm:cxn modelId="{5562E08E-AADD-48D4-B9F3-8669B534EBBB}" type="presParOf" srcId="{FCAD6233-A3D3-41E1-82B8-DA440737CBA4}" destId="{4AC968AC-26CC-4F7C-AC7A-ECD1EAD424C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1961347-52B2-4211-8CE4-FCC0743261E8}" type="doc">
      <dgm:prSet loTypeId="urn:diagrams.loki3.com/BracketList" loCatId="list" qsTypeId="urn:microsoft.com/office/officeart/2005/8/quickstyle/simple1" qsCatId="simple" csTypeId="urn:microsoft.com/office/officeart/2005/8/colors/accent2_2" csCatId="accent2" phldr="1"/>
      <dgm:spPr/>
      <dgm:t>
        <a:bodyPr/>
        <a:lstStyle/>
        <a:p>
          <a:endParaRPr lang="en-IN"/>
        </a:p>
      </dgm:t>
    </dgm:pt>
    <dgm:pt modelId="{0307F177-4B88-4CB8-870A-2A5E4B32A258}">
      <dgm:prSet phldrT="[Text]" custT="1"/>
      <dgm:spPr/>
      <dgm:t>
        <a:bodyPr/>
        <a:lstStyle/>
        <a:p>
          <a:pPr algn="ctr"/>
          <a:r>
            <a:rPr lang="en-IN" sz="1100" b="1" i="1" dirty="0">
              <a:effectLst>
                <a:outerShdw blurRad="38100" dist="38100" dir="2700000" algn="tl">
                  <a:srgbClr val="000000">
                    <a:alpha val="43137"/>
                  </a:srgbClr>
                </a:outerShdw>
              </a:effectLst>
              <a:latin typeface="Amasis MT Pro Medium" panose="02040604050005020304" pitchFamily="18" charset="0"/>
            </a:rPr>
            <a:t>Early</a:t>
          </a:r>
          <a:r>
            <a:rPr lang="en-IN" sz="1100" b="1" i="1" baseline="0" dirty="0">
              <a:effectLst>
                <a:outerShdw blurRad="38100" dist="38100" dir="2700000" algn="tl">
                  <a:srgbClr val="000000">
                    <a:alpha val="43137"/>
                  </a:srgbClr>
                </a:outerShdw>
              </a:effectLst>
              <a:latin typeface="Amasis MT Pro Medium" panose="02040604050005020304" pitchFamily="18" charset="0"/>
            </a:rPr>
            <a:t> Detection and awareness</a:t>
          </a:r>
          <a:endParaRPr lang="en-IN" sz="1100" b="1" i="1" dirty="0">
            <a:effectLst>
              <a:outerShdw blurRad="38100" dist="38100" dir="2700000" algn="tl">
                <a:srgbClr val="000000">
                  <a:alpha val="43137"/>
                </a:srgbClr>
              </a:outerShdw>
            </a:effectLst>
            <a:latin typeface="Amasis MT Pro Medium" panose="02040604050005020304" pitchFamily="18" charset="0"/>
          </a:endParaRPr>
        </a:p>
      </dgm:t>
    </dgm:pt>
    <dgm:pt modelId="{EA9C6DF8-6AB0-4741-8C88-C7C4B02A945D}" type="parTrans" cxnId="{EA8A98E8-CA80-4D43-BBFA-7554EF978391}">
      <dgm:prSet/>
      <dgm:spPr/>
      <dgm:t>
        <a:bodyPr/>
        <a:lstStyle/>
        <a:p>
          <a:endParaRPr lang="en-IN"/>
        </a:p>
      </dgm:t>
    </dgm:pt>
    <dgm:pt modelId="{4173AAFD-97F5-4037-89E1-EA962D02C30D}" type="sibTrans" cxnId="{EA8A98E8-CA80-4D43-BBFA-7554EF978391}">
      <dgm:prSet/>
      <dgm:spPr/>
      <dgm:t>
        <a:bodyPr/>
        <a:lstStyle/>
        <a:p>
          <a:endParaRPr lang="en-IN"/>
        </a:p>
      </dgm:t>
    </dgm:pt>
    <dgm:pt modelId="{B203F480-C807-4E9A-A4CC-55903927C591}">
      <dgm:prSet phldrT="[Text]" custT="1"/>
      <dgm:spPr/>
      <dgm:t>
        <a:bodyPr/>
        <a:lstStyle/>
        <a:p>
          <a:pPr algn="ctr"/>
          <a:r>
            <a:rPr lang="en-IN" sz="1100" dirty="0"/>
            <a:t>Helps</a:t>
          </a:r>
          <a:r>
            <a:rPr lang="en-IN" sz="1100" baseline="0" dirty="0"/>
            <a:t> identify potential skin issues early and seek medical advice .</a:t>
          </a:r>
          <a:endParaRPr lang="en-IN" sz="1100" dirty="0"/>
        </a:p>
      </dgm:t>
    </dgm:pt>
    <dgm:pt modelId="{260F26B2-590D-4BC4-9F31-E9315B5C3FB7}" type="parTrans" cxnId="{8B79CA59-EB7E-4914-B00F-A46491147636}">
      <dgm:prSet/>
      <dgm:spPr/>
      <dgm:t>
        <a:bodyPr/>
        <a:lstStyle/>
        <a:p>
          <a:endParaRPr lang="en-IN"/>
        </a:p>
      </dgm:t>
    </dgm:pt>
    <dgm:pt modelId="{520F5D31-7E91-4227-B8A6-7BFA002ED328}" type="sibTrans" cxnId="{8B79CA59-EB7E-4914-B00F-A46491147636}">
      <dgm:prSet/>
      <dgm:spPr/>
      <dgm:t>
        <a:bodyPr/>
        <a:lstStyle/>
        <a:p>
          <a:endParaRPr lang="en-IN"/>
        </a:p>
      </dgm:t>
    </dgm:pt>
    <dgm:pt modelId="{D3702509-F66D-40E9-A987-A0E1D92D2627}">
      <dgm:prSet phldrT="[Text]" custT="1"/>
      <dgm:spPr/>
      <dgm:t>
        <a:bodyPr/>
        <a:lstStyle/>
        <a:p>
          <a:pPr algn="ctr"/>
          <a:r>
            <a:rPr lang="en-IN" sz="1100" b="1" i="1" dirty="0">
              <a:effectLst>
                <a:outerShdw blurRad="38100" dist="38100" dir="2700000" algn="tl">
                  <a:srgbClr val="000000">
                    <a:alpha val="43137"/>
                  </a:srgbClr>
                </a:outerShdw>
              </a:effectLst>
              <a:latin typeface="Amasis MT Pro Medium" panose="02040604050005020304" pitchFamily="18" charset="0"/>
            </a:rPr>
            <a:t>Potential Costs Reductions</a:t>
          </a:r>
        </a:p>
      </dgm:t>
    </dgm:pt>
    <dgm:pt modelId="{C3BCBC54-0BCA-4BB9-A8A5-70261B4D8514}" type="parTrans" cxnId="{9D1C2205-C8CD-4CD9-ABB4-02676D80FED1}">
      <dgm:prSet/>
      <dgm:spPr/>
      <dgm:t>
        <a:bodyPr/>
        <a:lstStyle/>
        <a:p>
          <a:endParaRPr lang="en-IN"/>
        </a:p>
      </dgm:t>
    </dgm:pt>
    <dgm:pt modelId="{1820AFA6-36C7-4C8D-9DF6-C1F4C1236A3F}" type="sibTrans" cxnId="{9D1C2205-C8CD-4CD9-ABB4-02676D80FED1}">
      <dgm:prSet/>
      <dgm:spPr/>
      <dgm:t>
        <a:bodyPr/>
        <a:lstStyle/>
        <a:p>
          <a:endParaRPr lang="en-IN"/>
        </a:p>
      </dgm:t>
    </dgm:pt>
    <dgm:pt modelId="{0EAEB33A-B587-4712-BC72-890B770CDB84}">
      <dgm:prSet phldrT="[Text]" custT="1"/>
      <dgm:spPr/>
      <dgm:t>
        <a:bodyPr/>
        <a:lstStyle/>
        <a:p>
          <a:pPr algn="ctr"/>
          <a:r>
            <a:rPr lang="en-IN" sz="1100" dirty="0"/>
            <a:t>Early</a:t>
          </a:r>
          <a:r>
            <a:rPr lang="en-IN" sz="1100" baseline="0" dirty="0"/>
            <a:t> identification helps in early medical care and thus prevents unwanted bills and costs that hospitals charge.</a:t>
          </a:r>
          <a:endParaRPr lang="en-IN" sz="1100" dirty="0"/>
        </a:p>
      </dgm:t>
    </dgm:pt>
    <dgm:pt modelId="{F39B89B8-7466-4346-B81B-1E18BB81AE11}" type="parTrans" cxnId="{766BB134-E18E-465D-BF09-FC5A7D0582C5}">
      <dgm:prSet/>
      <dgm:spPr/>
      <dgm:t>
        <a:bodyPr/>
        <a:lstStyle/>
        <a:p>
          <a:endParaRPr lang="en-IN"/>
        </a:p>
      </dgm:t>
    </dgm:pt>
    <dgm:pt modelId="{3198E44E-7F34-448E-8520-09B8DC9E27A3}" type="sibTrans" cxnId="{766BB134-E18E-465D-BF09-FC5A7D0582C5}">
      <dgm:prSet/>
      <dgm:spPr/>
      <dgm:t>
        <a:bodyPr/>
        <a:lstStyle/>
        <a:p>
          <a:endParaRPr lang="en-IN"/>
        </a:p>
      </dgm:t>
    </dgm:pt>
    <dgm:pt modelId="{DD49670B-2432-4599-9794-9C7439FD951A}">
      <dgm:prSet phldrT="[Text]" custT="1"/>
      <dgm:spPr/>
      <dgm:t>
        <a:bodyPr/>
        <a:lstStyle/>
        <a:p>
          <a:pPr algn="ctr"/>
          <a:r>
            <a:rPr lang="en-IN" sz="1100" b="1" i="1" dirty="0">
              <a:effectLst>
                <a:outerShdw blurRad="38100" dist="38100" dir="2700000" algn="tl">
                  <a:srgbClr val="000000">
                    <a:alpha val="43137"/>
                  </a:srgbClr>
                </a:outerShdw>
              </a:effectLst>
              <a:latin typeface="Amasis MT Pro Medium" panose="02040604050005020304" pitchFamily="18" charset="0"/>
            </a:rPr>
            <a:t>Remote</a:t>
          </a:r>
          <a:r>
            <a:rPr lang="en-IN" sz="1100" b="1" i="1" baseline="0" dirty="0">
              <a:effectLst>
                <a:outerShdw blurRad="38100" dist="38100" dir="2700000" algn="tl">
                  <a:srgbClr val="000000">
                    <a:alpha val="43137"/>
                  </a:srgbClr>
                </a:outerShdw>
              </a:effectLst>
              <a:latin typeface="Amasis MT Pro Medium" panose="02040604050005020304" pitchFamily="18" charset="0"/>
            </a:rPr>
            <a:t> Monitoring </a:t>
          </a:r>
          <a:endParaRPr lang="en-IN" sz="1100" b="1" i="1" dirty="0">
            <a:effectLst>
              <a:outerShdw blurRad="38100" dist="38100" dir="2700000" algn="tl">
                <a:srgbClr val="000000">
                  <a:alpha val="43137"/>
                </a:srgbClr>
              </a:outerShdw>
            </a:effectLst>
            <a:latin typeface="Amasis MT Pro Medium" panose="02040604050005020304" pitchFamily="18" charset="0"/>
          </a:endParaRPr>
        </a:p>
      </dgm:t>
    </dgm:pt>
    <dgm:pt modelId="{5C041CA2-AAA6-46C0-9C2F-71A051CB4A86}" type="parTrans" cxnId="{CB02E1E5-E608-498D-B9E0-1ED5968735FD}">
      <dgm:prSet/>
      <dgm:spPr/>
      <dgm:t>
        <a:bodyPr/>
        <a:lstStyle/>
        <a:p>
          <a:endParaRPr lang="en-IN"/>
        </a:p>
      </dgm:t>
    </dgm:pt>
    <dgm:pt modelId="{10D83126-D657-4A7E-9AB4-4710F93847D2}" type="sibTrans" cxnId="{CB02E1E5-E608-498D-B9E0-1ED5968735FD}">
      <dgm:prSet/>
      <dgm:spPr/>
      <dgm:t>
        <a:bodyPr/>
        <a:lstStyle/>
        <a:p>
          <a:endParaRPr lang="en-IN"/>
        </a:p>
      </dgm:t>
    </dgm:pt>
    <dgm:pt modelId="{0B6F2E75-0593-41F7-9A86-AD2EA01A4654}">
      <dgm:prSet phldrT="[Text]" custT="1"/>
      <dgm:spPr/>
      <dgm:t>
        <a:bodyPr/>
        <a:lstStyle/>
        <a:p>
          <a:pPr algn="ctr"/>
          <a:r>
            <a:rPr lang="en-IN" sz="1100" dirty="0"/>
            <a:t>After further development, doctors can use it for remote monitoring patients with chronic skin issues to adjust treatment plans and track progress as needed.</a:t>
          </a:r>
        </a:p>
      </dgm:t>
    </dgm:pt>
    <dgm:pt modelId="{F746B146-3502-4904-8F42-3C95FC16A3D4}" type="parTrans" cxnId="{4319BE1D-57C9-41B1-95EC-4CDF5D5445A9}">
      <dgm:prSet/>
      <dgm:spPr/>
      <dgm:t>
        <a:bodyPr/>
        <a:lstStyle/>
        <a:p>
          <a:endParaRPr lang="en-IN"/>
        </a:p>
      </dgm:t>
    </dgm:pt>
    <dgm:pt modelId="{1BBE1B56-E9A3-4E7F-927C-0B3E5F19340D}" type="sibTrans" cxnId="{4319BE1D-57C9-41B1-95EC-4CDF5D5445A9}">
      <dgm:prSet/>
      <dgm:spPr/>
      <dgm:t>
        <a:bodyPr/>
        <a:lstStyle/>
        <a:p>
          <a:endParaRPr lang="en-IN"/>
        </a:p>
      </dgm:t>
    </dgm:pt>
    <dgm:pt modelId="{3F2616F5-4E7F-428F-B937-81F620D86D23}" type="pres">
      <dgm:prSet presAssocID="{F1961347-52B2-4211-8CE4-FCC0743261E8}" presName="Name0" presStyleCnt="0">
        <dgm:presLayoutVars>
          <dgm:dir/>
          <dgm:animLvl val="lvl"/>
          <dgm:resizeHandles val="exact"/>
        </dgm:presLayoutVars>
      </dgm:prSet>
      <dgm:spPr/>
    </dgm:pt>
    <dgm:pt modelId="{3824A349-B915-403B-AC03-9258908DBB1C}" type="pres">
      <dgm:prSet presAssocID="{0307F177-4B88-4CB8-870A-2A5E4B32A258}" presName="linNode" presStyleCnt="0"/>
      <dgm:spPr/>
    </dgm:pt>
    <dgm:pt modelId="{4E1A4A11-3CF2-4AB3-8ED8-D1B84EDDA68D}" type="pres">
      <dgm:prSet presAssocID="{0307F177-4B88-4CB8-870A-2A5E4B32A258}" presName="parTx" presStyleLbl="revTx" presStyleIdx="0" presStyleCnt="3">
        <dgm:presLayoutVars>
          <dgm:chMax val="1"/>
          <dgm:bulletEnabled val="1"/>
        </dgm:presLayoutVars>
      </dgm:prSet>
      <dgm:spPr/>
    </dgm:pt>
    <dgm:pt modelId="{703802B3-E4A5-47C4-AED6-2C6C85F028C1}" type="pres">
      <dgm:prSet presAssocID="{0307F177-4B88-4CB8-870A-2A5E4B32A258}" presName="bracket" presStyleLbl="parChTrans1D1" presStyleIdx="0" presStyleCnt="3"/>
      <dgm:spPr/>
    </dgm:pt>
    <dgm:pt modelId="{99BA58F4-5CB5-4140-9E68-FB0112B535BB}" type="pres">
      <dgm:prSet presAssocID="{0307F177-4B88-4CB8-870A-2A5E4B32A258}" presName="spH" presStyleCnt="0"/>
      <dgm:spPr/>
    </dgm:pt>
    <dgm:pt modelId="{A6E85197-0909-4714-BE5A-B0D0FF41449F}" type="pres">
      <dgm:prSet presAssocID="{0307F177-4B88-4CB8-870A-2A5E4B32A258}" presName="desTx" presStyleLbl="node1" presStyleIdx="0" presStyleCnt="3">
        <dgm:presLayoutVars>
          <dgm:bulletEnabled val="1"/>
        </dgm:presLayoutVars>
      </dgm:prSet>
      <dgm:spPr/>
    </dgm:pt>
    <dgm:pt modelId="{2942D7A2-F021-45B4-B2B3-D4378344F85D}" type="pres">
      <dgm:prSet presAssocID="{4173AAFD-97F5-4037-89E1-EA962D02C30D}" presName="spV" presStyleCnt="0"/>
      <dgm:spPr/>
    </dgm:pt>
    <dgm:pt modelId="{10C045C1-07CC-414F-B3B4-5B21E229EA20}" type="pres">
      <dgm:prSet presAssocID="{D3702509-F66D-40E9-A987-A0E1D92D2627}" presName="linNode" presStyleCnt="0"/>
      <dgm:spPr/>
    </dgm:pt>
    <dgm:pt modelId="{ABF2AA85-83E7-4088-8121-C34F73F1512E}" type="pres">
      <dgm:prSet presAssocID="{D3702509-F66D-40E9-A987-A0E1D92D2627}" presName="parTx" presStyleLbl="revTx" presStyleIdx="1" presStyleCnt="3">
        <dgm:presLayoutVars>
          <dgm:chMax val="1"/>
          <dgm:bulletEnabled val="1"/>
        </dgm:presLayoutVars>
      </dgm:prSet>
      <dgm:spPr/>
    </dgm:pt>
    <dgm:pt modelId="{E5F2706C-7E3B-42CE-B66F-CA7B8F40A375}" type="pres">
      <dgm:prSet presAssocID="{D3702509-F66D-40E9-A987-A0E1D92D2627}" presName="bracket" presStyleLbl="parChTrans1D1" presStyleIdx="1" presStyleCnt="3"/>
      <dgm:spPr/>
    </dgm:pt>
    <dgm:pt modelId="{995BB9F6-601F-46C7-A2E4-69DDD472C8DF}" type="pres">
      <dgm:prSet presAssocID="{D3702509-F66D-40E9-A987-A0E1D92D2627}" presName="spH" presStyleCnt="0"/>
      <dgm:spPr/>
    </dgm:pt>
    <dgm:pt modelId="{B5DC802B-3C8A-4615-AEAD-AC15AF32ECFD}" type="pres">
      <dgm:prSet presAssocID="{D3702509-F66D-40E9-A987-A0E1D92D2627}" presName="desTx" presStyleLbl="node1" presStyleIdx="1" presStyleCnt="3">
        <dgm:presLayoutVars>
          <dgm:bulletEnabled val="1"/>
        </dgm:presLayoutVars>
      </dgm:prSet>
      <dgm:spPr/>
    </dgm:pt>
    <dgm:pt modelId="{51B6259F-522E-4036-80D0-B0362D64E49E}" type="pres">
      <dgm:prSet presAssocID="{1820AFA6-36C7-4C8D-9DF6-C1F4C1236A3F}" presName="spV" presStyleCnt="0"/>
      <dgm:spPr/>
    </dgm:pt>
    <dgm:pt modelId="{26EC6237-BECB-4C61-997D-1C9917317A65}" type="pres">
      <dgm:prSet presAssocID="{DD49670B-2432-4599-9794-9C7439FD951A}" presName="linNode" presStyleCnt="0"/>
      <dgm:spPr/>
    </dgm:pt>
    <dgm:pt modelId="{1C309861-7037-4C43-8233-AFD1EF457110}" type="pres">
      <dgm:prSet presAssocID="{DD49670B-2432-4599-9794-9C7439FD951A}" presName="parTx" presStyleLbl="revTx" presStyleIdx="2" presStyleCnt="3">
        <dgm:presLayoutVars>
          <dgm:chMax val="1"/>
          <dgm:bulletEnabled val="1"/>
        </dgm:presLayoutVars>
      </dgm:prSet>
      <dgm:spPr/>
    </dgm:pt>
    <dgm:pt modelId="{E114DF7E-BD66-4B1D-AE97-03541F622446}" type="pres">
      <dgm:prSet presAssocID="{DD49670B-2432-4599-9794-9C7439FD951A}" presName="bracket" presStyleLbl="parChTrans1D1" presStyleIdx="2" presStyleCnt="3"/>
      <dgm:spPr/>
    </dgm:pt>
    <dgm:pt modelId="{FE6852C8-8081-4B45-81E6-6E7CAD76B9B4}" type="pres">
      <dgm:prSet presAssocID="{DD49670B-2432-4599-9794-9C7439FD951A}" presName="spH" presStyleCnt="0"/>
      <dgm:spPr/>
    </dgm:pt>
    <dgm:pt modelId="{0F502590-400C-4BED-B08C-463D4DAC8B91}" type="pres">
      <dgm:prSet presAssocID="{DD49670B-2432-4599-9794-9C7439FD951A}" presName="desTx" presStyleLbl="node1" presStyleIdx="2" presStyleCnt="3">
        <dgm:presLayoutVars>
          <dgm:bulletEnabled val="1"/>
        </dgm:presLayoutVars>
      </dgm:prSet>
      <dgm:spPr/>
    </dgm:pt>
  </dgm:ptLst>
  <dgm:cxnLst>
    <dgm:cxn modelId="{9D1C2205-C8CD-4CD9-ABB4-02676D80FED1}" srcId="{F1961347-52B2-4211-8CE4-FCC0743261E8}" destId="{D3702509-F66D-40E9-A987-A0E1D92D2627}" srcOrd="1" destOrd="0" parTransId="{C3BCBC54-0BCA-4BB9-A8A5-70261B4D8514}" sibTransId="{1820AFA6-36C7-4C8D-9DF6-C1F4C1236A3F}"/>
    <dgm:cxn modelId="{B949E21C-9551-4BAD-8515-4A4A8E646DB8}" type="presOf" srcId="{0B6F2E75-0593-41F7-9A86-AD2EA01A4654}" destId="{0F502590-400C-4BED-B08C-463D4DAC8B91}" srcOrd="0" destOrd="0" presId="urn:diagrams.loki3.com/BracketList"/>
    <dgm:cxn modelId="{4319BE1D-57C9-41B1-95EC-4CDF5D5445A9}" srcId="{DD49670B-2432-4599-9794-9C7439FD951A}" destId="{0B6F2E75-0593-41F7-9A86-AD2EA01A4654}" srcOrd="0" destOrd="0" parTransId="{F746B146-3502-4904-8F42-3C95FC16A3D4}" sibTransId="{1BBE1B56-E9A3-4E7F-927C-0B3E5F19340D}"/>
    <dgm:cxn modelId="{82E9B81E-3E3F-4B62-8CFC-D5638E0515F2}" type="presOf" srcId="{B203F480-C807-4E9A-A4CC-55903927C591}" destId="{A6E85197-0909-4714-BE5A-B0D0FF41449F}" srcOrd="0" destOrd="0" presId="urn:diagrams.loki3.com/BracketList"/>
    <dgm:cxn modelId="{987F5031-238D-46D3-BBC8-3E1B89692C54}" type="presOf" srcId="{D3702509-F66D-40E9-A987-A0E1D92D2627}" destId="{ABF2AA85-83E7-4088-8121-C34F73F1512E}" srcOrd="0" destOrd="0" presId="urn:diagrams.loki3.com/BracketList"/>
    <dgm:cxn modelId="{766BB134-E18E-465D-BF09-FC5A7D0582C5}" srcId="{D3702509-F66D-40E9-A987-A0E1D92D2627}" destId="{0EAEB33A-B587-4712-BC72-890B770CDB84}" srcOrd="0" destOrd="0" parTransId="{F39B89B8-7466-4346-B81B-1E18BB81AE11}" sibTransId="{3198E44E-7F34-448E-8520-09B8DC9E27A3}"/>
    <dgm:cxn modelId="{A7E9D04C-738E-4790-8F52-8BD28A0ADC9C}" type="presOf" srcId="{0EAEB33A-B587-4712-BC72-890B770CDB84}" destId="{B5DC802B-3C8A-4615-AEAD-AC15AF32ECFD}" srcOrd="0" destOrd="0" presId="urn:diagrams.loki3.com/BracketList"/>
    <dgm:cxn modelId="{8B79CA59-EB7E-4914-B00F-A46491147636}" srcId="{0307F177-4B88-4CB8-870A-2A5E4B32A258}" destId="{B203F480-C807-4E9A-A4CC-55903927C591}" srcOrd="0" destOrd="0" parTransId="{260F26B2-590D-4BC4-9F31-E9315B5C3FB7}" sibTransId="{520F5D31-7E91-4227-B8A6-7BFA002ED328}"/>
    <dgm:cxn modelId="{8D76A287-5D61-4929-9B6C-ECDB93F81512}" type="presOf" srcId="{0307F177-4B88-4CB8-870A-2A5E4B32A258}" destId="{4E1A4A11-3CF2-4AB3-8ED8-D1B84EDDA68D}" srcOrd="0" destOrd="0" presId="urn:diagrams.loki3.com/BracketList"/>
    <dgm:cxn modelId="{19F7609B-011C-43B2-BD7F-B3D4112F3A51}" type="presOf" srcId="{DD49670B-2432-4599-9794-9C7439FD951A}" destId="{1C309861-7037-4C43-8233-AFD1EF457110}" srcOrd="0" destOrd="0" presId="urn:diagrams.loki3.com/BracketList"/>
    <dgm:cxn modelId="{CB02E1E5-E608-498D-B9E0-1ED5968735FD}" srcId="{F1961347-52B2-4211-8CE4-FCC0743261E8}" destId="{DD49670B-2432-4599-9794-9C7439FD951A}" srcOrd="2" destOrd="0" parTransId="{5C041CA2-AAA6-46C0-9C2F-71A051CB4A86}" sibTransId="{10D83126-D657-4A7E-9AB4-4710F93847D2}"/>
    <dgm:cxn modelId="{EA8A98E8-CA80-4D43-BBFA-7554EF978391}" srcId="{F1961347-52B2-4211-8CE4-FCC0743261E8}" destId="{0307F177-4B88-4CB8-870A-2A5E4B32A258}" srcOrd="0" destOrd="0" parTransId="{EA9C6DF8-6AB0-4741-8C88-C7C4B02A945D}" sibTransId="{4173AAFD-97F5-4037-89E1-EA962D02C30D}"/>
    <dgm:cxn modelId="{3660E1F0-05CC-4E0C-97F7-2F5780ABAC22}" type="presOf" srcId="{F1961347-52B2-4211-8CE4-FCC0743261E8}" destId="{3F2616F5-4E7F-428F-B937-81F620D86D23}" srcOrd="0" destOrd="0" presId="urn:diagrams.loki3.com/BracketList"/>
    <dgm:cxn modelId="{A689AD7D-B9A4-4B97-A961-09DDB23E1776}" type="presParOf" srcId="{3F2616F5-4E7F-428F-B937-81F620D86D23}" destId="{3824A349-B915-403B-AC03-9258908DBB1C}" srcOrd="0" destOrd="0" presId="urn:diagrams.loki3.com/BracketList"/>
    <dgm:cxn modelId="{545ACBEA-AAAC-49A4-AFCC-96A400CB5E37}" type="presParOf" srcId="{3824A349-B915-403B-AC03-9258908DBB1C}" destId="{4E1A4A11-3CF2-4AB3-8ED8-D1B84EDDA68D}" srcOrd="0" destOrd="0" presId="urn:diagrams.loki3.com/BracketList"/>
    <dgm:cxn modelId="{99E7E2A3-5A2F-4DE9-93AE-2EB8AEF1B611}" type="presParOf" srcId="{3824A349-B915-403B-AC03-9258908DBB1C}" destId="{703802B3-E4A5-47C4-AED6-2C6C85F028C1}" srcOrd="1" destOrd="0" presId="urn:diagrams.loki3.com/BracketList"/>
    <dgm:cxn modelId="{216E6476-DEA3-49BE-9C8B-DCD21B31B402}" type="presParOf" srcId="{3824A349-B915-403B-AC03-9258908DBB1C}" destId="{99BA58F4-5CB5-4140-9E68-FB0112B535BB}" srcOrd="2" destOrd="0" presId="urn:diagrams.loki3.com/BracketList"/>
    <dgm:cxn modelId="{3AA55CD6-883D-43F7-B239-A52FDB7DAEF0}" type="presParOf" srcId="{3824A349-B915-403B-AC03-9258908DBB1C}" destId="{A6E85197-0909-4714-BE5A-B0D0FF41449F}" srcOrd="3" destOrd="0" presId="urn:diagrams.loki3.com/BracketList"/>
    <dgm:cxn modelId="{039ABC2C-3D69-4256-885B-F17757496682}" type="presParOf" srcId="{3F2616F5-4E7F-428F-B937-81F620D86D23}" destId="{2942D7A2-F021-45B4-B2B3-D4378344F85D}" srcOrd="1" destOrd="0" presId="urn:diagrams.loki3.com/BracketList"/>
    <dgm:cxn modelId="{B7E02D1D-91F8-47B0-8EAA-89962CF44FB8}" type="presParOf" srcId="{3F2616F5-4E7F-428F-B937-81F620D86D23}" destId="{10C045C1-07CC-414F-B3B4-5B21E229EA20}" srcOrd="2" destOrd="0" presId="urn:diagrams.loki3.com/BracketList"/>
    <dgm:cxn modelId="{CAF72673-0FC2-40A4-ADC2-5F728C19724B}" type="presParOf" srcId="{10C045C1-07CC-414F-B3B4-5B21E229EA20}" destId="{ABF2AA85-83E7-4088-8121-C34F73F1512E}" srcOrd="0" destOrd="0" presId="urn:diagrams.loki3.com/BracketList"/>
    <dgm:cxn modelId="{DD099C99-B930-47A7-A0C2-40930EBD6148}" type="presParOf" srcId="{10C045C1-07CC-414F-B3B4-5B21E229EA20}" destId="{E5F2706C-7E3B-42CE-B66F-CA7B8F40A375}" srcOrd="1" destOrd="0" presId="urn:diagrams.loki3.com/BracketList"/>
    <dgm:cxn modelId="{CEB5756F-3C4E-45BF-9634-AEBDC1327E08}" type="presParOf" srcId="{10C045C1-07CC-414F-B3B4-5B21E229EA20}" destId="{995BB9F6-601F-46C7-A2E4-69DDD472C8DF}" srcOrd="2" destOrd="0" presId="urn:diagrams.loki3.com/BracketList"/>
    <dgm:cxn modelId="{9BA89840-2A1A-4BD8-AECA-476A6E7F7FC5}" type="presParOf" srcId="{10C045C1-07CC-414F-B3B4-5B21E229EA20}" destId="{B5DC802B-3C8A-4615-AEAD-AC15AF32ECFD}" srcOrd="3" destOrd="0" presId="urn:diagrams.loki3.com/BracketList"/>
    <dgm:cxn modelId="{753CE923-E816-4AF0-A0CB-E0A9C178F2A5}" type="presParOf" srcId="{3F2616F5-4E7F-428F-B937-81F620D86D23}" destId="{51B6259F-522E-4036-80D0-B0362D64E49E}" srcOrd="3" destOrd="0" presId="urn:diagrams.loki3.com/BracketList"/>
    <dgm:cxn modelId="{EC788B13-501F-496C-ABE3-68E0C4DD77D0}" type="presParOf" srcId="{3F2616F5-4E7F-428F-B937-81F620D86D23}" destId="{26EC6237-BECB-4C61-997D-1C9917317A65}" srcOrd="4" destOrd="0" presId="urn:diagrams.loki3.com/BracketList"/>
    <dgm:cxn modelId="{A7D6AD08-CDEE-4B4F-816F-7F1B24F75E47}" type="presParOf" srcId="{26EC6237-BECB-4C61-997D-1C9917317A65}" destId="{1C309861-7037-4C43-8233-AFD1EF457110}" srcOrd="0" destOrd="0" presId="urn:diagrams.loki3.com/BracketList"/>
    <dgm:cxn modelId="{5B24D4E0-130E-4A47-880E-58936D373BFF}" type="presParOf" srcId="{26EC6237-BECB-4C61-997D-1C9917317A65}" destId="{E114DF7E-BD66-4B1D-AE97-03541F622446}" srcOrd="1" destOrd="0" presId="urn:diagrams.loki3.com/BracketList"/>
    <dgm:cxn modelId="{9621C1B6-1E56-4B71-AB6C-861F93B013B2}" type="presParOf" srcId="{26EC6237-BECB-4C61-997D-1C9917317A65}" destId="{FE6852C8-8081-4B45-81E6-6E7CAD76B9B4}" srcOrd="2" destOrd="0" presId="urn:diagrams.loki3.com/BracketList"/>
    <dgm:cxn modelId="{723E8038-E62F-4DAF-9613-2150C526E9C3}" type="presParOf" srcId="{26EC6237-BECB-4C61-997D-1C9917317A65}" destId="{0F502590-400C-4BED-B08C-463D4DAC8B91}" srcOrd="3" destOrd="0" presId="urn:diagrams.loki3.com/Bracke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169DF8B-578D-4924-9FF1-4DC3B2BC72D8}" type="doc">
      <dgm:prSet loTypeId="urn:microsoft.com/office/officeart/2008/layout/VerticalAccentList" loCatId="list" qsTypeId="urn:microsoft.com/office/officeart/2005/8/quickstyle/simple1" qsCatId="simple" csTypeId="urn:microsoft.com/office/officeart/2005/8/colors/accent2_2" csCatId="accent2" phldr="1"/>
      <dgm:spPr/>
      <dgm:t>
        <a:bodyPr/>
        <a:lstStyle/>
        <a:p>
          <a:endParaRPr lang="en-IN"/>
        </a:p>
      </dgm:t>
    </dgm:pt>
    <dgm:pt modelId="{9900CBFD-AA2D-474C-8360-F505042D5924}">
      <dgm:prSet phldrT="[Text]" custT="1"/>
      <dgm:spPr/>
      <dgm:t>
        <a:bodyPr/>
        <a:lstStyle/>
        <a:p>
          <a:pPr algn="ctr"/>
          <a:r>
            <a:rPr lang="en-IN" sz="1400" b="1" i="1" dirty="0">
              <a:effectLst>
                <a:outerShdw blurRad="38100" dist="38100" dir="2700000" algn="tl">
                  <a:srgbClr val="000000">
                    <a:alpha val="43137"/>
                  </a:srgbClr>
                </a:outerShdw>
              </a:effectLst>
              <a:latin typeface="Bahnschrift SemiCondensed" panose="020B0502040204020203" pitchFamily="34" charset="0"/>
            </a:rPr>
            <a:t>Web-based platform for Dermatologists</a:t>
          </a:r>
          <a:r>
            <a:rPr lang="en-IN" sz="1200" dirty="0"/>
            <a:t>👨🏻‍⚕</a:t>
          </a:r>
        </a:p>
      </dgm:t>
    </dgm:pt>
    <dgm:pt modelId="{26548214-DD54-4FE4-90E4-9EB11C953B05}" type="parTrans" cxnId="{695E1F1F-5465-449B-8F44-C0C5A680B005}">
      <dgm:prSet/>
      <dgm:spPr/>
      <dgm:t>
        <a:bodyPr/>
        <a:lstStyle/>
        <a:p>
          <a:endParaRPr lang="en-IN"/>
        </a:p>
      </dgm:t>
    </dgm:pt>
    <dgm:pt modelId="{ADCFE783-B0C1-4C48-AA53-1A6413626F46}" type="sibTrans" cxnId="{695E1F1F-5465-449B-8F44-C0C5A680B005}">
      <dgm:prSet/>
      <dgm:spPr/>
      <dgm:t>
        <a:bodyPr/>
        <a:lstStyle/>
        <a:p>
          <a:endParaRPr lang="en-IN"/>
        </a:p>
      </dgm:t>
    </dgm:pt>
    <dgm:pt modelId="{41C609E9-83CC-44C6-82B6-DCF99F8173FF}">
      <dgm:prSet phldrT="[Text]"/>
      <dgm:spPr/>
      <dgm:t>
        <a:bodyPr/>
        <a:lstStyle/>
        <a:p>
          <a:r>
            <a:rPr lang="en-IN" dirty="0"/>
            <a:t> </a:t>
          </a:r>
        </a:p>
      </dgm:t>
    </dgm:pt>
    <dgm:pt modelId="{90DEC751-8393-4CFA-B32C-5E644E840B2D}" type="parTrans" cxnId="{29668B1C-1ED5-4A3E-8F8A-4F96F5275476}">
      <dgm:prSet/>
      <dgm:spPr/>
      <dgm:t>
        <a:bodyPr/>
        <a:lstStyle/>
        <a:p>
          <a:endParaRPr lang="en-IN"/>
        </a:p>
      </dgm:t>
    </dgm:pt>
    <dgm:pt modelId="{444052CC-635C-4688-B243-A1AB46434E94}" type="sibTrans" cxnId="{29668B1C-1ED5-4A3E-8F8A-4F96F5275476}">
      <dgm:prSet/>
      <dgm:spPr/>
      <dgm:t>
        <a:bodyPr/>
        <a:lstStyle/>
        <a:p>
          <a:endParaRPr lang="en-IN"/>
        </a:p>
      </dgm:t>
    </dgm:pt>
    <dgm:pt modelId="{891014EE-FA97-4662-BBD9-565089BBAFF3}">
      <dgm:prSet phldrT="[Text]" custT="1"/>
      <dgm:spPr/>
      <dgm:t>
        <a:bodyPr/>
        <a:lstStyle/>
        <a:p>
          <a:pPr algn="ctr"/>
          <a:r>
            <a:rPr lang="en-IN" sz="1400" b="1" i="1" dirty="0">
              <a:effectLst>
                <a:outerShdw blurRad="38100" dist="38100" dir="2700000" algn="tl">
                  <a:srgbClr val="000000">
                    <a:alpha val="43137"/>
                  </a:srgbClr>
                </a:outerShdw>
              </a:effectLst>
              <a:latin typeface="Bahnschrift SemiCondensed" panose="020B0502040204020203" pitchFamily="34" charset="0"/>
            </a:rPr>
            <a:t>Research tool 📚</a:t>
          </a:r>
        </a:p>
      </dgm:t>
    </dgm:pt>
    <dgm:pt modelId="{6DA7CE9C-9B09-44B1-9FE1-EBF01BAEE3FB}" type="parTrans" cxnId="{D740A1C1-46DB-40F9-A225-B7D7BADD0150}">
      <dgm:prSet/>
      <dgm:spPr/>
      <dgm:t>
        <a:bodyPr/>
        <a:lstStyle/>
        <a:p>
          <a:endParaRPr lang="en-IN"/>
        </a:p>
      </dgm:t>
    </dgm:pt>
    <dgm:pt modelId="{B02E97A1-9269-49EC-A575-78143B1EB795}" type="sibTrans" cxnId="{D740A1C1-46DB-40F9-A225-B7D7BADD0150}">
      <dgm:prSet/>
      <dgm:spPr/>
      <dgm:t>
        <a:bodyPr/>
        <a:lstStyle/>
        <a:p>
          <a:endParaRPr lang="en-IN"/>
        </a:p>
      </dgm:t>
    </dgm:pt>
    <dgm:pt modelId="{D0086566-FFA8-4C73-BE57-B1DC39127F6A}">
      <dgm:prSet phldrT="[Text]"/>
      <dgm:spPr/>
      <dgm:t>
        <a:bodyPr/>
        <a:lstStyle/>
        <a:p>
          <a:r>
            <a:rPr lang="en-IN" dirty="0"/>
            <a:t> </a:t>
          </a:r>
        </a:p>
      </dgm:t>
    </dgm:pt>
    <dgm:pt modelId="{0A851812-F76D-434B-8020-ACC259A36434}" type="sibTrans" cxnId="{9430D19B-2DD0-4557-A0C1-23EC8AEA7D53}">
      <dgm:prSet/>
      <dgm:spPr/>
      <dgm:t>
        <a:bodyPr/>
        <a:lstStyle/>
        <a:p>
          <a:endParaRPr lang="en-IN"/>
        </a:p>
      </dgm:t>
    </dgm:pt>
    <dgm:pt modelId="{02CD9B36-8131-4D23-8E96-B372D6E458BA}" type="parTrans" cxnId="{9430D19B-2DD0-4557-A0C1-23EC8AEA7D53}">
      <dgm:prSet/>
      <dgm:spPr/>
      <dgm:t>
        <a:bodyPr/>
        <a:lstStyle/>
        <a:p>
          <a:endParaRPr lang="en-IN"/>
        </a:p>
      </dgm:t>
    </dgm:pt>
    <dgm:pt modelId="{BDAF3A55-66A3-40D5-AD69-31C3C45FC90A}">
      <dgm:prSet phldrT="[Text]"/>
      <dgm:spPr/>
      <dgm:t>
        <a:bodyPr/>
        <a:lstStyle/>
        <a:p>
          <a:r>
            <a:rPr lang="en-IN" dirty="0"/>
            <a:t> </a:t>
          </a:r>
        </a:p>
      </dgm:t>
    </dgm:pt>
    <dgm:pt modelId="{21A09404-F528-4C45-A2A8-DCFAFA7AC2FD}" type="sibTrans" cxnId="{EF4DC9F3-AC08-4C7C-ABB6-F36DFB3C0E18}">
      <dgm:prSet/>
      <dgm:spPr/>
      <dgm:t>
        <a:bodyPr/>
        <a:lstStyle/>
        <a:p>
          <a:endParaRPr lang="en-IN"/>
        </a:p>
      </dgm:t>
    </dgm:pt>
    <dgm:pt modelId="{A93F6AE5-4508-4FE6-A2EB-32025E20A2F7}" type="parTrans" cxnId="{EF4DC9F3-AC08-4C7C-ABB6-F36DFB3C0E18}">
      <dgm:prSet/>
      <dgm:spPr/>
      <dgm:t>
        <a:bodyPr/>
        <a:lstStyle/>
        <a:p>
          <a:endParaRPr lang="en-IN"/>
        </a:p>
      </dgm:t>
    </dgm:pt>
    <dgm:pt modelId="{86A6717F-42CE-4850-A18F-72913266B4AE}">
      <dgm:prSet phldrT="[Text]" custT="1"/>
      <dgm:spPr/>
      <dgm:t>
        <a:bodyPr/>
        <a:lstStyle/>
        <a:p>
          <a:pPr algn="ctr"/>
          <a:r>
            <a:rPr lang="en-IN" sz="1400" b="1" i="1" dirty="0">
              <a:effectLst>
                <a:outerShdw blurRad="38100" dist="38100" dir="2700000" algn="tl">
                  <a:srgbClr val="000000">
                    <a:alpha val="43137"/>
                  </a:srgbClr>
                </a:outerShdw>
              </a:effectLst>
              <a:latin typeface="Bahnschrift SemiCondensed" panose="020B0502040204020203" pitchFamily="34" charset="0"/>
            </a:rPr>
            <a:t>Mobile</a:t>
          </a:r>
          <a:r>
            <a:rPr lang="en-IN" sz="1400" b="1" i="1" baseline="0" dirty="0">
              <a:effectLst>
                <a:outerShdw blurRad="38100" dist="38100" dir="2700000" algn="tl">
                  <a:srgbClr val="000000">
                    <a:alpha val="43137"/>
                  </a:srgbClr>
                </a:outerShdw>
              </a:effectLst>
              <a:latin typeface="Bahnschrift SemiCondensed" panose="020B0502040204020203" pitchFamily="34" charset="0"/>
            </a:rPr>
            <a:t> app for self assessment </a:t>
          </a:r>
          <a:r>
            <a:rPr lang="en-IN" sz="1200" baseline="0" dirty="0"/>
            <a:t>📱</a:t>
          </a:r>
          <a:endParaRPr lang="en-IN" sz="1200" dirty="0"/>
        </a:p>
      </dgm:t>
    </dgm:pt>
    <dgm:pt modelId="{E965B5FC-BE6E-4647-9800-5F7C29DE43AA}" type="parTrans" cxnId="{E68CCD92-83DD-48A9-9C66-9266739F9CAB}">
      <dgm:prSet/>
      <dgm:spPr/>
      <dgm:t>
        <a:bodyPr/>
        <a:lstStyle/>
        <a:p>
          <a:endParaRPr lang="en-IN"/>
        </a:p>
      </dgm:t>
    </dgm:pt>
    <dgm:pt modelId="{8851FAB6-B8E6-4087-818A-4D6A99A1B015}" type="sibTrans" cxnId="{E68CCD92-83DD-48A9-9C66-9266739F9CAB}">
      <dgm:prSet/>
      <dgm:spPr/>
      <dgm:t>
        <a:bodyPr/>
        <a:lstStyle/>
        <a:p>
          <a:endParaRPr lang="en-IN"/>
        </a:p>
      </dgm:t>
    </dgm:pt>
    <dgm:pt modelId="{71063087-8F56-4F6B-B76C-C3FE2BE59DBE}" type="pres">
      <dgm:prSet presAssocID="{4169DF8B-578D-4924-9FF1-4DC3B2BC72D8}" presName="Name0" presStyleCnt="0">
        <dgm:presLayoutVars>
          <dgm:chMax/>
          <dgm:chPref/>
          <dgm:dir/>
        </dgm:presLayoutVars>
      </dgm:prSet>
      <dgm:spPr/>
    </dgm:pt>
    <dgm:pt modelId="{1C912553-C997-41AE-AC38-BE4D5B882686}" type="pres">
      <dgm:prSet presAssocID="{BDAF3A55-66A3-40D5-AD69-31C3C45FC90A}" presName="parenttextcomposite" presStyleCnt="0"/>
      <dgm:spPr/>
    </dgm:pt>
    <dgm:pt modelId="{C51863D8-665F-425D-A48B-DA53E078980B}" type="pres">
      <dgm:prSet presAssocID="{BDAF3A55-66A3-40D5-AD69-31C3C45FC90A}" presName="parenttext" presStyleLbl="revTx" presStyleIdx="0" presStyleCnt="3">
        <dgm:presLayoutVars>
          <dgm:chMax/>
          <dgm:chPref val="2"/>
          <dgm:bulletEnabled val="1"/>
        </dgm:presLayoutVars>
      </dgm:prSet>
      <dgm:spPr/>
    </dgm:pt>
    <dgm:pt modelId="{45F12F76-766D-45A9-ACED-7B088FB96187}" type="pres">
      <dgm:prSet presAssocID="{BDAF3A55-66A3-40D5-AD69-31C3C45FC90A}" presName="composite" presStyleCnt="0"/>
      <dgm:spPr/>
    </dgm:pt>
    <dgm:pt modelId="{FE18DD23-09DD-4D8A-98F6-847FFE002066}" type="pres">
      <dgm:prSet presAssocID="{BDAF3A55-66A3-40D5-AD69-31C3C45FC90A}" presName="chevron1" presStyleLbl="alignNode1" presStyleIdx="0" presStyleCnt="21"/>
      <dgm:spPr/>
    </dgm:pt>
    <dgm:pt modelId="{F74A662D-97B5-4CCC-9800-D1AE1F27C49B}" type="pres">
      <dgm:prSet presAssocID="{BDAF3A55-66A3-40D5-AD69-31C3C45FC90A}" presName="chevron2" presStyleLbl="alignNode1" presStyleIdx="1" presStyleCnt="21"/>
      <dgm:spPr/>
    </dgm:pt>
    <dgm:pt modelId="{38919A20-3F70-46E8-B50C-95CE56866732}" type="pres">
      <dgm:prSet presAssocID="{BDAF3A55-66A3-40D5-AD69-31C3C45FC90A}" presName="chevron3" presStyleLbl="alignNode1" presStyleIdx="2" presStyleCnt="21"/>
      <dgm:spPr/>
    </dgm:pt>
    <dgm:pt modelId="{BD68D864-20E6-44FE-B223-53B242B59E03}" type="pres">
      <dgm:prSet presAssocID="{BDAF3A55-66A3-40D5-AD69-31C3C45FC90A}" presName="chevron4" presStyleLbl="alignNode1" presStyleIdx="3" presStyleCnt="21"/>
      <dgm:spPr/>
    </dgm:pt>
    <dgm:pt modelId="{F4033A42-83F5-4158-B633-1AF8DB0AE910}" type="pres">
      <dgm:prSet presAssocID="{BDAF3A55-66A3-40D5-AD69-31C3C45FC90A}" presName="chevron5" presStyleLbl="alignNode1" presStyleIdx="4" presStyleCnt="21"/>
      <dgm:spPr/>
    </dgm:pt>
    <dgm:pt modelId="{89971F13-D786-48A2-B009-B4787A491CD0}" type="pres">
      <dgm:prSet presAssocID="{BDAF3A55-66A3-40D5-AD69-31C3C45FC90A}" presName="chevron6" presStyleLbl="alignNode1" presStyleIdx="5" presStyleCnt="21"/>
      <dgm:spPr/>
    </dgm:pt>
    <dgm:pt modelId="{2546421D-10A6-4B1E-BE6A-3A78EA34EDBC}" type="pres">
      <dgm:prSet presAssocID="{BDAF3A55-66A3-40D5-AD69-31C3C45FC90A}" presName="chevron7" presStyleLbl="alignNode1" presStyleIdx="6" presStyleCnt="21"/>
      <dgm:spPr/>
    </dgm:pt>
    <dgm:pt modelId="{C0785E94-CFD8-4A72-9474-0C502955D7D0}" type="pres">
      <dgm:prSet presAssocID="{BDAF3A55-66A3-40D5-AD69-31C3C45FC90A}" presName="childtext" presStyleLbl="solidFgAcc1" presStyleIdx="0" presStyleCnt="3">
        <dgm:presLayoutVars>
          <dgm:chMax/>
          <dgm:chPref val="0"/>
          <dgm:bulletEnabled val="1"/>
        </dgm:presLayoutVars>
      </dgm:prSet>
      <dgm:spPr/>
    </dgm:pt>
    <dgm:pt modelId="{ECE4E92A-4B16-49E5-A449-0AA2CCAA98ED}" type="pres">
      <dgm:prSet presAssocID="{21A09404-F528-4C45-A2A8-DCFAFA7AC2FD}" presName="sibTrans" presStyleCnt="0"/>
      <dgm:spPr/>
    </dgm:pt>
    <dgm:pt modelId="{FDFF71A8-EB8F-4B93-B8E8-4B6D991DF9D2}" type="pres">
      <dgm:prSet presAssocID="{D0086566-FFA8-4C73-BE57-B1DC39127F6A}" presName="parenttextcomposite" presStyleCnt="0"/>
      <dgm:spPr/>
    </dgm:pt>
    <dgm:pt modelId="{0E11DE5B-A410-4FA8-923A-51E2758B8DBC}" type="pres">
      <dgm:prSet presAssocID="{D0086566-FFA8-4C73-BE57-B1DC39127F6A}" presName="parenttext" presStyleLbl="revTx" presStyleIdx="1" presStyleCnt="3">
        <dgm:presLayoutVars>
          <dgm:chMax/>
          <dgm:chPref val="2"/>
          <dgm:bulletEnabled val="1"/>
        </dgm:presLayoutVars>
      </dgm:prSet>
      <dgm:spPr/>
    </dgm:pt>
    <dgm:pt modelId="{1C3A987B-6735-41AE-91D6-062981191AFC}" type="pres">
      <dgm:prSet presAssocID="{D0086566-FFA8-4C73-BE57-B1DC39127F6A}" presName="composite" presStyleCnt="0"/>
      <dgm:spPr/>
    </dgm:pt>
    <dgm:pt modelId="{D81E4659-21BF-49DA-86A8-825DC43018C2}" type="pres">
      <dgm:prSet presAssocID="{D0086566-FFA8-4C73-BE57-B1DC39127F6A}" presName="chevron1" presStyleLbl="alignNode1" presStyleIdx="7" presStyleCnt="21"/>
      <dgm:spPr/>
    </dgm:pt>
    <dgm:pt modelId="{CC61D507-CFE5-42A7-92FC-564684EF7870}" type="pres">
      <dgm:prSet presAssocID="{D0086566-FFA8-4C73-BE57-B1DC39127F6A}" presName="chevron2" presStyleLbl="alignNode1" presStyleIdx="8" presStyleCnt="21"/>
      <dgm:spPr/>
    </dgm:pt>
    <dgm:pt modelId="{E4A8614F-A6FA-45C4-82CE-A13107535DC6}" type="pres">
      <dgm:prSet presAssocID="{D0086566-FFA8-4C73-BE57-B1DC39127F6A}" presName="chevron3" presStyleLbl="alignNode1" presStyleIdx="9" presStyleCnt="21"/>
      <dgm:spPr/>
    </dgm:pt>
    <dgm:pt modelId="{282FA7B6-08F2-44B7-A10E-E0EE74727431}" type="pres">
      <dgm:prSet presAssocID="{D0086566-FFA8-4C73-BE57-B1DC39127F6A}" presName="chevron4" presStyleLbl="alignNode1" presStyleIdx="10" presStyleCnt="21"/>
      <dgm:spPr/>
    </dgm:pt>
    <dgm:pt modelId="{17A08C50-5593-4309-BBB7-EDB1A8329393}" type="pres">
      <dgm:prSet presAssocID="{D0086566-FFA8-4C73-BE57-B1DC39127F6A}" presName="chevron5" presStyleLbl="alignNode1" presStyleIdx="11" presStyleCnt="21"/>
      <dgm:spPr/>
    </dgm:pt>
    <dgm:pt modelId="{CA7276C3-FAC4-459C-B1CC-8AC16FE6F4B8}" type="pres">
      <dgm:prSet presAssocID="{D0086566-FFA8-4C73-BE57-B1DC39127F6A}" presName="chevron6" presStyleLbl="alignNode1" presStyleIdx="12" presStyleCnt="21"/>
      <dgm:spPr/>
    </dgm:pt>
    <dgm:pt modelId="{05D08F4B-BFE7-4896-B51B-EF6D160CAB3A}" type="pres">
      <dgm:prSet presAssocID="{D0086566-FFA8-4C73-BE57-B1DC39127F6A}" presName="chevron7" presStyleLbl="alignNode1" presStyleIdx="13" presStyleCnt="21"/>
      <dgm:spPr/>
    </dgm:pt>
    <dgm:pt modelId="{5677A563-02F8-4C7B-AD4E-82E47424ECC3}" type="pres">
      <dgm:prSet presAssocID="{D0086566-FFA8-4C73-BE57-B1DC39127F6A}" presName="childtext" presStyleLbl="solidFgAcc1" presStyleIdx="1" presStyleCnt="3">
        <dgm:presLayoutVars>
          <dgm:chMax/>
          <dgm:chPref val="0"/>
          <dgm:bulletEnabled val="1"/>
        </dgm:presLayoutVars>
      </dgm:prSet>
      <dgm:spPr/>
    </dgm:pt>
    <dgm:pt modelId="{E8745D42-B440-49BA-8F6F-58190B6023D7}" type="pres">
      <dgm:prSet presAssocID="{0A851812-F76D-434B-8020-ACC259A36434}" presName="sibTrans" presStyleCnt="0"/>
      <dgm:spPr/>
    </dgm:pt>
    <dgm:pt modelId="{0D03494A-58B4-46CD-A359-E6F39E1C767A}" type="pres">
      <dgm:prSet presAssocID="{41C609E9-83CC-44C6-82B6-DCF99F8173FF}" presName="parenttextcomposite" presStyleCnt="0"/>
      <dgm:spPr/>
    </dgm:pt>
    <dgm:pt modelId="{88C2079E-5261-4F3B-AB14-55D0F3E10202}" type="pres">
      <dgm:prSet presAssocID="{41C609E9-83CC-44C6-82B6-DCF99F8173FF}" presName="parenttext" presStyleLbl="revTx" presStyleIdx="2" presStyleCnt="3">
        <dgm:presLayoutVars>
          <dgm:chMax/>
          <dgm:chPref val="2"/>
          <dgm:bulletEnabled val="1"/>
        </dgm:presLayoutVars>
      </dgm:prSet>
      <dgm:spPr/>
    </dgm:pt>
    <dgm:pt modelId="{D073C5CB-7F3D-4487-8ADA-574DF340B87E}" type="pres">
      <dgm:prSet presAssocID="{41C609E9-83CC-44C6-82B6-DCF99F8173FF}" presName="composite" presStyleCnt="0"/>
      <dgm:spPr/>
    </dgm:pt>
    <dgm:pt modelId="{71C9B52C-840F-45FE-964E-9E75A008B02F}" type="pres">
      <dgm:prSet presAssocID="{41C609E9-83CC-44C6-82B6-DCF99F8173FF}" presName="chevron1" presStyleLbl="alignNode1" presStyleIdx="14" presStyleCnt="21"/>
      <dgm:spPr/>
    </dgm:pt>
    <dgm:pt modelId="{F5F6758F-9D0F-4890-B35C-8868EFF54737}" type="pres">
      <dgm:prSet presAssocID="{41C609E9-83CC-44C6-82B6-DCF99F8173FF}" presName="chevron2" presStyleLbl="alignNode1" presStyleIdx="15" presStyleCnt="21"/>
      <dgm:spPr/>
    </dgm:pt>
    <dgm:pt modelId="{C9F3C8C0-E97B-4CD4-A628-6FA2042E6F0F}" type="pres">
      <dgm:prSet presAssocID="{41C609E9-83CC-44C6-82B6-DCF99F8173FF}" presName="chevron3" presStyleLbl="alignNode1" presStyleIdx="16" presStyleCnt="21"/>
      <dgm:spPr/>
    </dgm:pt>
    <dgm:pt modelId="{2CC55ECA-EE05-4D6D-92A3-A4F57A671DEB}" type="pres">
      <dgm:prSet presAssocID="{41C609E9-83CC-44C6-82B6-DCF99F8173FF}" presName="chevron4" presStyleLbl="alignNode1" presStyleIdx="17" presStyleCnt="21"/>
      <dgm:spPr/>
    </dgm:pt>
    <dgm:pt modelId="{9FEB3CC1-DAE8-4FE9-9616-5BF68519B653}" type="pres">
      <dgm:prSet presAssocID="{41C609E9-83CC-44C6-82B6-DCF99F8173FF}" presName="chevron5" presStyleLbl="alignNode1" presStyleIdx="18" presStyleCnt="21"/>
      <dgm:spPr/>
    </dgm:pt>
    <dgm:pt modelId="{2352C0B8-3CE6-4B98-870F-6DCEE182A0D4}" type="pres">
      <dgm:prSet presAssocID="{41C609E9-83CC-44C6-82B6-DCF99F8173FF}" presName="chevron6" presStyleLbl="alignNode1" presStyleIdx="19" presStyleCnt="21"/>
      <dgm:spPr/>
    </dgm:pt>
    <dgm:pt modelId="{7FA4F4C5-7597-4DF7-8187-6D9937009AF4}" type="pres">
      <dgm:prSet presAssocID="{41C609E9-83CC-44C6-82B6-DCF99F8173FF}" presName="chevron7" presStyleLbl="alignNode1" presStyleIdx="20" presStyleCnt="21"/>
      <dgm:spPr/>
    </dgm:pt>
    <dgm:pt modelId="{886F5DB5-62B5-4494-B9E8-8F32595FC877}" type="pres">
      <dgm:prSet presAssocID="{41C609E9-83CC-44C6-82B6-DCF99F8173FF}" presName="childtext" presStyleLbl="solidFgAcc1" presStyleIdx="2" presStyleCnt="3">
        <dgm:presLayoutVars>
          <dgm:chMax/>
          <dgm:chPref val="0"/>
          <dgm:bulletEnabled val="1"/>
        </dgm:presLayoutVars>
      </dgm:prSet>
      <dgm:spPr/>
    </dgm:pt>
  </dgm:ptLst>
  <dgm:cxnLst>
    <dgm:cxn modelId="{0B23C40A-E9A9-4407-9B2B-17AD09684AEB}" type="presOf" srcId="{41C609E9-83CC-44C6-82B6-DCF99F8173FF}" destId="{88C2079E-5261-4F3B-AB14-55D0F3E10202}" srcOrd="0" destOrd="0" presId="urn:microsoft.com/office/officeart/2008/layout/VerticalAccentList"/>
    <dgm:cxn modelId="{29668B1C-1ED5-4A3E-8F8A-4F96F5275476}" srcId="{4169DF8B-578D-4924-9FF1-4DC3B2BC72D8}" destId="{41C609E9-83CC-44C6-82B6-DCF99F8173FF}" srcOrd="2" destOrd="0" parTransId="{90DEC751-8393-4CFA-B32C-5E644E840B2D}" sibTransId="{444052CC-635C-4688-B243-A1AB46434E94}"/>
    <dgm:cxn modelId="{695E1F1F-5465-449B-8F44-C0C5A680B005}" srcId="{D0086566-FFA8-4C73-BE57-B1DC39127F6A}" destId="{9900CBFD-AA2D-474C-8360-F505042D5924}" srcOrd="0" destOrd="0" parTransId="{26548214-DD54-4FE4-90E4-9EB11C953B05}" sibTransId="{ADCFE783-B0C1-4C48-AA53-1A6413626F46}"/>
    <dgm:cxn modelId="{B3308836-DD40-4342-8746-CF78F7DFD33C}" type="presOf" srcId="{4169DF8B-578D-4924-9FF1-4DC3B2BC72D8}" destId="{71063087-8F56-4F6B-B76C-C3FE2BE59DBE}" srcOrd="0" destOrd="0" presId="urn:microsoft.com/office/officeart/2008/layout/VerticalAccentList"/>
    <dgm:cxn modelId="{A76DBB4D-FE56-4364-BE61-058C34AAE867}" type="presOf" srcId="{86A6717F-42CE-4850-A18F-72913266B4AE}" destId="{C0785E94-CFD8-4A72-9474-0C502955D7D0}" srcOrd="0" destOrd="0" presId="urn:microsoft.com/office/officeart/2008/layout/VerticalAccentList"/>
    <dgm:cxn modelId="{6284254F-3FAF-4D24-9437-DB413DCAD8D6}" type="presOf" srcId="{D0086566-FFA8-4C73-BE57-B1DC39127F6A}" destId="{0E11DE5B-A410-4FA8-923A-51E2758B8DBC}" srcOrd="0" destOrd="0" presId="urn:microsoft.com/office/officeart/2008/layout/VerticalAccentList"/>
    <dgm:cxn modelId="{7A0DF47C-FD3D-4F04-86C7-2B52A1384203}" type="presOf" srcId="{9900CBFD-AA2D-474C-8360-F505042D5924}" destId="{5677A563-02F8-4C7B-AD4E-82E47424ECC3}" srcOrd="0" destOrd="0" presId="urn:microsoft.com/office/officeart/2008/layout/VerticalAccentList"/>
    <dgm:cxn modelId="{E68CCD92-83DD-48A9-9C66-9266739F9CAB}" srcId="{BDAF3A55-66A3-40D5-AD69-31C3C45FC90A}" destId="{86A6717F-42CE-4850-A18F-72913266B4AE}" srcOrd="0" destOrd="0" parTransId="{E965B5FC-BE6E-4647-9800-5F7C29DE43AA}" sibTransId="{8851FAB6-B8E6-4087-818A-4D6A99A1B015}"/>
    <dgm:cxn modelId="{9430D19B-2DD0-4557-A0C1-23EC8AEA7D53}" srcId="{4169DF8B-578D-4924-9FF1-4DC3B2BC72D8}" destId="{D0086566-FFA8-4C73-BE57-B1DC39127F6A}" srcOrd="1" destOrd="0" parTransId="{02CD9B36-8131-4D23-8E96-B372D6E458BA}" sibTransId="{0A851812-F76D-434B-8020-ACC259A36434}"/>
    <dgm:cxn modelId="{D740A1C1-46DB-40F9-A225-B7D7BADD0150}" srcId="{41C609E9-83CC-44C6-82B6-DCF99F8173FF}" destId="{891014EE-FA97-4662-BBD9-565089BBAFF3}" srcOrd="0" destOrd="0" parTransId="{6DA7CE9C-9B09-44B1-9FE1-EBF01BAEE3FB}" sibTransId="{B02E97A1-9269-49EC-A575-78143B1EB795}"/>
    <dgm:cxn modelId="{5FC2F9CE-6E79-4931-ACF6-A441340E4650}" type="presOf" srcId="{891014EE-FA97-4662-BBD9-565089BBAFF3}" destId="{886F5DB5-62B5-4494-B9E8-8F32595FC877}" srcOrd="0" destOrd="0" presId="urn:microsoft.com/office/officeart/2008/layout/VerticalAccentList"/>
    <dgm:cxn modelId="{B87CD1D7-849B-498C-9181-36AA0D1831C0}" type="presOf" srcId="{BDAF3A55-66A3-40D5-AD69-31C3C45FC90A}" destId="{C51863D8-665F-425D-A48B-DA53E078980B}" srcOrd="0" destOrd="0" presId="urn:microsoft.com/office/officeart/2008/layout/VerticalAccentList"/>
    <dgm:cxn modelId="{EF4DC9F3-AC08-4C7C-ABB6-F36DFB3C0E18}" srcId="{4169DF8B-578D-4924-9FF1-4DC3B2BC72D8}" destId="{BDAF3A55-66A3-40D5-AD69-31C3C45FC90A}" srcOrd="0" destOrd="0" parTransId="{A93F6AE5-4508-4FE6-A2EB-32025E20A2F7}" sibTransId="{21A09404-F528-4C45-A2A8-DCFAFA7AC2FD}"/>
    <dgm:cxn modelId="{68479A28-B95B-44C7-B336-2C2055CD8D0F}" type="presParOf" srcId="{71063087-8F56-4F6B-B76C-C3FE2BE59DBE}" destId="{1C912553-C997-41AE-AC38-BE4D5B882686}" srcOrd="0" destOrd="0" presId="urn:microsoft.com/office/officeart/2008/layout/VerticalAccentList"/>
    <dgm:cxn modelId="{7CA6A9AC-0F89-4C9F-A920-DF8BF349F857}" type="presParOf" srcId="{1C912553-C997-41AE-AC38-BE4D5B882686}" destId="{C51863D8-665F-425D-A48B-DA53E078980B}" srcOrd="0" destOrd="0" presId="urn:microsoft.com/office/officeart/2008/layout/VerticalAccentList"/>
    <dgm:cxn modelId="{D99BFB84-C1C8-4F85-ADD4-123093E41036}" type="presParOf" srcId="{71063087-8F56-4F6B-B76C-C3FE2BE59DBE}" destId="{45F12F76-766D-45A9-ACED-7B088FB96187}" srcOrd="1" destOrd="0" presId="urn:microsoft.com/office/officeart/2008/layout/VerticalAccentList"/>
    <dgm:cxn modelId="{58DFE8F5-CC91-410D-B214-F600A3C98FE3}" type="presParOf" srcId="{45F12F76-766D-45A9-ACED-7B088FB96187}" destId="{FE18DD23-09DD-4D8A-98F6-847FFE002066}" srcOrd="0" destOrd="0" presId="urn:microsoft.com/office/officeart/2008/layout/VerticalAccentList"/>
    <dgm:cxn modelId="{9E868920-5EF6-4393-9437-3FB6842FCA73}" type="presParOf" srcId="{45F12F76-766D-45A9-ACED-7B088FB96187}" destId="{F74A662D-97B5-4CCC-9800-D1AE1F27C49B}" srcOrd="1" destOrd="0" presId="urn:microsoft.com/office/officeart/2008/layout/VerticalAccentList"/>
    <dgm:cxn modelId="{5DF61148-33A1-48C7-80F6-8099E50F2C20}" type="presParOf" srcId="{45F12F76-766D-45A9-ACED-7B088FB96187}" destId="{38919A20-3F70-46E8-B50C-95CE56866732}" srcOrd="2" destOrd="0" presId="urn:microsoft.com/office/officeart/2008/layout/VerticalAccentList"/>
    <dgm:cxn modelId="{32D642F7-7B6D-4900-82C6-AAD26189FAE2}" type="presParOf" srcId="{45F12F76-766D-45A9-ACED-7B088FB96187}" destId="{BD68D864-20E6-44FE-B223-53B242B59E03}" srcOrd="3" destOrd="0" presId="urn:microsoft.com/office/officeart/2008/layout/VerticalAccentList"/>
    <dgm:cxn modelId="{27CBD0B6-1D3E-46F9-9230-9FE179D1BB11}" type="presParOf" srcId="{45F12F76-766D-45A9-ACED-7B088FB96187}" destId="{F4033A42-83F5-4158-B633-1AF8DB0AE910}" srcOrd="4" destOrd="0" presId="urn:microsoft.com/office/officeart/2008/layout/VerticalAccentList"/>
    <dgm:cxn modelId="{16738955-C297-4789-B6CC-FA8DB9CF9BBF}" type="presParOf" srcId="{45F12F76-766D-45A9-ACED-7B088FB96187}" destId="{89971F13-D786-48A2-B009-B4787A491CD0}" srcOrd="5" destOrd="0" presId="urn:microsoft.com/office/officeart/2008/layout/VerticalAccentList"/>
    <dgm:cxn modelId="{52047427-29B6-483A-A40C-D779E3B80D38}" type="presParOf" srcId="{45F12F76-766D-45A9-ACED-7B088FB96187}" destId="{2546421D-10A6-4B1E-BE6A-3A78EA34EDBC}" srcOrd="6" destOrd="0" presId="urn:microsoft.com/office/officeart/2008/layout/VerticalAccentList"/>
    <dgm:cxn modelId="{1ECD0522-8FBB-4FBD-9728-05546BAE71BE}" type="presParOf" srcId="{45F12F76-766D-45A9-ACED-7B088FB96187}" destId="{C0785E94-CFD8-4A72-9474-0C502955D7D0}" srcOrd="7" destOrd="0" presId="urn:microsoft.com/office/officeart/2008/layout/VerticalAccentList"/>
    <dgm:cxn modelId="{BD8B0BED-F46E-4D43-8329-DC5A5AC7FB9A}" type="presParOf" srcId="{71063087-8F56-4F6B-B76C-C3FE2BE59DBE}" destId="{ECE4E92A-4B16-49E5-A449-0AA2CCAA98ED}" srcOrd="2" destOrd="0" presId="urn:microsoft.com/office/officeart/2008/layout/VerticalAccentList"/>
    <dgm:cxn modelId="{7BE5A8B5-7AC0-43E6-911C-50DB85A7133A}" type="presParOf" srcId="{71063087-8F56-4F6B-B76C-C3FE2BE59DBE}" destId="{FDFF71A8-EB8F-4B93-B8E8-4B6D991DF9D2}" srcOrd="3" destOrd="0" presId="urn:microsoft.com/office/officeart/2008/layout/VerticalAccentList"/>
    <dgm:cxn modelId="{DD793106-E485-4FA9-A263-F82ED9275426}" type="presParOf" srcId="{FDFF71A8-EB8F-4B93-B8E8-4B6D991DF9D2}" destId="{0E11DE5B-A410-4FA8-923A-51E2758B8DBC}" srcOrd="0" destOrd="0" presId="urn:microsoft.com/office/officeart/2008/layout/VerticalAccentList"/>
    <dgm:cxn modelId="{5838F15A-6A68-4A15-A421-6BDE5B564351}" type="presParOf" srcId="{71063087-8F56-4F6B-B76C-C3FE2BE59DBE}" destId="{1C3A987B-6735-41AE-91D6-062981191AFC}" srcOrd="4" destOrd="0" presId="urn:microsoft.com/office/officeart/2008/layout/VerticalAccentList"/>
    <dgm:cxn modelId="{D4BC9F34-9534-4A75-A3BC-19F6ED4CE47A}" type="presParOf" srcId="{1C3A987B-6735-41AE-91D6-062981191AFC}" destId="{D81E4659-21BF-49DA-86A8-825DC43018C2}" srcOrd="0" destOrd="0" presId="urn:microsoft.com/office/officeart/2008/layout/VerticalAccentList"/>
    <dgm:cxn modelId="{673CD658-579E-4DB3-ADC6-DC008D4AA002}" type="presParOf" srcId="{1C3A987B-6735-41AE-91D6-062981191AFC}" destId="{CC61D507-CFE5-42A7-92FC-564684EF7870}" srcOrd="1" destOrd="0" presId="urn:microsoft.com/office/officeart/2008/layout/VerticalAccentList"/>
    <dgm:cxn modelId="{2D1EE383-1394-4F59-A558-78BE5C481DA6}" type="presParOf" srcId="{1C3A987B-6735-41AE-91D6-062981191AFC}" destId="{E4A8614F-A6FA-45C4-82CE-A13107535DC6}" srcOrd="2" destOrd="0" presId="urn:microsoft.com/office/officeart/2008/layout/VerticalAccentList"/>
    <dgm:cxn modelId="{84E5BC73-8F2D-47EB-98D2-1F19FF742526}" type="presParOf" srcId="{1C3A987B-6735-41AE-91D6-062981191AFC}" destId="{282FA7B6-08F2-44B7-A10E-E0EE74727431}" srcOrd="3" destOrd="0" presId="urn:microsoft.com/office/officeart/2008/layout/VerticalAccentList"/>
    <dgm:cxn modelId="{C11F4DD1-D1B1-43DA-8F98-8FCA7532D02C}" type="presParOf" srcId="{1C3A987B-6735-41AE-91D6-062981191AFC}" destId="{17A08C50-5593-4309-BBB7-EDB1A8329393}" srcOrd="4" destOrd="0" presId="urn:microsoft.com/office/officeart/2008/layout/VerticalAccentList"/>
    <dgm:cxn modelId="{254FADE9-3AD7-4ACF-B018-54C94768ACB0}" type="presParOf" srcId="{1C3A987B-6735-41AE-91D6-062981191AFC}" destId="{CA7276C3-FAC4-459C-B1CC-8AC16FE6F4B8}" srcOrd="5" destOrd="0" presId="urn:microsoft.com/office/officeart/2008/layout/VerticalAccentList"/>
    <dgm:cxn modelId="{D4DF9379-A439-40D4-B644-19827225D1A6}" type="presParOf" srcId="{1C3A987B-6735-41AE-91D6-062981191AFC}" destId="{05D08F4B-BFE7-4896-B51B-EF6D160CAB3A}" srcOrd="6" destOrd="0" presId="urn:microsoft.com/office/officeart/2008/layout/VerticalAccentList"/>
    <dgm:cxn modelId="{181A6F18-495C-4935-998A-579AB96073BA}" type="presParOf" srcId="{1C3A987B-6735-41AE-91D6-062981191AFC}" destId="{5677A563-02F8-4C7B-AD4E-82E47424ECC3}" srcOrd="7" destOrd="0" presId="urn:microsoft.com/office/officeart/2008/layout/VerticalAccentList"/>
    <dgm:cxn modelId="{46BC503B-9A34-4C14-81AE-EE868C970E14}" type="presParOf" srcId="{71063087-8F56-4F6B-B76C-C3FE2BE59DBE}" destId="{E8745D42-B440-49BA-8F6F-58190B6023D7}" srcOrd="5" destOrd="0" presId="urn:microsoft.com/office/officeart/2008/layout/VerticalAccentList"/>
    <dgm:cxn modelId="{1B3D5869-01C3-43A2-9A8D-760FC7196AD5}" type="presParOf" srcId="{71063087-8F56-4F6B-B76C-C3FE2BE59DBE}" destId="{0D03494A-58B4-46CD-A359-E6F39E1C767A}" srcOrd="6" destOrd="0" presId="urn:microsoft.com/office/officeart/2008/layout/VerticalAccentList"/>
    <dgm:cxn modelId="{C029EFBD-400C-4BB4-AE37-AA2DB6D623B5}" type="presParOf" srcId="{0D03494A-58B4-46CD-A359-E6F39E1C767A}" destId="{88C2079E-5261-4F3B-AB14-55D0F3E10202}" srcOrd="0" destOrd="0" presId="urn:microsoft.com/office/officeart/2008/layout/VerticalAccentList"/>
    <dgm:cxn modelId="{B46FCC2C-92B0-431C-B3EC-95DD2C7D706B}" type="presParOf" srcId="{71063087-8F56-4F6B-B76C-C3FE2BE59DBE}" destId="{D073C5CB-7F3D-4487-8ADA-574DF340B87E}" srcOrd="7" destOrd="0" presId="urn:microsoft.com/office/officeart/2008/layout/VerticalAccentList"/>
    <dgm:cxn modelId="{7EB630A1-AA2A-4FA9-BF5F-4BE1525342C5}" type="presParOf" srcId="{D073C5CB-7F3D-4487-8ADA-574DF340B87E}" destId="{71C9B52C-840F-45FE-964E-9E75A008B02F}" srcOrd="0" destOrd="0" presId="urn:microsoft.com/office/officeart/2008/layout/VerticalAccentList"/>
    <dgm:cxn modelId="{A2FEDA86-B619-40ED-986E-D4410E64DCEA}" type="presParOf" srcId="{D073C5CB-7F3D-4487-8ADA-574DF340B87E}" destId="{F5F6758F-9D0F-4890-B35C-8868EFF54737}" srcOrd="1" destOrd="0" presId="urn:microsoft.com/office/officeart/2008/layout/VerticalAccentList"/>
    <dgm:cxn modelId="{9BDA1DFB-2386-4DE2-96EA-BE7DECCB4B87}" type="presParOf" srcId="{D073C5CB-7F3D-4487-8ADA-574DF340B87E}" destId="{C9F3C8C0-E97B-4CD4-A628-6FA2042E6F0F}" srcOrd="2" destOrd="0" presId="urn:microsoft.com/office/officeart/2008/layout/VerticalAccentList"/>
    <dgm:cxn modelId="{CE20B09D-1E33-4A22-985C-831BEA7479A3}" type="presParOf" srcId="{D073C5CB-7F3D-4487-8ADA-574DF340B87E}" destId="{2CC55ECA-EE05-4D6D-92A3-A4F57A671DEB}" srcOrd="3" destOrd="0" presId="urn:microsoft.com/office/officeart/2008/layout/VerticalAccentList"/>
    <dgm:cxn modelId="{1A738890-903E-4310-8888-53E3D86DD2FF}" type="presParOf" srcId="{D073C5CB-7F3D-4487-8ADA-574DF340B87E}" destId="{9FEB3CC1-DAE8-4FE9-9616-5BF68519B653}" srcOrd="4" destOrd="0" presId="urn:microsoft.com/office/officeart/2008/layout/VerticalAccentList"/>
    <dgm:cxn modelId="{155E4DFE-5F70-495D-85C3-DA5362AC4FB3}" type="presParOf" srcId="{D073C5CB-7F3D-4487-8ADA-574DF340B87E}" destId="{2352C0B8-3CE6-4B98-870F-6DCEE182A0D4}" srcOrd="5" destOrd="0" presId="urn:microsoft.com/office/officeart/2008/layout/VerticalAccentList"/>
    <dgm:cxn modelId="{8574D903-9EA8-453E-ABDF-D344E27D5675}" type="presParOf" srcId="{D073C5CB-7F3D-4487-8ADA-574DF340B87E}" destId="{7FA4F4C5-7597-4DF7-8187-6D9937009AF4}" srcOrd="6" destOrd="0" presId="urn:microsoft.com/office/officeart/2008/layout/VerticalAccentList"/>
    <dgm:cxn modelId="{5D6C2FDE-10C9-4972-84B3-CE823EC4F6E9}" type="presParOf" srcId="{D073C5CB-7F3D-4487-8ADA-574DF340B87E}" destId="{886F5DB5-62B5-4494-B9E8-8F32595FC877}" srcOrd="7" destOrd="0" presId="urn:microsoft.com/office/officeart/2008/layout/Vertical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AEE5E94-A62C-410A-A49D-D24B4D936A71}" type="doc">
      <dgm:prSet loTypeId="urn:microsoft.com/office/officeart/2005/8/layout/pyramid2" loCatId="list" qsTypeId="urn:microsoft.com/office/officeart/2005/8/quickstyle/simple1" qsCatId="simple" csTypeId="urn:microsoft.com/office/officeart/2005/8/colors/accent2_2" csCatId="accent2" phldr="1"/>
      <dgm:spPr/>
    </dgm:pt>
    <dgm:pt modelId="{68958893-36B0-41F9-8C76-0487B606A7BE}">
      <dgm:prSet phldrT="[Text]" custT="1"/>
      <dgm:spPr/>
      <dgm:t>
        <a:bodyPr/>
        <a:lstStyle/>
        <a:p>
          <a:r>
            <a:rPr lang="en-IN" sz="1000" b="1" i="1" dirty="0">
              <a:effectLst>
                <a:outerShdw blurRad="38100" dist="38100" dir="2700000" algn="tl">
                  <a:srgbClr val="000000">
                    <a:alpha val="43137"/>
                  </a:srgbClr>
                </a:outerShdw>
              </a:effectLst>
              <a:latin typeface="Aparajita" panose="02020603050405020304" pitchFamily="18" charset="0"/>
              <a:cs typeface="Aparajita" panose="02020603050405020304" pitchFamily="18" charset="0"/>
            </a:rPr>
            <a:t>Building</a:t>
          </a:r>
          <a:r>
            <a:rPr lang="en-IN" sz="1000" b="1" i="1" baseline="0" dirty="0">
              <a:effectLst>
                <a:outerShdw blurRad="38100" dist="38100" dir="2700000" algn="tl">
                  <a:srgbClr val="000000">
                    <a:alpha val="43137"/>
                  </a:srgbClr>
                </a:outerShdw>
              </a:effectLst>
              <a:latin typeface="Aparajita" panose="02020603050405020304" pitchFamily="18" charset="0"/>
              <a:cs typeface="Aparajita" panose="02020603050405020304" pitchFamily="18" charset="0"/>
            </a:rPr>
            <a:t> a huge dataset for model training with different skin tones, image quality, lighting.</a:t>
          </a:r>
          <a:endParaRPr lang="en-IN" sz="1000" b="1" i="1" dirty="0">
            <a:effectLst>
              <a:outerShdw blurRad="38100" dist="38100" dir="2700000" algn="tl">
                <a:srgbClr val="000000">
                  <a:alpha val="43137"/>
                </a:srgbClr>
              </a:outerShdw>
            </a:effectLst>
            <a:latin typeface="Aparajita" panose="02020603050405020304" pitchFamily="18" charset="0"/>
            <a:cs typeface="Aparajita" panose="02020603050405020304" pitchFamily="18" charset="0"/>
          </a:endParaRPr>
        </a:p>
      </dgm:t>
    </dgm:pt>
    <dgm:pt modelId="{748222A1-7D9D-4C73-828B-4E0030A4B3F8}" type="parTrans" cxnId="{71FA154E-11D9-4618-9945-4DC85CA1FC89}">
      <dgm:prSet/>
      <dgm:spPr/>
      <dgm:t>
        <a:bodyPr/>
        <a:lstStyle/>
        <a:p>
          <a:endParaRPr lang="en-IN"/>
        </a:p>
      </dgm:t>
    </dgm:pt>
    <dgm:pt modelId="{7234BE69-9EE4-4D7D-AD0B-2AA01862CF71}" type="sibTrans" cxnId="{71FA154E-11D9-4618-9945-4DC85CA1FC89}">
      <dgm:prSet/>
      <dgm:spPr/>
      <dgm:t>
        <a:bodyPr/>
        <a:lstStyle/>
        <a:p>
          <a:endParaRPr lang="en-IN"/>
        </a:p>
      </dgm:t>
    </dgm:pt>
    <dgm:pt modelId="{547BF7D2-AC03-4CBE-B753-33E75A980528}">
      <dgm:prSet phldrT="[Text]" custT="1"/>
      <dgm:spPr/>
      <dgm:t>
        <a:bodyPr/>
        <a:lstStyle/>
        <a:p>
          <a:r>
            <a:rPr lang="en-IN" sz="1000" b="1" i="1" dirty="0">
              <a:effectLst>
                <a:outerShdw blurRad="38100" dist="38100" dir="2700000" algn="tl">
                  <a:srgbClr val="000000">
                    <a:alpha val="43137"/>
                  </a:srgbClr>
                </a:outerShdw>
              </a:effectLst>
              <a:latin typeface="Aparajita" panose="02020603050405020304" pitchFamily="18" charset="0"/>
              <a:cs typeface="Aparajita" panose="02020603050405020304" pitchFamily="18" charset="0"/>
            </a:rPr>
            <a:t>Accuracy</a:t>
          </a:r>
          <a:r>
            <a:rPr lang="en-IN" sz="1000" b="1" i="1" baseline="0" dirty="0">
              <a:effectLst>
                <a:outerShdw blurRad="38100" dist="38100" dir="2700000" algn="tl">
                  <a:srgbClr val="000000">
                    <a:alpha val="43137"/>
                  </a:srgbClr>
                </a:outerShdw>
              </a:effectLst>
              <a:latin typeface="Aparajita" panose="02020603050405020304" pitchFamily="18" charset="0"/>
              <a:cs typeface="Aparajita" panose="02020603050405020304" pitchFamily="18" charset="0"/>
            </a:rPr>
            <a:t> limits as even best models aren’t perfect and have errors in predictions</a:t>
          </a:r>
          <a:r>
            <a:rPr lang="en-IN" sz="700" b="1" i="1" baseline="0" dirty="0">
              <a:effectLst>
                <a:outerShdw blurRad="38100" dist="38100" dir="2700000" algn="tl">
                  <a:srgbClr val="000000">
                    <a:alpha val="43137"/>
                  </a:srgbClr>
                </a:outerShdw>
              </a:effectLst>
              <a:latin typeface="Aparajita" panose="02020603050405020304" pitchFamily="18" charset="0"/>
              <a:cs typeface="Aparajita" panose="02020603050405020304" pitchFamily="18" charset="0"/>
            </a:rPr>
            <a:t>.</a:t>
          </a:r>
          <a:endParaRPr lang="en-IN" sz="700" b="1" i="1" dirty="0">
            <a:effectLst>
              <a:outerShdw blurRad="38100" dist="38100" dir="2700000" algn="tl">
                <a:srgbClr val="000000">
                  <a:alpha val="43137"/>
                </a:srgbClr>
              </a:outerShdw>
            </a:effectLst>
            <a:latin typeface="Aparajita" panose="02020603050405020304" pitchFamily="18" charset="0"/>
            <a:cs typeface="Aparajita" panose="02020603050405020304" pitchFamily="18" charset="0"/>
          </a:endParaRPr>
        </a:p>
      </dgm:t>
    </dgm:pt>
    <dgm:pt modelId="{719254FC-24C5-4ADD-B36C-843CABEED281}" type="parTrans" cxnId="{4DECA7E0-959A-4346-8268-30DAF78FD4BD}">
      <dgm:prSet/>
      <dgm:spPr/>
      <dgm:t>
        <a:bodyPr/>
        <a:lstStyle/>
        <a:p>
          <a:endParaRPr lang="en-IN"/>
        </a:p>
      </dgm:t>
    </dgm:pt>
    <dgm:pt modelId="{4F2C8895-8246-44AF-B984-C2515868B499}" type="sibTrans" cxnId="{4DECA7E0-959A-4346-8268-30DAF78FD4BD}">
      <dgm:prSet/>
      <dgm:spPr/>
      <dgm:t>
        <a:bodyPr/>
        <a:lstStyle/>
        <a:p>
          <a:endParaRPr lang="en-IN"/>
        </a:p>
      </dgm:t>
    </dgm:pt>
    <dgm:pt modelId="{8E822170-87B3-41D6-8AD8-427C3FFA0ADE}">
      <dgm:prSet phldrT="[Text]" custT="1"/>
      <dgm:spPr/>
      <dgm:t>
        <a:bodyPr/>
        <a:lstStyle/>
        <a:p>
          <a:r>
            <a:rPr lang="en-US" sz="1000" b="1" i="1" dirty="0">
              <a:effectLst>
                <a:outerShdw blurRad="38100" dist="38100" dir="2700000" algn="tl">
                  <a:srgbClr val="000000">
                    <a:alpha val="43137"/>
                  </a:srgbClr>
                </a:outerShdw>
              </a:effectLst>
              <a:latin typeface="Aparajita" panose="02020603050405020304" pitchFamily="18" charset="0"/>
              <a:cs typeface="Aparajita" panose="02020603050405020304" pitchFamily="18" charset="0"/>
            </a:rPr>
            <a:t>Ensuring data security &amp; privacy of users.</a:t>
          </a:r>
        </a:p>
      </dgm:t>
    </dgm:pt>
    <dgm:pt modelId="{E25B13B2-C522-481E-B094-C78BC00D98B5}" type="parTrans" cxnId="{BC0B0E1A-B4B4-417D-B72A-5C8C52BAE505}">
      <dgm:prSet/>
      <dgm:spPr/>
      <dgm:t>
        <a:bodyPr/>
        <a:lstStyle/>
        <a:p>
          <a:endParaRPr lang="en-IN"/>
        </a:p>
      </dgm:t>
    </dgm:pt>
    <dgm:pt modelId="{D871A6DD-E96A-42DB-8193-C992FE04EA20}" type="sibTrans" cxnId="{BC0B0E1A-B4B4-417D-B72A-5C8C52BAE505}">
      <dgm:prSet/>
      <dgm:spPr/>
      <dgm:t>
        <a:bodyPr/>
        <a:lstStyle/>
        <a:p>
          <a:endParaRPr lang="en-IN"/>
        </a:p>
      </dgm:t>
    </dgm:pt>
    <dgm:pt modelId="{EF6ECE9A-70E0-492E-B2C8-3FF7E4961C4B}">
      <dgm:prSet phldrT="[Text]" custT="1"/>
      <dgm:spPr/>
      <dgm:t>
        <a:bodyPr/>
        <a:lstStyle/>
        <a:p>
          <a:r>
            <a:rPr lang="en-US" sz="1000" b="1" i="1" dirty="0">
              <a:latin typeface="Aparajita" panose="02020603050405020304" pitchFamily="18" charset="0"/>
              <a:cs typeface="Aparajita" panose="02020603050405020304" pitchFamily="18" charset="0"/>
            </a:rPr>
            <a:t>Launching and computing cost.</a:t>
          </a:r>
        </a:p>
      </dgm:t>
    </dgm:pt>
    <dgm:pt modelId="{BFB603C9-B166-47AA-A384-C6916F2E2BEF}" type="parTrans" cxnId="{9A7515B1-9325-445D-A85F-6AAC3C8B3CDA}">
      <dgm:prSet/>
      <dgm:spPr/>
      <dgm:t>
        <a:bodyPr/>
        <a:lstStyle/>
        <a:p>
          <a:endParaRPr lang="en-IN"/>
        </a:p>
      </dgm:t>
    </dgm:pt>
    <dgm:pt modelId="{814A489C-9A5A-4371-BC26-9FBC9EA56702}" type="sibTrans" cxnId="{9A7515B1-9325-445D-A85F-6AAC3C8B3CDA}">
      <dgm:prSet/>
      <dgm:spPr/>
      <dgm:t>
        <a:bodyPr/>
        <a:lstStyle/>
        <a:p>
          <a:endParaRPr lang="en-IN"/>
        </a:p>
      </dgm:t>
    </dgm:pt>
    <dgm:pt modelId="{5CC4486B-74D8-4B8A-A846-443FAA984F14}" type="pres">
      <dgm:prSet presAssocID="{AAEE5E94-A62C-410A-A49D-D24B4D936A71}" presName="compositeShape" presStyleCnt="0">
        <dgm:presLayoutVars>
          <dgm:dir/>
          <dgm:resizeHandles/>
        </dgm:presLayoutVars>
      </dgm:prSet>
      <dgm:spPr/>
    </dgm:pt>
    <dgm:pt modelId="{B34A9465-5ADA-4E72-93B5-9DCDA9779F81}" type="pres">
      <dgm:prSet presAssocID="{AAEE5E94-A62C-410A-A49D-D24B4D936A71}" presName="pyramid" presStyleLbl="node1" presStyleIdx="0" presStyleCnt="1"/>
      <dgm:spPr/>
    </dgm:pt>
    <dgm:pt modelId="{E54B42FD-4D14-41C4-8242-0C41813ABA1A}" type="pres">
      <dgm:prSet presAssocID="{AAEE5E94-A62C-410A-A49D-D24B4D936A71}" presName="theList" presStyleCnt="0"/>
      <dgm:spPr/>
    </dgm:pt>
    <dgm:pt modelId="{DCF322E6-744F-4477-B553-F6A2D1EF6329}" type="pres">
      <dgm:prSet presAssocID="{68958893-36B0-41F9-8C76-0487B606A7BE}" presName="aNode" presStyleLbl="fgAcc1" presStyleIdx="0" presStyleCnt="4" custScaleX="105647" custScaleY="207033" custLinFactY="-25486" custLinFactNeighborX="1093" custLinFactNeighborY="-100000">
        <dgm:presLayoutVars>
          <dgm:bulletEnabled val="1"/>
        </dgm:presLayoutVars>
      </dgm:prSet>
      <dgm:spPr/>
    </dgm:pt>
    <dgm:pt modelId="{010CF26D-5242-4376-8834-41DB5785D60D}" type="pres">
      <dgm:prSet presAssocID="{68958893-36B0-41F9-8C76-0487B606A7BE}" presName="aSpace" presStyleCnt="0"/>
      <dgm:spPr/>
    </dgm:pt>
    <dgm:pt modelId="{06B5F6A2-B400-44AE-8738-E6D70D31266D}" type="pres">
      <dgm:prSet presAssocID="{547BF7D2-AC03-4CBE-B753-33E75A980528}" presName="aNode" presStyleLbl="fgAcc1" presStyleIdx="1" presStyleCnt="4" custScaleY="203812" custLinFactNeighborY="-7194">
        <dgm:presLayoutVars>
          <dgm:bulletEnabled val="1"/>
        </dgm:presLayoutVars>
      </dgm:prSet>
      <dgm:spPr/>
    </dgm:pt>
    <dgm:pt modelId="{B77BC69B-591D-4EDA-B891-8F235E86AEAA}" type="pres">
      <dgm:prSet presAssocID="{547BF7D2-AC03-4CBE-B753-33E75A980528}" presName="aSpace" presStyleCnt="0"/>
      <dgm:spPr/>
    </dgm:pt>
    <dgm:pt modelId="{62EA2C83-5F7D-4508-8D2D-256B94F13D4D}" type="pres">
      <dgm:prSet presAssocID="{8E822170-87B3-41D6-8AD8-427C3FFA0ADE}" presName="aNode" presStyleLbl="fgAcc1" presStyleIdx="2" presStyleCnt="4" custScaleY="175709" custLinFactY="15066" custLinFactNeighborY="100000">
        <dgm:presLayoutVars>
          <dgm:bulletEnabled val="1"/>
        </dgm:presLayoutVars>
      </dgm:prSet>
      <dgm:spPr/>
    </dgm:pt>
    <dgm:pt modelId="{C28EF9C1-A244-4475-A1A8-C66E90486626}" type="pres">
      <dgm:prSet presAssocID="{8E822170-87B3-41D6-8AD8-427C3FFA0ADE}" presName="aSpace" presStyleCnt="0"/>
      <dgm:spPr/>
    </dgm:pt>
    <dgm:pt modelId="{74966011-A092-464C-A0E4-53AEE52C949A}" type="pres">
      <dgm:prSet presAssocID="{EF6ECE9A-70E0-492E-B2C8-3FF7E4961C4B}" presName="aNode" presStyleLbl="fgAcc1" presStyleIdx="3" presStyleCnt="4" custLinFactY="56734" custLinFactNeighborX="-471" custLinFactNeighborY="100000">
        <dgm:presLayoutVars>
          <dgm:bulletEnabled val="1"/>
        </dgm:presLayoutVars>
      </dgm:prSet>
      <dgm:spPr/>
    </dgm:pt>
    <dgm:pt modelId="{A3F9E585-2092-4999-8678-282B1CBF6E73}" type="pres">
      <dgm:prSet presAssocID="{EF6ECE9A-70E0-492E-B2C8-3FF7E4961C4B}" presName="aSpace" presStyleCnt="0"/>
      <dgm:spPr/>
    </dgm:pt>
  </dgm:ptLst>
  <dgm:cxnLst>
    <dgm:cxn modelId="{BC0B0E1A-B4B4-417D-B72A-5C8C52BAE505}" srcId="{AAEE5E94-A62C-410A-A49D-D24B4D936A71}" destId="{8E822170-87B3-41D6-8AD8-427C3FFA0ADE}" srcOrd="2" destOrd="0" parTransId="{E25B13B2-C522-481E-B094-C78BC00D98B5}" sibTransId="{D871A6DD-E96A-42DB-8193-C992FE04EA20}"/>
    <dgm:cxn modelId="{3810453A-1517-4E04-9578-B7ABCF509A0F}" type="presOf" srcId="{8E822170-87B3-41D6-8AD8-427C3FFA0ADE}" destId="{62EA2C83-5F7D-4508-8D2D-256B94F13D4D}" srcOrd="0" destOrd="0" presId="urn:microsoft.com/office/officeart/2005/8/layout/pyramid2"/>
    <dgm:cxn modelId="{71FA154E-11D9-4618-9945-4DC85CA1FC89}" srcId="{AAEE5E94-A62C-410A-A49D-D24B4D936A71}" destId="{68958893-36B0-41F9-8C76-0487B606A7BE}" srcOrd="0" destOrd="0" parTransId="{748222A1-7D9D-4C73-828B-4E0030A4B3F8}" sibTransId="{7234BE69-9EE4-4D7D-AD0B-2AA01862CF71}"/>
    <dgm:cxn modelId="{BCBC047F-1D7E-4F3F-B800-7A14BDC15770}" type="presOf" srcId="{547BF7D2-AC03-4CBE-B753-33E75A980528}" destId="{06B5F6A2-B400-44AE-8738-E6D70D31266D}" srcOrd="0" destOrd="0" presId="urn:microsoft.com/office/officeart/2005/8/layout/pyramid2"/>
    <dgm:cxn modelId="{6259D0A1-5C4B-4F97-953C-8CB219BA12DE}" type="presOf" srcId="{EF6ECE9A-70E0-492E-B2C8-3FF7E4961C4B}" destId="{74966011-A092-464C-A0E4-53AEE52C949A}" srcOrd="0" destOrd="0" presId="urn:microsoft.com/office/officeart/2005/8/layout/pyramid2"/>
    <dgm:cxn modelId="{9A7515B1-9325-445D-A85F-6AAC3C8B3CDA}" srcId="{AAEE5E94-A62C-410A-A49D-D24B4D936A71}" destId="{EF6ECE9A-70E0-492E-B2C8-3FF7E4961C4B}" srcOrd="3" destOrd="0" parTransId="{BFB603C9-B166-47AA-A384-C6916F2E2BEF}" sibTransId="{814A489C-9A5A-4371-BC26-9FBC9EA56702}"/>
    <dgm:cxn modelId="{A9389FD0-0D0E-401D-9A21-D196538435DD}" type="presOf" srcId="{AAEE5E94-A62C-410A-A49D-D24B4D936A71}" destId="{5CC4486B-74D8-4B8A-A846-443FAA984F14}" srcOrd="0" destOrd="0" presId="urn:microsoft.com/office/officeart/2005/8/layout/pyramid2"/>
    <dgm:cxn modelId="{4DECA7E0-959A-4346-8268-30DAF78FD4BD}" srcId="{AAEE5E94-A62C-410A-A49D-D24B4D936A71}" destId="{547BF7D2-AC03-4CBE-B753-33E75A980528}" srcOrd="1" destOrd="0" parTransId="{719254FC-24C5-4ADD-B36C-843CABEED281}" sibTransId="{4F2C8895-8246-44AF-B984-C2515868B499}"/>
    <dgm:cxn modelId="{E8F11EF8-CE25-418A-8D37-252F101E802C}" type="presOf" srcId="{68958893-36B0-41F9-8C76-0487B606A7BE}" destId="{DCF322E6-744F-4477-B553-F6A2D1EF6329}" srcOrd="0" destOrd="0" presId="urn:microsoft.com/office/officeart/2005/8/layout/pyramid2"/>
    <dgm:cxn modelId="{246A4D9C-59CD-48A1-93AE-35B0CC9D14CA}" type="presParOf" srcId="{5CC4486B-74D8-4B8A-A846-443FAA984F14}" destId="{B34A9465-5ADA-4E72-93B5-9DCDA9779F81}" srcOrd="0" destOrd="0" presId="urn:microsoft.com/office/officeart/2005/8/layout/pyramid2"/>
    <dgm:cxn modelId="{FD0DC50A-1A5F-4D00-A655-7C1DAC7725E8}" type="presParOf" srcId="{5CC4486B-74D8-4B8A-A846-443FAA984F14}" destId="{E54B42FD-4D14-41C4-8242-0C41813ABA1A}" srcOrd="1" destOrd="0" presId="urn:microsoft.com/office/officeart/2005/8/layout/pyramid2"/>
    <dgm:cxn modelId="{D22D6E37-4344-4F26-823F-862C635F2B2C}" type="presParOf" srcId="{E54B42FD-4D14-41C4-8242-0C41813ABA1A}" destId="{DCF322E6-744F-4477-B553-F6A2D1EF6329}" srcOrd="0" destOrd="0" presId="urn:microsoft.com/office/officeart/2005/8/layout/pyramid2"/>
    <dgm:cxn modelId="{DE38095D-CDE5-4908-9A29-44F4B06466CC}" type="presParOf" srcId="{E54B42FD-4D14-41C4-8242-0C41813ABA1A}" destId="{010CF26D-5242-4376-8834-41DB5785D60D}" srcOrd="1" destOrd="0" presId="urn:microsoft.com/office/officeart/2005/8/layout/pyramid2"/>
    <dgm:cxn modelId="{3F5E36F0-8BE4-485E-877D-86C13C2D9A6D}" type="presParOf" srcId="{E54B42FD-4D14-41C4-8242-0C41813ABA1A}" destId="{06B5F6A2-B400-44AE-8738-E6D70D31266D}" srcOrd="2" destOrd="0" presId="urn:microsoft.com/office/officeart/2005/8/layout/pyramid2"/>
    <dgm:cxn modelId="{E37F05CD-FF80-4932-AE99-CB0B24250E0D}" type="presParOf" srcId="{E54B42FD-4D14-41C4-8242-0C41813ABA1A}" destId="{B77BC69B-591D-4EDA-B891-8F235E86AEAA}" srcOrd="3" destOrd="0" presId="urn:microsoft.com/office/officeart/2005/8/layout/pyramid2"/>
    <dgm:cxn modelId="{8BB9CA06-0DE8-405A-9F29-C46224287086}" type="presParOf" srcId="{E54B42FD-4D14-41C4-8242-0C41813ABA1A}" destId="{62EA2C83-5F7D-4508-8D2D-256B94F13D4D}" srcOrd="4" destOrd="0" presId="urn:microsoft.com/office/officeart/2005/8/layout/pyramid2"/>
    <dgm:cxn modelId="{234594BE-281D-4DF2-BF74-217E72341F7B}" type="presParOf" srcId="{E54B42FD-4D14-41C4-8242-0C41813ABA1A}" destId="{C28EF9C1-A244-4475-A1A8-C66E90486626}" srcOrd="5" destOrd="0" presId="urn:microsoft.com/office/officeart/2005/8/layout/pyramid2"/>
    <dgm:cxn modelId="{8CA2DDF6-C089-46C3-A5A2-F367670631C8}" type="presParOf" srcId="{E54B42FD-4D14-41C4-8242-0C41813ABA1A}" destId="{74966011-A092-464C-A0E4-53AEE52C949A}" srcOrd="6" destOrd="0" presId="urn:microsoft.com/office/officeart/2005/8/layout/pyramid2"/>
    <dgm:cxn modelId="{92AA006E-A9B6-4355-8AD0-A32F7F335FBB}" type="presParOf" srcId="{E54B42FD-4D14-41C4-8242-0C41813ABA1A}" destId="{A3F9E585-2092-4999-8678-282B1CBF6E73}" srcOrd="7"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2C423-46BA-4D02-8154-EAEC28F604F6}">
      <dsp:nvSpPr>
        <dsp:cNvPr id="0" name=""/>
        <dsp:cNvSpPr/>
      </dsp:nvSpPr>
      <dsp:spPr>
        <a:xfrm>
          <a:off x="-2883111" y="-444256"/>
          <a:ext cx="3440005" cy="3440005"/>
        </a:xfrm>
        <a:prstGeom prst="blockArc">
          <a:avLst>
            <a:gd name="adj1" fmla="val 18900000"/>
            <a:gd name="adj2" fmla="val 2700000"/>
            <a:gd name="adj3" fmla="val 628"/>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57EAAF-ADD5-426A-99C1-ED99B22F5604}">
      <dsp:nvSpPr>
        <dsp:cNvPr id="0" name=""/>
        <dsp:cNvSpPr/>
      </dsp:nvSpPr>
      <dsp:spPr>
        <a:xfrm>
          <a:off x="292231" y="196158"/>
          <a:ext cx="3915660" cy="39252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1564" tIns="40640" rIns="40640" bIns="40640" numCol="1" spcCol="1270" anchor="ctr"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n-US" sz="1600" kern="1200" dirty="0"/>
            <a:t>Lack of medical consultations.</a:t>
          </a:r>
          <a:endParaRPr lang="en-IN" sz="1600" kern="1200" dirty="0"/>
        </a:p>
      </dsp:txBody>
      <dsp:txXfrm>
        <a:off x="292231" y="196158"/>
        <a:ext cx="3915660" cy="392521"/>
      </dsp:txXfrm>
    </dsp:sp>
    <dsp:sp modelId="{491C99AB-2586-47F6-906E-3A848881C9CA}">
      <dsp:nvSpPr>
        <dsp:cNvPr id="0" name=""/>
        <dsp:cNvSpPr/>
      </dsp:nvSpPr>
      <dsp:spPr>
        <a:xfrm>
          <a:off x="46905" y="147093"/>
          <a:ext cx="490651" cy="490651"/>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873508-A432-4216-AAB9-01CEB84874B4}">
      <dsp:nvSpPr>
        <dsp:cNvPr id="0" name=""/>
        <dsp:cNvSpPr/>
      </dsp:nvSpPr>
      <dsp:spPr>
        <a:xfrm>
          <a:off x="517272" y="785043"/>
          <a:ext cx="3690619" cy="39252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1564" tIns="40640" rIns="40640" bIns="40640" numCol="1" spcCol="1270" anchor="ctr" anchorCtr="0">
          <a:noAutofit/>
        </a:bodyPr>
        <a:lstStyle/>
        <a:p>
          <a:pPr marL="0" lvl="0" indent="0" algn="l" defTabSz="711200">
            <a:lnSpc>
              <a:spcPct val="90000"/>
            </a:lnSpc>
            <a:spcBef>
              <a:spcPct val="0"/>
            </a:spcBef>
            <a:spcAft>
              <a:spcPct val="35000"/>
            </a:spcAft>
            <a:buFont typeface="Arial" panose="020B0604020202020204" pitchFamily="34" charset="0"/>
            <a:buNone/>
          </a:pPr>
          <a:r>
            <a:rPr lang="en-IN" sz="1600" kern="1200" dirty="0"/>
            <a:t>Skin Disease concerns.</a:t>
          </a:r>
        </a:p>
      </dsp:txBody>
      <dsp:txXfrm>
        <a:off x="517272" y="785043"/>
        <a:ext cx="3690619" cy="392521"/>
      </dsp:txXfrm>
    </dsp:sp>
    <dsp:sp modelId="{772DABE5-01C8-48A1-8E44-E93CCD524ACC}">
      <dsp:nvSpPr>
        <dsp:cNvPr id="0" name=""/>
        <dsp:cNvSpPr/>
      </dsp:nvSpPr>
      <dsp:spPr>
        <a:xfrm>
          <a:off x="271946" y="735977"/>
          <a:ext cx="490651" cy="490651"/>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EE43D8-748A-439A-AE4F-321CEE9C9ABC}">
      <dsp:nvSpPr>
        <dsp:cNvPr id="0" name=""/>
        <dsp:cNvSpPr/>
      </dsp:nvSpPr>
      <dsp:spPr>
        <a:xfrm>
          <a:off x="517272" y="1373927"/>
          <a:ext cx="3690619" cy="39252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1564" tIns="40640" rIns="40640" bIns="40640" numCol="1" spcCol="1270" anchor="ctr" anchorCtr="0">
          <a:noAutofit/>
        </a:bodyPr>
        <a:lstStyle/>
        <a:p>
          <a:pPr marL="0" lvl="0" indent="0" algn="l" defTabSz="711200">
            <a:lnSpc>
              <a:spcPct val="90000"/>
            </a:lnSpc>
            <a:spcBef>
              <a:spcPct val="0"/>
            </a:spcBef>
            <a:spcAft>
              <a:spcPct val="35000"/>
            </a:spcAft>
            <a:buClrTx/>
            <a:buSzTx/>
            <a:buFontTx/>
            <a:buNone/>
          </a:pPr>
          <a:r>
            <a:rPr kumimoji="0" lang="en-US" altLang="en-US" sz="1600" b="0" i="0" u="none" strike="noStrike" kern="1200" cap="none" normalizeH="0" baseline="0" dirty="0">
              <a:ln/>
              <a:effectLst/>
              <a:latin typeface="Arial" panose="020B0604020202020204" pitchFamily="34" charset="0"/>
            </a:rPr>
            <a:t>No digital system for skin checkups.</a:t>
          </a:r>
          <a:endParaRPr lang="en-IN" sz="1600" kern="1200" dirty="0"/>
        </a:p>
      </dsp:txBody>
      <dsp:txXfrm>
        <a:off x="517272" y="1373927"/>
        <a:ext cx="3690619" cy="392521"/>
      </dsp:txXfrm>
    </dsp:sp>
    <dsp:sp modelId="{997C526D-9001-4AAA-90DC-F574662EEE9B}">
      <dsp:nvSpPr>
        <dsp:cNvPr id="0" name=""/>
        <dsp:cNvSpPr/>
      </dsp:nvSpPr>
      <dsp:spPr>
        <a:xfrm>
          <a:off x="271946" y="1324862"/>
          <a:ext cx="490651" cy="490651"/>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A5D26A-BE72-4ED0-A150-3069ED7BA4FC}">
      <dsp:nvSpPr>
        <dsp:cNvPr id="0" name=""/>
        <dsp:cNvSpPr/>
      </dsp:nvSpPr>
      <dsp:spPr>
        <a:xfrm>
          <a:off x="292231" y="1962811"/>
          <a:ext cx="3915660" cy="39252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1564" tIns="40640" rIns="40640" bIns="40640" numCol="1" spcCol="1270" anchor="ctr" anchorCtr="0">
          <a:noAutofit/>
        </a:bodyPr>
        <a:lstStyle/>
        <a:p>
          <a:pPr marL="0" lvl="0" indent="0" algn="l" defTabSz="711200">
            <a:lnSpc>
              <a:spcPct val="90000"/>
            </a:lnSpc>
            <a:spcBef>
              <a:spcPct val="0"/>
            </a:spcBef>
            <a:spcAft>
              <a:spcPct val="35000"/>
            </a:spcAft>
            <a:buClrTx/>
            <a:buSzTx/>
            <a:buFontTx/>
            <a:buNone/>
          </a:pPr>
          <a:r>
            <a:rPr kumimoji="0" lang="en-US" altLang="en-US" sz="1600" b="0" i="0" u="none" strike="noStrike" kern="1200" cap="none" normalizeH="0" baseline="0" dirty="0">
              <a:ln/>
              <a:effectLst/>
              <a:latin typeface="Arial" panose="020B0604020202020204" pitchFamily="34" charset="0"/>
            </a:rPr>
            <a:t>Lack of dermatologists online.</a:t>
          </a:r>
          <a:endParaRPr lang="en-IN" sz="1600" kern="1200" dirty="0"/>
        </a:p>
      </dsp:txBody>
      <dsp:txXfrm>
        <a:off x="292231" y="1962811"/>
        <a:ext cx="3915660" cy="392521"/>
      </dsp:txXfrm>
    </dsp:sp>
    <dsp:sp modelId="{CC4AD69F-3B04-4121-996C-98687A105538}">
      <dsp:nvSpPr>
        <dsp:cNvPr id="0" name=""/>
        <dsp:cNvSpPr/>
      </dsp:nvSpPr>
      <dsp:spPr>
        <a:xfrm>
          <a:off x="46905" y="1913746"/>
          <a:ext cx="490651" cy="490651"/>
        </a:xfrm>
        <a:prstGeom prst="ellipse">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B06051-4E39-41BA-8355-4F2BFF7CA517}">
      <dsp:nvSpPr>
        <dsp:cNvPr id="0" name=""/>
        <dsp:cNvSpPr/>
      </dsp:nvSpPr>
      <dsp:spPr>
        <a:xfrm>
          <a:off x="0" y="206757"/>
          <a:ext cx="4330119" cy="2772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7BCB861-4C07-4D80-B739-E78155A91DA1}">
      <dsp:nvSpPr>
        <dsp:cNvPr id="0" name=""/>
        <dsp:cNvSpPr/>
      </dsp:nvSpPr>
      <dsp:spPr>
        <a:xfrm>
          <a:off x="216505" y="44397"/>
          <a:ext cx="3031083" cy="3247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568" tIns="0" rIns="114568" bIns="0" numCol="1" spcCol="1270" anchor="ctr" anchorCtr="0">
          <a:noAutofit/>
        </a:bodyPr>
        <a:lstStyle/>
        <a:p>
          <a:pPr marL="0" lvl="0" indent="0" algn="l" defTabSz="488950">
            <a:lnSpc>
              <a:spcPct val="90000"/>
            </a:lnSpc>
            <a:spcBef>
              <a:spcPct val="0"/>
            </a:spcBef>
            <a:spcAft>
              <a:spcPct val="35000"/>
            </a:spcAft>
            <a:buNone/>
          </a:pPr>
          <a:r>
            <a:rPr lang="en-IN" sz="1100" kern="1200" dirty="0"/>
            <a:t>Get your skin checkup reports in less-to-no time.</a:t>
          </a:r>
        </a:p>
      </dsp:txBody>
      <dsp:txXfrm>
        <a:off x="232357" y="60249"/>
        <a:ext cx="2999379" cy="293016"/>
      </dsp:txXfrm>
    </dsp:sp>
    <dsp:sp modelId="{41941849-2D36-4136-8034-E9F2A76BD1E7}">
      <dsp:nvSpPr>
        <dsp:cNvPr id="0" name=""/>
        <dsp:cNvSpPr/>
      </dsp:nvSpPr>
      <dsp:spPr>
        <a:xfrm>
          <a:off x="0" y="705717"/>
          <a:ext cx="4330119" cy="2772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38567E-A9C0-492C-9607-C300130343B4}">
      <dsp:nvSpPr>
        <dsp:cNvPr id="0" name=""/>
        <dsp:cNvSpPr/>
      </dsp:nvSpPr>
      <dsp:spPr>
        <a:xfrm>
          <a:off x="216505" y="543357"/>
          <a:ext cx="3031083" cy="3247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568" tIns="0" rIns="114568" bIns="0" numCol="1" spcCol="1270" anchor="ctr" anchorCtr="0">
          <a:noAutofit/>
        </a:bodyPr>
        <a:lstStyle/>
        <a:p>
          <a:pPr marL="0" lvl="0" indent="0" algn="l" defTabSz="488950">
            <a:lnSpc>
              <a:spcPct val="90000"/>
            </a:lnSpc>
            <a:spcBef>
              <a:spcPct val="0"/>
            </a:spcBef>
            <a:spcAft>
              <a:spcPct val="35000"/>
            </a:spcAft>
            <a:buNone/>
          </a:pPr>
          <a:r>
            <a:rPr lang="en-IN" sz="1100" kern="1200" dirty="0"/>
            <a:t>Digital consultation with verified doctors.</a:t>
          </a:r>
        </a:p>
      </dsp:txBody>
      <dsp:txXfrm>
        <a:off x="232357" y="559209"/>
        <a:ext cx="2999379" cy="293016"/>
      </dsp:txXfrm>
    </dsp:sp>
    <dsp:sp modelId="{69941D6B-990D-491A-9DE8-E798EC154F6C}">
      <dsp:nvSpPr>
        <dsp:cNvPr id="0" name=""/>
        <dsp:cNvSpPr/>
      </dsp:nvSpPr>
      <dsp:spPr>
        <a:xfrm>
          <a:off x="0" y="1204677"/>
          <a:ext cx="4330119" cy="2772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9CF5F58-B74A-4389-961B-F3B9C7CD8317}">
      <dsp:nvSpPr>
        <dsp:cNvPr id="0" name=""/>
        <dsp:cNvSpPr/>
      </dsp:nvSpPr>
      <dsp:spPr>
        <a:xfrm>
          <a:off x="216505" y="1042317"/>
          <a:ext cx="3031083" cy="3247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568" tIns="0" rIns="114568" bIns="0" numCol="1" spcCol="1270" anchor="ctr" anchorCtr="0">
          <a:noAutofit/>
        </a:bodyPr>
        <a:lstStyle/>
        <a:p>
          <a:pPr marL="0" lvl="0" indent="0" algn="l" defTabSz="488950">
            <a:lnSpc>
              <a:spcPct val="90000"/>
            </a:lnSpc>
            <a:spcBef>
              <a:spcPct val="0"/>
            </a:spcBef>
            <a:spcAft>
              <a:spcPct val="35000"/>
            </a:spcAft>
            <a:buNone/>
          </a:pPr>
          <a:r>
            <a:rPr lang="en-IN" sz="1100" kern="1200" dirty="0"/>
            <a:t>Almost accurate reports for your issues.</a:t>
          </a:r>
        </a:p>
      </dsp:txBody>
      <dsp:txXfrm>
        <a:off x="232357" y="1058169"/>
        <a:ext cx="2999379" cy="293016"/>
      </dsp:txXfrm>
    </dsp:sp>
    <dsp:sp modelId="{58FA1837-89AB-49D4-9110-E8EA9E08D009}">
      <dsp:nvSpPr>
        <dsp:cNvPr id="0" name=""/>
        <dsp:cNvSpPr/>
      </dsp:nvSpPr>
      <dsp:spPr>
        <a:xfrm>
          <a:off x="0" y="1703637"/>
          <a:ext cx="4330119" cy="2772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F429937-5412-49A8-86C1-84D6A133ADF1}">
      <dsp:nvSpPr>
        <dsp:cNvPr id="0" name=""/>
        <dsp:cNvSpPr/>
      </dsp:nvSpPr>
      <dsp:spPr>
        <a:xfrm>
          <a:off x="216505" y="1541277"/>
          <a:ext cx="3031083" cy="3247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568" tIns="0" rIns="114568" bIns="0" numCol="1" spcCol="1270" anchor="ctr" anchorCtr="0">
          <a:noAutofit/>
        </a:bodyPr>
        <a:lstStyle/>
        <a:p>
          <a:pPr marL="0" lvl="0" indent="0" algn="l" defTabSz="488950">
            <a:lnSpc>
              <a:spcPct val="90000"/>
            </a:lnSpc>
            <a:spcBef>
              <a:spcPct val="0"/>
            </a:spcBef>
            <a:spcAft>
              <a:spcPct val="35000"/>
            </a:spcAft>
            <a:buNone/>
          </a:pPr>
          <a:r>
            <a:rPr lang="en-IN" sz="1100" kern="1200" dirty="0"/>
            <a:t>Medical suggestions</a:t>
          </a:r>
        </a:p>
      </dsp:txBody>
      <dsp:txXfrm>
        <a:off x="232357" y="1557129"/>
        <a:ext cx="2999379" cy="293016"/>
      </dsp:txXfrm>
    </dsp:sp>
    <dsp:sp modelId="{1828AD40-19FF-4D62-8579-CF5D331DD911}">
      <dsp:nvSpPr>
        <dsp:cNvPr id="0" name=""/>
        <dsp:cNvSpPr/>
      </dsp:nvSpPr>
      <dsp:spPr>
        <a:xfrm>
          <a:off x="0" y="2202597"/>
          <a:ext cx="4330119" cy="2772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DF619A1-1574-4934-A394-90C0B83EECEF}">
      <dsp:nvSpPr>
        <dsp:cNvPr id="0" name=""/>
        <dsp:cNvSpPr/>
      </dsp:nvSpPr>
      <dsp:spPr>
        <a:xfrm>
          <a:off x="216505" y="2040237"/>
          <a:ext cx="3031083" cy="3247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568" tIns="0" rIns="114568" bIns="0" numCol="1" spcCol="1270" anchor="ctr" anchorCtr="0">
          <a:noAutofit/>
        </a:bodyPr>
        <a:lstStyle/>
        <a:p>
          <a:pPr marL="0" lvl="0" indent="0" algn="l" defTabSz="488950">
            <a:lnSpc>
              <a:spcPct val="90000"/>
            </a:lnSpc>
            <a:spcBef>
              <a:spcPct val="0"/>
            </a:spcBef>
            <a:spcAft>
              <a:spcPct val="35000"/>
            </a:spcAft>
            <a:buNone/>
          </a:pPr>
          <a:r>
            <a:rPr lang="en-IN" sz="1100" kern="1200" dirty="0"/>
            <a:t>Complaint &amp; Support</a:t>
          </a:r>
        </a:p>
      </dsp:txBody>
      <dsp:txXfrm>
        <a:off x="232357" y="2056089"/>
        <a:ext cx="2999379" cy="293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0D64FD-88BC-4C6B-9D10-C1F653910524}">
      <dsp:nvSpPr>
        <dsp:cNvPr id="0" name=""/>
        <dsp:cNvSpPr/>
      </dsp:nvSpPr>
      <dsp:spPr>
        <a:xfrm rot="5400000">
          <a:off x="2691212" y="-1060877"/>
          <a:ext cx="524019" cy="2779503"/>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311150">
            <a:lnSpc>
              <a:spcPct val="90000"/>
            </a:lnSpc>
            <a:spcBef>
              <a:spcPct val="0"/>
            </a:spcBef>
            <a:spcAft>
              <a:spcPct val="15000"/>
            </a:spcAft>
            <a:buChar char="•"/>
          </a:pPr>
          <a:r>
            <a:rPr lang="en-IN" sz="700" kern="1200" dirty="0"/>
            <a:t>Gathering</a:t>
          </a:r>
          <a:r>
            <a:rPr lang="en-IN" sz="700" kern="1200" baseline="0" dirty="0"/>
            <a:t> a diverse dataset of skin images which includes various skin types and tones. We will also ensure patient’s data privacy.</a:t>
          </a:r>
          <a:endParaRPr lang="en-IN" sz="700" kern="1200" dirty="0"/>
        </a:p>
      </dsp:txBody>
      <dsp:txXfrm rot="-5400000">
        <a:off x="1563470" y="92445"/>
        <a:ext cx="2753923" cy="472859"/>
      </dsp:txXfrm>
    </dsp:sp>
    <dsp:sp modelId="{1CD8FEB0-9799-4FF0-9BC0-51DC28A5B4C9}">
      <dsp:nvSpPr>
        <dsp:cNvPr id="0" name=""/>
        <dsp:cNvSpPr/>
      </dsp:nvSpPr>
      <dsp:spPr>
        <a:xfrm>
          <a:off x="0" y="1361"/>
          <a:ext cx="1563470" cy="655024"/>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IN" sz="1000" kern="1200" dirty="0"/>
            <a:t>Data Collection</a:t>
          </a:r>
        </a:p>
      </dsp:txBody>
      <dsp:txXfrm>
        <a:off x="31976" y="33337"/>
        <a:ext cx="1499518" cy="591072"/>
      </dsp:txXfrm>
    </dsp:sp>
    <dsp:sp modelId="{7B5B75B7-7615-41D4-82F6-683CF25A5178}">
      <dsp:nvSpPr>
        <dsp:cNvPr id="0" name=""/>
        <dsp:cNvSpPr/>
      </dsp:nvSpPr>
      <dsp:spPr>
        <a:xfrm rot="5400000">
          <a:off x="2691212" y="-373101"/>
          <a:ext cx="524019" cy="2779503"/>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311150">
            <a:lnSpc>
              <a:spcPct val="90000"/>
            </a:lnSpc>
            <a:spcBef>
              <a:spcPct val="0"/>
            </a:spcBef>
            <a:spcAft>
              <a:spcPct val="15000"/>
            </a:spcAft>
            <a:buChar char="•"/>
          </a:pPr>
          <a:r>
            <a:rPr lang="en-US" sz="700" kern="1200" dirty="0"/>
            <a:t>Image preprocessing, reducing noise in images, clearing out images, providing necessary updates and further enhancing it by adding other features.</a:t>
          </a:r>
          <a:endParaRPr lang="en-IN" sz="700" kern="1200" dirty="0"/>
        </a:p>
      </dsp:txBody>
      <dsp:txXfrm rot="-5400000">
        <a:off x="1563470" y="780221"/>
        <a:ext cx="2753923" cy="472859"/>
      </dsp:txXfrm>
    </dsp:sp>
    <dsp:sp modelId="{610C7DAC-4749-4458-BB64-3A20DA18FE44}">
      <dsp:nvSpPr>
        <dsp:cNvPr id="0" name=""/>
        <dsp:cNvSpPr/>
      </dsp:nvSpPr>
      <dsp:spPr>
        <a:xfrm>
          <a:off x="0" y="689137"/>
          <a:ext cx="1563470" cy="655024"/>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IN" sz="1000" kern="1200" dirty="0"/>
            <a:t>App Development</a:t>
          </a:r>
        </a:p>
      </dsp:txBody>
      <dsp:txXfrm>
        <a:off x="31976" y="721113"/>
        <a:ext cx="1499518" cy="591072"/>
      </dsp:txXfrm>
    </dsp:sp>
    <dsp:sp modelId="{17EB6AE5-4A4F-4D1D-81EA-B7DC412A303C}">
      <dsp:nvSpPr>
        <dsp:cNvPr id="0" name=""/>
        <dsp:cNvSpPr/>
      </dsp:nvSpPr>
      <dsp:spPr>
        <a:xfrm rot="5400000">
          <a:off x="2691212" y="314673"/>
          <a:ext cx="524019" cy="2779503"/>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311150">
            <a:lnSpc>
              <a:spcPct val="90000"/>
            </a:lnSpc>
            <a:spcBef>
              <a:spcPct val="0"/>
            </a:spcBef>
            <a:spcAft>
              <a:spcPct val="15000"/>
            </a:spcAft>
            <a:buChar char="•"/>
          </a:pPr>
          <a:r>
            <a:rPr lang="en-US" sz="700" kern="1200" dirty="0"/>
            <a:t>Making the model go through various tests and evaluations and thus further implementing it into the app. Comparing the model’s predictions with diagnosis made by professional dermatologists to assess its reliability.</a:t>
          </a:r>
          <a:endParaRPr lang="en-IN" sz="700" kern="1200" dirty="0"/>
        </a:p>
      </dsp:txBody>
      <dsp:txXfrm rot="-5400000">
        <a:off x="1563470" y="1467995"/>
        <a:ext cx="2753923" cy="472859"/>
      </dsp:txXfrm>
    </dsp:sp>
    <dsp:sp modelId="{DBAABB0C-EECC-49B3-860F-52034A0B3C6B}">
      <dsp:nvSpPr>
        <dsp:cNvPr id="0" name=""/>
        <dsp:cNvSpPr/>
      </dsp:nvSpPr>
      <dsp:spPr>
        <a:xfrm>
          <a:off x="0" y="1376913"/>
          <a:ext cx="1563470" cy="655024"/>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IN" sz="1000" kern="1200" dirty="0"/>
            <a:t>Testing &amp; Validation</a:t>
          </a:r>
        </a:p>
      </dsp:txBody>
      <dsp:txXfrm>
        <a:off x="31976" y="1408889"/>
        <a:ext cx="1499518" cy="591072"/>
      </dsp:txXfrm>
    </dsp:sp>
    <dsp:sp modelId="{4AC968AC-26CC-4F7C-AC7A-ECD1EAD424CB}">
      <dsp:nvSpPr>
        <dsp:cNvPr id="0" name=""/>
        <dsp:cNvSpPr/>
      </dsp:nvSpPr>
      <dsp:spPr>
        <a:xfrm rot="5400000">
          <a:off x="2691212" y="1002449"/>
          <a:ext cx="524019" cy="2779503"/>
        </a:xfrm>
        <a:prstGeom prst="round2SameRect">
          <a:avLst/>
        </a:prstGeom>
        <a:solidFill>
          <a:schemeClr val="accent2">
            <a:alpha val="90000"/>
            <a:tint val="40000"/>
            <a:hueOff val="0"/>
            <a:satOff val="0"/>
            <a:lumOff val="0"/>
            <a:alphaOff val="0"/>
          </a:schemeClr>
        </a:solidFill>
        <a:ln w="9525" cap="flat" cmpd="sng" algn="ctr">
          <a:solidFill>
            <a:schemeClr val="accent2">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247650" tIns="123825" rIns="247650" bIns="123825" numCol="1" spcCol="1270" anchor="ctr" anchorCtr="0">
          <a:noAutofit/>
        </a:bodyPr>
        <a:lstStyle/>
        <a:p>
          <a:pPr marL="57150" lvl="1" indent="-57150" algn="l" defTabSz="311150">
            <a:lnSpc>
              <a:spcPct val="90000"/>
            </a:lnSpc>
            <a:spcBef>
              <a:spcPct val="0"/>
            </a:spcBef>
            <a:spcAft>
              <a:spcPct val="15000"/>
            </a:spcAft>
            <a:buChar char="•"/>
          </a:pPr>
          <a:r>
            <a:rPr lang="en-US" sz="700" kern="1200" dirty="0"/>
            <a:t>Launching the system through an app, creating a user-friendly UI . Gathering feedbacks from dermatologists for improvements and retraining model with new data regularly.</a:t>
          </a:r>
          <a:endParaRPr lang="en-IN" sz="700" kern="1200" dirty="0"/>
        </a:p>
      </dsp:txBody>
      <dsp:txXfrm rot="-5400000">
        <a:off x="1563470" y="2155771"/>
        <a:ext cx="2753923" cy="472859"/>
      </dsp:txXfrm>
    </dsp:sp>
    <dsp:sp modelId="{4C76A754-4094-422E-94A2-9AB14F3D64A0}">
      <dsp:nvSpPr>
        <dsp:cNvPr id="0" name=""/>
        <dsp:cNvSpPr/>
      </dsp:nvSpPr>
      <dsp:spPr>
        <a:xfrm>
          <a:off x="0" y="2064688"/>
          <a:ext cx="1563470" cy="655024"/>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IN" sz="1000" kern="1200" dirty="0"/>
            <a:t>Deployment &amp; Feedback</a:t>
          </a:r>
        </a:p>
      </dsp:txBody>
      <dsp:txXfrm>
        <a:off x="31976" y="2096664"/>
        <a:ext cx="1499518" cy="59107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1A4A11-3CF2-4AB3-8ED8-D1B84EDDA68D}">
      <dsp:nvSpPr>
        <dsp:cNvPr id="0" name=""/>
        <dsp:cNvSpPr/>
      </dsp:nvSpPr>
      <dsp:spPr>
        <a:xfrm>
          <a:off x="0" y="20399"/>
          <a:ext cx="1066800" cy="71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27940" rIns="78232" bIns="27940" numCol="1" spcCol="1270" anchor="ctr" anchorCtr="0">
          <a:noAutofit/>
        </a:bodyPr>
        <a:lstStyle/>
        <a:p>
          <a:pPr marL="0" lvl="0" indent="0" algn="ctr" defTabSz="488950">
            <a:lnSpc>
              <a:spcPct val="90000"/>
            </a:lnSpc>
            <a:spcBef>
              <a:spcPct val="0"/>
            </a:spcBef>
            <a:spcAft>
              <a:spcPct val="35000"/>
            </a:spcAft>
            <a:buNone/>
          </a:pPr>
          <a:r>
            <a:rPr lang="en-IN" sz="1100" b="1" i="1" kern="1200" dirty="0">
              <a:effectLst>
                <a:outerShdw blurRad="38100" dist="38100" dir="2700000" algn="tl">
                  <a:srgbClr val="000000">
                    <a:alpha val="43137"/>
                  </a:srgbClr>
                </a:outerShdw>
              </a:effectLst>
              <a:latin typeface="Amasis MT Pro Medium" panose="02040604050005020304" pitchFamily="18" charset="0"/>
            </a:rPr>
            <a:t>Early</a:t>
          </a:r>
          <a:r>
            <a:rPr lang="en-IN" sz="1100" b="1" i="1" kern="1200" baseline="0" dirty="0">
              <a:effectLst>
                <a:outerShdw blurRad="38100" dist="38100" dir="2700000" algn="tl">
                  <a:srgbClr val="000000">
                    <a:alpha val="43137"/>
                  </a:srgbClr>
                </a:outerShdw>
              </a:effectLst>
              <a:latin typeface="Amasis MT Pro Medium" panose="02040604050005020304" pitchFamily="18" charset="0"/>
            </a:rPr>
            <a:t> Detection and awareness</a:t>
          </a:r>
          <a:endParaRPr lang="en-IN" sz="1100" b="1" i="1" kern="1200" dirty="0">
            <a:effectLst>
              <a:outerShdw blurRad="38100" dist="38100" dir="2700000" algn="tl">
                <a:srgbClr val="000000">
                  <a:alpha val="43137"/>
                </a:srgbClr>
              </a:outerShdw>
            </a:effectLst>
            <a:latin typeface="Amasis MT Pro Medium" panose="02040604050005020304" pitchFamily="18" charset="0"/>
          </a:endParaRPr>
        </a:p>
      </dsp:txBody>
      <dsp:txXfrm>
        <a:off x="0" y="20399"/>
        <a:ext cx="1066800" cy="712800"/>
      </dsp:txXfrm>
    </dsp:sp>
    <dsp:sp modelId="{703802B3-E4A5-47C4-AED6-2C6C85F028C1}">
      <dsp:nvSpPr>
        <dsp:cNvPr id="0" name=""/>
        <dsp:cNvSpPr/>
      </dsp:nvSpPr>
      <dsp:spPr>
        <a:xfrm>
          <a:off x="1066799" y="20399"/>
          <a:ext cx="213360" cy="712800"/>
        </a:xfrm>
        <a:prstGeom prst="leftBrace">
          <a:avLst>
            <a:gd name="adj1" fmla="val 35000"/>
            <a:gd name="adj2" fmla="val 50000"/>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E85197-0909-4714-BE5A-B0D0FF41449F}">
      <dsp:nvSpPr>
        <dsp:cNvPr id="0" name=""/>
        <dsp:cNvSpPr/>
      </dsp:nvSpPr>
      <dsp:spPr>
        <a:xfrm>
          <a:off x="1365503" y="20399"/>
          <a:ext cx="2901696" cy="71280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57150" lvl="1" indent="-57150" algn="ctr" defTabSz="488950">
            <a:lnSpc>
              <a:spcPct val="90000"/>
            </a:lnSpc>
            <a:spcBef>
              <a:spcPct val="0"/>
            </a:spcBef>
            <a:spcAft>
              <a:spcPct val="15000"/>
            </a:spcAft>
            <a:buChar char="•"/>
          </a:pPr>
          <a:r>
            <a:rPr lang="en-IN" sz="1100" kern="1200" dirty="0"/>
            <a:t>Helps</a:t>
          </a:r>
          <a:r>
            <a:rPr lang="en-IN" sz="1100" kern="1200" baseline="0" dirty="0"/>
            <a:t> identify potential skin issues early and seek medical advice .</a:t>
          </a:r>
          <a:endParaRPr lang="en-IN" sz="1100" kern="1200" dirty="0"/>
        </a:p>
      </dsp:txBody>
      <dsp:txXfrm>
        <a:off x="1365503" y="20399"/>
        <a:ext cx="2901696" cy="712800"/>
      </dsp:txXfrm>
    </dsp:sp>
    <dsp:sp modelId="{ABF2AA85-83E7-4088-8121-C34F73F1512E}">
      <dsp:nvSpPr>
        <dsp:cNvPr id="0" name=""/>
        <dsp:cNvSpPr/>
      </dsp:nvSpPr>
      <dsp:spPr>
        <a:xfrm>
          <a:off x="0" y="862800"/>
          <a:ext cx="1066800" cy="71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27940" rIns="78232" bIns="27940" numCol="1" spcCol="1270" anchor="ctr" anchorCtr="0">
          <a:noAutofit/>
        </a:bodyPr>
        <a:lstStyle/>
        <a:p>
          <a:pPr marL="0" lvl="0" indent="0" algn="ctr" defTabSz="488950">
            <a:lnSpc>
              <a:spcPct val="90000"/>
            </a:lnSpc>
            <a:spcBef>
              <a:spcPct val="0"/>
            </a:spcBef>
            <a:spcAft>
              <a:spcPct val="35000"/>
            </a:spcAft>
            <a:buNone/>
          </a:pPr>
          <a:r>
            <a:rPr lang="en-IN" sz="1100" b="1" i="1" kern="1200" dirty="0">
              <a:effectLst>
                <a:outerShdw blurRad="38100" dist="38100" dir="2700000" algn="tl">
                  <a:srgbClr val="000000">
                    <a:alpha val="43137"/>
                  </a:srgbClr>
                </a:outerShdw>
              </a:effectLst>
              <a:latin typeface="Amasis MT Pro Medium" panose="02040604050005020304" pitchFamily="18" charset="0"/>
            </a:rPr>
            <a:t>Potential Costs Reductions</a:t>
          </a:r>
        </a:p>
      </dsp:txBody>
      <dsp:txXfrm>
        <a:off x="0" y="862800"/>
        <a:ext cx="1066800" cy="712800"/>
      </dsp:txXfrm>
    </dsp:sp>
    <dsp:sp modelId="{E5F2706C-7E3B-42CE-B66F-CA7B8F40A375}">
      <dsp:nvSpPr>
        <dsp:cNvPr id="0" name=""/>
        <dsp:cNvSpPr/>
      </dsp:nvSpPr>
      <dsp:spPr>
        <a:xfrm>
          <a:off x="1066799" y="862800"/>
          <a:ext cx="213360" cy="712800"/>
        </a:xfrm>
        <a:prstGeom prst="leftBrace">
          <a:avLst>
            <a:gd name="adj1" fmla="val 35000"/>
            <a:gd name="adj2" fmla="val 50000"/>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DC802B-3C8A-4615-AEAD-AC15AF32ECFD}">
      <dsp:nvSpPr>
        <dsp:cNvPr id="0" name=""/>
        <dsp:cNvSpPr/>
      </dsp:nvSpPr>
      <dsp:spPr>
        <a:xfrm>
          <a:off x="1365503" y="862800"/>
          <a:ext cx="2901696" cy="71280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57150" lvl="1" indent="-57150" algn="ctr" defTabSz="488950">
            <a:lnSpc>
              <a:spcPct val="90000"/>
            </a:lnSpc>
            <a:spcBef>
              <a:spcPct val="0"/>
            </a:spcBef>
            <a:spcAft>
              <a:spcPct val="15000"/>
            </a:spcAft>
            <a:buChar char="•"/>
          </a:pPr>
          <a:r>
            <a:rPr lang="en-IN" sz="1100" kern="1200" dirty="0"/>
            <a:t>Early</a:t>
          </a:r>
          <a:r>
            <a:rPr lang="en-IN" sz="1100" kern="1200" baseline="0" dirty="0"/>
            <a:t> identification helps in early medical care and thus prevents unwanted bills and costs that hospitals charge.</a:t>
          </a:r>
          <a:endParaRPr lang="en-IN" sz="1100" kern="1200" dirty="0"/>
        </a:p>
      </dsp:txBody>
      <dsp:txXfrm>
        <a:off x="1365503" y="862800"/>
        <a:ext cx="2901696" cy="712800"/>
      </dsp:txXfrm>
    </dsp:sp>
    <dsp:sp modelId="{1C309861-7037-4C43-8233-AFD1EF457110}">
      <dsp:nvSpPr>
        <dsp:cNvPr id="0" name=""/>
        <dsp:cNvSpPr/>
      </dsp:nvSpPr>
      <dsp:spPr>
        <a:xfrm>
          <a:off x="0" y="1705200"/>
          <a:ext cx="1066800" cy="71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27940" rIns="78232" bIns="27940" numCol="1" spcCol="1270" anchor="ctr" anchorCtr="0">
          <a:noAutofit/>
        </a:bodyPr>
        <a:lstStyle/>
        <a:p>
          <a:pPr marL="0" lvl="0" indent="0" algn="ctr" defTabSz="488950">
            <a:lnSpc>
              <a:spcPct val="90000"/>
            </a:lnSpc>
            <a:spcBef>
              <a:spcPct val="0"/>
            </a:spcBef>
            <a:spcAft>
              <a:spcPct val="35000"/>
            </a:spcAft>
            <a:buNone/>
          </a:pPr>
          <a:r>
            <a:rPr lang="en-IN" sz="1100" b="1" i="1" kern="1200" dirty="0">
              <a:effectLst>
                <a:outerShdw blurRad="38100" dist="38100" dir="2700000" algn="tl">
                  <a:srgbClr val="000000">
                    <a:alpha val="43137"/>
                  </a:srgbClr>
                </a:outerShdw>
              </a:effectLst>
              <a:latin typeface="Amasis MT Pro Medium" panose="02040604050005020304" pitchFamily="18" charset="0"/>
            </a:rPr>
            <a:t>Remote</a:t>
          </a:r>
          <a:r>
            <a:rPr lang="en-IN" sz="1100" b="1" i="1" kern="1200" baseline="0" dirty="0">
              <a:effectLst>
                <a:outerShdw blurRad="38100" dist="38100" dir="2700000" algn="tl">
                  <a:srgbClr val="000000">
                    <a:alpha val="43137"/>
                  </a:srgbClr>
                </a:outerShdw>
              </a:effectLst>
              <a:latin typeface="Amasis MT Pro Medium" panose="02040604050005020304" pitchFamily="18" charset="0"/>
            </a:rPr>
            <a:t> Monitoring </a:t>
          </a:r>
          <a:endParaRPr lang="en-IN" sz="1100" b="1" i="1" kern="1200" dirty="0">
            <a:effectLst>
              <a:outerShdw blurRad="38100" dist="38100" dir="2700000" algn="tl">
                <a:srgbClr val="000000">
                  <a:alpha val="43137"/>
                </a:srgbClr>
              </a:outerShdw>
            </a:effectLst>
            <a:latin typeface="Amasis MT Pro Medium" panose="02040604050005020304" pitchFamily="18" charset="0"/>
          </a:endParaRPr>
        </a:p>
      </dsp:txBody>
      <dsp:txXfrm>
        <a:off x="0" y="1705200"/>
        <a:ext cx="1066800" cy="712800"/>
      </dsp:txXfrm>
    </dsp:sp>
    <dsp:sp modelId="{E114DF7E-BD66-4B1D-AE97-03541F622446}">
      <dsp:nvSpPr>
        <dsp:cNvPr id="0" name=""/>
        <dsp:cNvSpPr/>
      </dsp:nvSpPr>
      <dsp:spPr>
        <a:xfrm>
          <a:off x="1066799" y="1705200"/>
          <a:ext cx="213360" cy="712800"/>
        </a:xfrm>
        <a:prstGeom prst="leftBrace">
          <a:avLst>
            <a:gd name="adj1" fmla="val 35000"/>
            <a:gd name="adj2" fmla="val 50000"/>
          </a:avLst>
        </a:pr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502590-400C-4BED-B08C-463D4DAC8B91}">
      <dsp:nvSpPr>
        <dsp:cNvPr id="0" name=""/>
        <dsp:cNvSpPr/>
      </dsp:nvSpPr>
      <dsp:spPr>
        <a:xfrm>
          <a:off x="1365503" y="1705200"/>
          <a:ext cx="2901696" cy="712800"/>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57150" lvl="1" indent="-57150" algn="ctr" defTabSz="488950">
            <a:lnSpc>
              <a:spcPct val="90000"/>
            </a:lnSpc>
            <a:spcBef>
              <a:spcPct val="0"/>
            </a:spcBef>
            <a:spcAft>
              <a:spcPct val="15000"/>
            </a:spcAft>
            <a:buChar char="•"/>
          </a:pPr>
          <a:r>
            <a:rPr lang="en-IN" sz="1100" kern="1200" dirty="0"/>
            <a:t>After further development, doctors can use it for remote monitoring patients with chronic skin issues to adjust treatment plans and track progress as needed.</a:t>
          </a:r>
        </a:p>
      </dsp:txBody>
      <dsp:txXfrm>
        <a:off x="1365503" y="1705200"/>
        <a:ext cx="2901696" cy="7128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1863D8-665F-425D-A48B-DA53E078980B}">
      <dsp:nvSpPr>
        <dsp:cNvPr id="0" name=""/>
        <dsp:cNvSpPr/>
      </dsp:nvSpPr>
      <dsp:spPr>
        <a:xfrm>
          <a:off x="502751" y="1112"/>
          <a:ext cx="3026628" cy="275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533400">
            <a:lnSpc>
              <a:spcPct val="90000"/>
            </a:lnSpc>
            <a:spcBef>
              <a:spcPct val="0"/>
            </a:spcBef>
            <a:spcAft>
              <a:spcPct val="35000"/>
            </a:spcAft>
            <a:buNone/>
          </a:pPr>
          <a:r>
            <a:rPr lang="en-IN" sz="1200" kern="1200" dirty="0"/>
            <a:t> </a:t>
          </a:r>
        </a:p>
      </dsp:txBody>
      <dsp:txXfrm>
        <a:off x="502751" y="1112"/>
        <a:ext cx="3026628" cy="275148"/>
      </dsp:txXfrm>
    </dsp:sp>
    <dsp:sp modelId="{FE18DD23-09DD-4D8A-98F6-847FFE002066}">
      <dsp:nvSpPr>
        <dsp:cNvPr id="0" name=""/>
        <dsp:cNvSpPr/>
      </dsp:nvSpPr>
      <dsp:spPr>
        <a:xfrm>
          <a:off x="502751" y="276260"/>
          <a:ext cx="708231" cy="560486"/>
        </a:xfrm>
        <a:prstGeom prst="chevron">
          <a:avLst>
            <a:gd name="adj" fmla="val 706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4A662D-97B5-4CCC-9800-D1AE1F27C49B}">
      <dsp:nvSpPr>
        <dsp:cNvPr id="0" name=""/>
        <dsp:cNvSpPr/>
      </dsp:nvSpPr>
      <dsp:spPr>
        <a:xfrm>
          <a:off x="928161" y="276260"/>
          <a:ext cx="708231" cy="560486"/>
        </a:xfrm>
        <a:prstGeom prst="chevron">
          <a:avLst>
            <a:gd name="adj" fmla="val 706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8919A20-3F70-46E8-B50C-95CE56866732}">
      <dsp:nvSpPr>
        <dsp:cNvPr id="0" name=""/>
        <dsp:cNvSpPr/>
      </dsp:nvSpPr>
      <dsp:spPr>
        <a:xfrm>
          <a:off x="1353906" y="276260"/>
          <a:ext cx="708231" cy="560486"/>
        </a:xfrm>
        <a:prstGeom prst="chevron">
          <a:avLst>
            <a:gd name="adj" fmla="val 706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68D864-20E6-44FE-B223-53B242B59E03}">
      <dsp:nvSpPr>
        <dsp:cNvPr id="0" name=""/>
        <dsp:cNvSpPr/>
      </dsp:nvSpPr>
      <dsp:spPr>
        <a:xfrm>
          <a:off x="1779316" y="276260"/>
          <a:ext cx="708231" cy="560486"/>
        </a:xfrm>
        <a:prstGeom prst="chevron">
          <a:avLst>
            <a:gd name="adj" fmla="val 706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033A42-83F5-4158-B633-1AF8DB0AE910}">
      <dsp:nvSpPr>
        <dsp:cNvPr id="0" name=""/>
        <dsp:cNvSpPr/>
      </dsp:nvSpPr>
      <dsp:spPr>
        <a:xfrm>
          <a:off x="2205062" y="276260"/>
          <a:ext cx="708231" cy="560486"/>
        </a:xfrm>
        <a:prstGeom prst="chevron">
          <a:avLst>
            <a:gd name="adj" fmla="val 706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971F13-D786-48A2-B009-B4787A491CD0}">
      <dsp:nvSpPr>
        <dsp:cNvPr id="0" name=""/>
        <dsp:cNvSpPr/>
      </dsp:nvSpPr>
      <dsp:spPr>
        <a:xfrm>
          <a:off x="2630471" y="276260"/>
          <a:ext cx="708231" cy="560486"/>
        </a:xfrm>
        <a:prstGeom prst="chevron">
          <a:avLst>
            <a:gd name="adj" fmla="val 706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46421D-10A6-4B1E-BE6A-3A78EA34EDBC}">
      <dsp:nvSpPr>
        <dsp:cNvPr id="0" name=""/>
        <dsp:cNvSpPr/>
      </dsp:nvSpPr>
      <dsp:spPr>
        <a:xfrm>
          <a:off x="3056217" y="276260"/>
          <a:ext cx="708231" cy="560486"/>
        </a:xfrm>
        <a:prstGeom prst="chevron">
          <a:avLst>
            <a:gd name="adj" fmla="val 706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785E94-CFD8-4A72-9474-0C502955D7D0}">
      <dsp:nvSpPr>
        <dsp:cNvPr id="0" name=""/>
        <dsp:cNvSpPr/>
      </dsp:nvSpPr>
      <dsp:spPr>
        <a:xfrm>
          <a:off x="502751" y="332309"/>
          <a:ext cx="3065974" cy="448389"/>
        </a:xfrm>
        <a:prstGeom prst="rect">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IN" sz="1400" b="1" i="1" kern="1200" dirty="0">
              <a:effectLst>
                <a:outerShdw blurRad="38100" dist="38100" dir="2700000" algn="tl">
                  <a:srgbClr val="000000">
                    <a:alpha val="43137"/>
                  </a:srgbClr>
                </a:outerShdw>
              </a:effectLst>
              <a:latin typeface="Bahnschrift SemiCondensed" panose="020B0502040204020203" pitchFamily="34" charset="0"/>
            </a:rPr>
            <a:t>Mobile</a:t>
          </a:r>
          <a:r>
            <a:rPr lang="en-IN" sz="1400" b="1" i="1" kern="1200" baseline="0" dirty="0">
              <a:effectLst>
                <a:outerShdw blurRad="38100" dist="38100" dir="2700000" algn="tl">
                  <a:srgbClr val="000000">
                    <a:alpha val="43137"/>
                  </a:srgbClr>
                </a:outerShdw>
              </a:effectLst>
              <a:latin typeface="Bahnschrift SemiCondensed" panose="020B0502040204020203" pitchFamily="34" charset="0"/>
            </a:rPr>
            <a:t> app for self assessment </a:t>
          </a:r>
          <a:r>
            <a:rPr lang="en-IN" sz="1200" kern="1200" baseline="0" dirty="0"/>
            <a:t>📱</a:t>
          </a:r>
          <a:endParaRPr lang="en-IN" sz="1200" kern="1200" dirty="0"/>
        </a:p>
      </dsp:txBody>
      <dsp:txXfrm>
        <a:off x="502751" y="332309"/>
        <a:ext cx="3065974" cy="448389"/>
      </dsp:txXfrm>
    </dsp:sp>
    <dsp:sp modelId="{0E11DE5B-A410-4FA8-923A-51E2758B8DBC}">
      <dsp:nvSpPr>
        <dsp:cNvPr id="0" name=""/>
        <dsp:cNvSpPr/>
      </dsp:nvSpPr>
      <dsp:spPr>
        <a:xfrm>
          <a:off x="502751" y="877582"/>
          <a:ext cx="3026628" cy="275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533400">
            <a:lnSpc>
              <a:spcPct val="90000"/>
            </a:lnSpc>
            <a:spcBef>
              <a:spcPct val="0"/>
            </a:spcBef>
            <a:spcAft>
              <a:spcPct val="35000"/>
            </a:spcAft>
            <a:buNone/>
          </a:pPr>
          <a:r>
            <a:rPr lang="en-IN" sz="1200" kern="1200" dirty="0"/>
            <a:t> </a:t>
          </a:r>
        </a:p>
      </dsp:txBody>
      <dsp:txXfrm>
        <a:off x="502751" y="877582"/>
        <a:ext cx="3026628" cy="275148"/>
      </dsp:txXfrm>
    </dsp:sp>
    <dsp:sp modelId="{D81E4659-21BF-49DA-86A8-825DC43018C2}">
      <dsp:nvSpPr>
        <dsp:cNvPr id="0" name=""/>
        <dsp:cNvSpPr/>
      </dsp:nvSpPr>
      <dsp:spPr>
        <a:xfrm>
          <a:off x="502751" y="1152730"/>
          <a:ext cx="708231" cy="560486"/>
        </a:xfrm>
        <a:prstGeom prst="chevron">
          <a:avLst>
            <a:gd name="adj" fmla="val 706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61D507-CFE5-42A7-92FC-564684EF7870}">
      <dsp:nvSpPr>
        <dsp:cNvPr id="0" name=""/>
        <dsp:cNvSpPr/>
      </dsp:nvSpPr>
      <dsp:spPr>
        <a:xfrm>
          <a:off x="928161" y="1152730"/>
          <a:ext cx="708231" cy="560486"/>
        </a:xfrm>
        <a:prstGeom prst="chevron">
          <a:avLst>
            <a:gd name="adj" fmla="val 706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A8614F-A6FA-45C4-82CE-A13107535DC6}">
      <dsp:nvSpPr>
        <dsp:cNvPr id="0" name=""/>
        <dsp:cNvSpPr/>
      </dsp:nvSpPr>
      <dsp:spPr>
        <a:xfrm>
          <a:off x="1353906" y="1152730"/>
          <a:ext cx="708231" cy="560486"/>
        </a:xfrm>
        <a:prstGeom prst="chevron">
          <a:avLst>
            <a:gd name="adj" fmla="val 706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2FA7B6-08F2-44B7-A10E-E0EE74727431}">
      <dsp:nvSpPr>
        <dsp:cNvPr id="0" name=""/>
        <dsp:cNvSpPr/>
      </dsp:nvSpPr>
      <dsp:spPr>
        <a:xfrm>
          <a:off x="1779316" y="1152730"/>
          <a:ext cx="708231" cy="560486"/>
        </a:xfrm>
        <a:prstGeom prst="chevron">
          <a:avLst>
            <a:gd name="adj" fmla="val 706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A08C50-5593-4309-BBB7-EDB1A8329393}">
      <dsp:nvSpPr>
        <dsp:cNvPr id="0" name=""/>
        <dsp:cNvSpPr/>
      </dsp:nvSpPr>
      <dsp:spPr>
        <a:xfrm>
          <a:off x="2205062" y="1152730"/>
          <a:ext cx="708231" cy="560486"/>
        </a:xfrm>
        <a:prstGeom prst="chevron">
          <a:avLst>
            <a:gd name="adj" fmla="val 706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7276C3-FAC4-459C-B1CC-8AC16FE6F4B8}">
      <dsp:nvSpPr>
        <dsp:cNvPr id="0" name=""/>
        <dsp:cNvSpPr/>
      </dsp:nvSpPr>
      <dsp:spPr>
        <a:xfrm>
          <a:off x="2630471" y="1152730"/>
          <a:ext cx="708231" cy="560486"/>
        </a:xfrm>
        <a:prstGeom prst="chevron">
          <a:avLst>
            <a:gd name="adj" fmla="val 706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D08F4B-BFE7-4896-B51B-EF6D160CAB3A}">
      <dsp:nvSpPr>
        <dsp:cNvPr id="0" name=""/>
        <dsp:cNvSpPr/>
      </dsp:nvSpPr>
      <dsp:spPr>
        <a:xfrm>
          <a:off x="3056217" y="1152730"/>
          <a:ext cx="708231" cy="560486"/>
        </a:xfrm>
        <a:prstGeom prst="chevron">
          <a:avLst>
            <a:gd name="adj" fmla="val 706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77A563-02F8-4C7B-AD4E-82E47424ECC3}">
      <dsp:nvSpPr>
        <dsp:cNvPr id="0" name=""/>
        <dsp:cNvSpPr/>
      </dsp:nvSpPr>
      <dsp:spPr>
        <a:xfrm>
          <a:off x="502751" y="1208779"/>
          <a:ext cx="3065974" cy="448389"/>
        </a:xfrm>
        <a:prstGeom prst="rect">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IN" sz="1400" b="1" i="1" kern="1200" dirty="0">
              <a:effectLst>
                <a:outerShdw blurRad="38100" dist="38100" dir="2700000" algn="tl">
                  <a:srgbClr val="000000">
                    <a:alpha val="43137"/>
                  </a:srgbClr>
                </a:outerShdw>
              </a:effectLst>
              <a:latin typeface="Bahnschrift SemiCondensed" panose="020B0502040204020203" pitchFamily="34" charset="0"/>
            </a:rPr>
            <a:t>Web-based platform for Dermatologists</a:t>
          </a:r>
          <a:r>
            <a:rPr lang="en-IN" sz="1200" kern="1200" dirty="0"/>
            <a:t>👨🏻‍⚕</a:t>
          </a:r>
        </a:p>
      </dsp:txBody>
      <dsp:txXfrm>
        <a:off x="502751" y="1208779"/>
        <a:ext cx="3065974" cy="448389"/>
      </dsp:txXfrm>
    </dsp:sp>
    <dsp:sp modelId="{88C2079E-5261-4F3B-AB14-55D0F3E10202}">
      <dsp:nvSpPr>
        <dsp:cNvPr id="0" name=""/>
        <dsp:cNvSpPr/>
      </dsp:nvSpPr>
      <dsp:spPr>
        <a:xfrm>
          <a:off x="502751" y="1754052"/>
          <a:ext cx="3026628" cy="275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b" anchorCtr="0">
          <a:noAutofit/>
        </a:bodyPr>
        <a:lstStyle/>
        <a:p>
          <a:pPr marL="0" lvl="0" indent="0" algn="l" defTabSz="533400">
            <a:lnSpc>
              <a:spcPct val="90000"/>
            </a:lnSpc>
            <a:spcBef>
              <a:spcPct val="0"/>
            </a:spcBef>
            <a:spcAft>
              <a:spcPct val="35000"/>
            </a:spcAft>
            <a:buNone/>
          </a:pPr>
          <a:r>
            <a:rPr lang="en-IN" sz="1200" kern="1200" dirty="0"/>
            <a:t> </a:t>
          </a:r>
        </a:p>
      </dsp:txBody>
      <dsp:txXfrm>
        <a:off x="502751" y="1754052"/>
        <a:ext cx="3026628" cy="275148"/>
      </dsp:txXfrm>
    </dsp:sp>
    <dsp:sp modelId="{71C9B52C-840F-45FE-964E-9E75A008B02F}">
      <dsp:nvSpPr>
        <dsp:cNvPr id="0" name=""/>
        <dsp:cNvSpPr/>
      </dsp:nvSpPr>
      <dsp:spPr>
        <a:xfrm>
          <a:off x="502751" y="2029200"/>
          <a:ext cx="708231" cy="560486"/>
        </a:xfrm>
        <a:prstGeom prst="chevron">
          <a:avLst>
            <a:gd name="adj" fmla="val 706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5F6758F-9D0F-4890-B35C-8868EFF54737}">
      <dsp:nvSpPr>
        <dsp:cNvPr id="0" name=""/>
        <dsp:cNvSpPr/>
      </dsp:nvSpPr>
      <dsp:spPr>
        <a:xfrm>
          <a:off x="928161" y="2029200"/>
          <a:ext cx="708231" cy="560486"/>
        </a:xfrm>
        <a:prstGeom prst="chevron">
          <a:avLst>
            <a:gd name="adj" fmla="val 706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F3C8C0-E97B-4CD4-A628-6FA2042E6F0F}">
      <dsp:nvSpPr>
        <dsp:cNvPr id="0" name=""/>
        <dsp:cNvSpPr/>
      </dsp:nvSpPr>
      <dsp:spPr>
        <a:xfrm>
          <a:off x="1353906" y="2029200"/>
          <a:ext cx="708231" cy="560486"/>
        </a:xfrm>
        <a:prstGeom prst="chevron">
          <a:avLst>
            <a:gd name="adj" fmla="val 706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C55ECA-EE05-4D6D-92A3-A4F57A671DEB}">
      <dsp:nvSpPr>
        <dsp:cNvPr id="0" name=""/>
        <dsp:cNvSpPr/>
      </dsp:nvSpPr>
      <dsp:spPr>
        <a:xfrm>
          <a:off x="1779316" y="2029200"/>
          <a:ext cx="708231" cy="560486"/>
        </a:xfrm>
        <a:prstGeom prst="chevron">
          <a:avLst>
            <a:gd name="adj" fmla="val 706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EB3CC1-DAE8-4FE9-9616-5BF68519B653}">
      <dsp:nvSpPr>
        <dsp:cNvPr id="0" name=""/>
        <dsp:cNvSpPr/>
      </dsp:nvSpPr>
      <dsp:spPr>
        <a:xfrm>
          <a:off x="2205062" y="2029200"/>
          <a:ext cx="708231" cy="560486"/>
        </a:xfrm>
        <a:prstGeom prst="chevron">
          <a:avLst>
            <a:gd name="adj" fmla="val 706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352C0B8-3CE6-4B98-870F-6DCEE182A0D4}">
      <dsp:nvSpPr>
        <dsp:cNvPr id="0" name=""/>
        <dsp:cNvSpPr/>
      </dsp:nvSpPr>
      <dsp:spPr>
        <a:xfrm>
          <a:off x="2630471" y="2029200"/>
          <a:ext cx="708231" cy="560486"/>
        </a:xfrm>
        <a:prstGeom prst="chevron">
          <a:avLst>
            <a:gd name="adj" fmla="val 706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A4F4C5-7597-4DF7-8187-6D9937009AF4}">
      <dsp:nvSpPr>
        <dsp:cNvPr id="0" name=""/>
        <dsp:cNvSpPr/>
      </dsp:nvSpPr>
      <dsp:spPr>
        <a:xfrm>
          <a:off x="3056217" y="2029200"/>
          <a:ext cx="708231" cy="560486"/>
        </a:xfrm>
        <a:prstGeom prst="chevron">
          <a:avLst>
            <a:gd name="adj" fmla="val 7061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6F5DB5-62B5-4494-B9E8-8F32595FC877}">
      <dsp:nvSpPr>
        <dsp:cNvPr id="0" name=""/>
        <dsp:cNvSpPr/>
      </dsp:nvSpPr>
      <dsp:spPr>
        <a:xfrm>
          <a:off x="502751" y="2085249"/>
          <a:ext cx="3065974" cy="448389"/>
        </a:xfrm>
        <a:prstGeom prst="rect">
          <a:avLst/>
        </a:prstGeom>
        <a:solidFill>
          <a:schemeClr val="lt1">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622300">
            <a:lnSpc>
              <a:spcPct val="90000"/>
            </a:lnSpc>
            <a:spcBef>
              <a:spcPct val="0"/>
            </a:spcBef>
            <a:spcAft>
              <a:spcPct val="35000"/>
            </a:spcAft>
            <a:buNone/>
          </a:pPr>
          <a:r>
            <a:rPr lang="en-IN" sz="1400" b="1" i="1" kern="1200" dirty="0">
              <a:effectLst>
                <a:outerShdw blurRad="38100" dist="38100" dir="2700000" algn="tl">
                  <a:srgbClr val="000000">
                    <a:alpha val="43137"/>
                  </a:srgbClr>
                </a:outerShdw>
              </a:effectLst>
              <a:latin typeface="Bahnschrift SemiCondensed" panose="020B0502040204020203" pitchFamily="34" charset="0"/>
            </a:rPr>
            <a:t>Research tool 📚</a:t>
          </a:r>
        </a:p>
      </dsp:txBody>
      <dsp:txXfrm>
        <a:off x="502751" y="2085249"/>
        <a:ext cx="3065974" cy="4483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4A9465-5ADA-4E72-93B5-9DCDA9779F81}">
      <dsp:nvSpPr>
        <dsp:cNvPr id="0" name=""/>
        <dsp:cNvSpPr/>
      </dsp:nvSpPr>
      <dsp:spPr>
        <a:xfrm>
          <a:off x="582015" y="0"/>
          <a:ext cx="2590800" cy="2590800"/>
        </a:xfrm>
        <a:prstGeom prst="triangl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F322E6-744F-4477-B553-F6A2D1EF6329}">
      <dsp:nvSpPr>
        <dsp:cNvPr id="0" name=""/>
        <dsp:cNvSpPr/>
      </dsp:nvSpPr>
      <dsp:spPr>
        <a:xfrm>
          <a:off x="1848273" y="152400"/>
          <a:ext cx="1779116" cy="582476"/>
        </a:xfrm>
        <a:prstGeom prst="round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b="1" i="1" kern="1200" dirty="0">
              <a:effectLst>
                <a:outerShdw blurRad="38100" dist="38100" dir="2700000" algn="tl">
                  <a:srgbClr val="000000">
                    <a:alpha val="43137"/>
                  </a:srgbClr>
                </a:outerShdw>
              </a:effectLst>
              <a:latin typeface="Aparajita" panose="02020603050405020304" pitchFamily="18" charset="0"/>
              <a:cs typeface="Aparajita" panose="02020603050405020304" pitchFamily="18" charset="0"/>
            </a:rPr>
            <a:t>Building</a:t>
          </a:r>
          <a:r>
            <a:rPr lang="en-IN" sz="1000" b="1" i="1" kern="1200" baseline="0" dirty="0">
              <a:effectLst>
                <a:outerShdw blurRad="38100" dist="38100" dir="2700000" algn="tl">
                  <a:srgbClr val="000000">
                    <a:alpha val="43137"/>
                  </a:srgbClr>
                </a:outerShdw>
              </a:effectLst>
              <a:latin typeface="Aparajita" panose="02020603050405020304" pitchFamily="18" charset="0"/>
              <a:cs typeface="Aparajita" panose="02020603050405020304" pitchFamily="18" charset="0"/>
            </a:rPr>
            <a:t> a huge dataset for model training with different skin tones, image quality, lighting.</a:t>
          </a:r>
          <a:endParaRPr lang="en-IN" sz="1000" b="1" i="1" kern="1200" dirty="0">
            <a:effectLst>
              <a:outerShdw blurRad="38100" dist="38100" dir="2700000" algn="tl">
                <a:srgbClr val="000000">
                  <a:alpha val="43137"/>
                </a:srgbClr>
              </a:outerShdw>
            </a:effectLst>
            <a:latin typeface="Aparajita" panose="02020603050405020304" pitchFamily="18" charset="0"/>
            <a:cs typeface="Aparajita" panose="02020603050405020304" pitchFamily="18" charset="0"/>
          </a:endParaRPr>
        </a:p>
      </dsp:txBody>
      <dsp:txXfrm>
        <a:off x="1876707" y="180834"/>
        <a:ext cx="1722248" cy="525608"/>
      </dsp:txXfrm>
    </dsp:sp>
    <dsp:sp modelId="{06B5F6A2-B400-44AE-8738-E6D70D31266D}">
      <dsp:nvSpPr>
        <dsp:cNvPr id="0" name=""/>
        <dsp:cNvSpPr/>
      </dsp:nvSpPr>
      <dsp:spPr>
        <a:xfrm>
          <a:off x="1877415" y="874386"/>
          <a:ext cx="1684020" cy="573414"/>
        </a:xfrm>
        <a:prstGeom prst="round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b="1" i="1" kern="1200" dirty="0">
              <a:effectLst>
                <a:outerShdw blurRad="38100" dist="38100" dir="2700000" algn="tl">
                  <a:srgbClr val="000000">
                    <a:alpha val="43137"/>
                  </a:srgbClr>
                </a:outerShdw>
              </a:effectLst>
              <a:latin typeface="Aparajita" panose="02020603050405020304" pitchFamily="18" charset="0"/>
              <a:cs typeface="Aparajita" panose="02020603050405020304" pitchFamily="18" charset="0"/>
            </a:rPr>
            <a:t>Accuracy</a:t>
          </a:r>
          <a:r>
            <a:rPr lang="en-IN" sz="1000" b="1" i="1" kern="1200" baseline="0" dirty="0">
              <a:effectLst>
                <a:outerShdw blurRad="38100" dist="38100" dir="2700000" algn="tl">
                  <a:srgbClr val="000000">
                    <a:alpha val="43137"/>
                  </a:srgbClr>
                </a:outerShdw>
              </a:effectLst>
              <a:latin typeface="Aparajita" panose="02020603050405020304" pitchFamily="18" charset="0"/>
              <a:cs typeface="Aparajita" panose="02020603050405020304" pitchFamily="18" charset="0"/>
            </a:rPr>
            <a:t> limits as even best models aren’t perfect and have errors in predictions</a:t>
          </a:r>
          <a:r>
            <a:rPr lang="en-IN" sz="700" b="1" i="1" kern="1200" baseline="0" dirty="0">
              <a:effectLst>
                <a:outerShdw blurRad="38100" dist="38100" dir="2700000" algn="tl">
                  <a:srgbClr val="000000">
                    <a:alpha val="43137"/>
                  </a:srgbClr>
                </a:outerShdw>
              </a:effectLst>
              <a:latin typeface="Aparajita" panose="02020603050405020304" pitchFamily="18" charset="0"/>
              <a:cs typeface="Aparajita" panose="02020603050405020304" pitchFamily="18" charset="0"/>
            </a:rPr>
            <a:t>.</a:t>
          </a:r>
          <a:endParaRPr lang="en-IN" sz="700" b="1" i="1" kern="1200" dirty="0">
            <a:effectLst>
              <a:outerShdw blurRad="38100" dist="38100" dir="2700000" algn="tl">
                <a:srgbClr val="000000">
                  <a:alpha val="43137"/>
                </a:srgbClr>
              </a:outerShdw>
            </a:effectLst>
            <a:latin typeface="Aparajita" panose="02020603050405020304" pitchFamily="18" charset="0"/>
            <a:cs typeface="Aparajita" panose="02020603050405020304" pitchFamily="18" charset="0"/>
          </a:endParaRPr>
        </a:p>
      </dsp:txBody>
      <dsp:txXfrm>
        <a:off x="1905407" y="902378"/>
        <a:ext cx="1628036" cy="517430"/>
      </dsp:txXfrm>
    </dsp:sp>
    <dsp:sp modelId="{62EA2C83-5F7D-4508-8D2D-256B94F13D4D}">
      <dsp:nvSpPr>
        <dsp:cNvPr id="0" name=""/>
        <dsp:cNvSpPr/>
      </dsp:nvSpPr>
      <dsp:spPr>
        <a:xfrm>
          <a:off x="1877415" y="1563054"/>
          <a:ext cx="1684020" cy="494347"/>
        </a:xfrm>
        <a:prstGeom prst="round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i="1" kern="1200" dirty="0">
              <a:effectLst>
                <a:outerShdw blurRad="38100" dist="38100" dir="2700000" algn="tl">
                  <a:srgbClr val="000000">
                    <a:alpha val="43137"/>
                  </a:srgbClr>
                </a:outerShdw>
              </a:effectLst>
              <a:latin typeface="Aparajita" panose="02020603050405020304" pitchFamily="18" charset="0"/>
              <a:cs typeface="Aparajita" panose="02020603050405020304" pitchFamily="18" charset="0"/>
            </a:rPr>
            <a:t>Ensuring data security &amp; privacy of users.</a:t>
          </a:r>
        </a:p>
      </dsp:txBody>
      <dsp:txXfrm>
        <a:off x="1901547" y="1587186"/>
        <a:ext cx="1635756" cy="446083"/>
      </dsp:txXfrm>
    </dsp:sp>
    <dsp:sp modelId="{74966011-A092-464C-A0E4-53AEE52C949A}">
      <dsp:nvSpPr>
        <dsp:cNvPr id="0" name=""/>
        <dsp:cNvSpPr/>
      </dsp:nvSpPr>
      <dsp:spPr>
        <a:xfrm>
          <a:off x="1869484" y="2209801"/>
          <a:ext cx="1684020" cy="281344"/>
        </a:xfrm>
        <a:prstGeom prst="round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b="1" i="1" kern="1200" dirty="0">
              <a:latin typeface="Aparajita" panose="02020603050405020304" pitchFamily="18" charset="0"/>
              <a:cs typeface="Aparajita" panose="02020603050405020304" pitchFamily="18" charset="0"/>
            </a:rPr>
            <a:t>Launching and computing cost.</a:t>
          </a:r>
        </a:p>
      </dsp:txBody>
      <dsp:txXfrm>
        <a:off x="1883218" y="2223535"/>
        <a:ext cx="1656552" cy="253876"/>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VerticalAccentList">
  <dgm:title val=""/>
  <dgm:desc val=""/>
  <dgm:catLst>
    <dgm:cat type="list" pri="16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dgm:chPref/>
      <dgm:dir/>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constrLst>
      <dgm:constr type="primFontSz" for="des" forName="parenttext" refType="primFontSz" refFor="des" refForName="childtext" op="gte"/>
      <dgm:constr type="w" for="ch" forName="composite" refType="w"/>
      <dgm:constr type="h" for="ch" forName="composite" refType="h"/>
      <dgm:constr type="w" for="ch" forName="parallelogramComposite" refType="w"/>
      <dgm:constr type="h" for="ch" forName="parallelogramComposite" refType="h"/>
      <dgm:constr type="w" for="ch" forName="parenttextcomposite" refType="w" fact="0.9"/>
      <dgm:constr type="h" for="ch" forName="parenttextcomposite" refType="h" fact="0.6"/>
      <dgm:constr type="h" for="ch" forName="sibTrans" refType="h" refFor="ch" refForName="composite" op="equ" fact="0.02"/>
      <dgm:constr type="h" for="ch" forName="sibTrans" op="equ"/>
    </dgm:constrLst>
    <dgm:forEach name="nodesForEach" axis="ch" ptType="node">
      <dgm:layoutNode name="parenttextcomposite">
        <dgm:alg type="composite">
          <dgm:param type="ar" val="11"/>
        </dgm:alg>
        <dgm:shape xmlns:r="http://schemas.openxmlformats.org/officeDocument/2006/relationships" r:blip="">
          <dgm:adjLst/>
        </dgm:shape>
        <dgm:constrLst>
          <dgm:constr type="h" for="ch" forName="parenttext" refType="h"/>
          <dgm:constr type="w" for="ch" forName="parenttext" refType="w"/>
        </dgm:constrLst>
        <dgm:layoutNode name="parenttext" styleLbl="revTx">
          <dgm:varLst>
            <dgm:chMax/>
            <dgm:chPref val="2"/>
            <dgm:bulletEnabled val="1"/>
          </dgm:varLst>
          <dgm:choose name="Name4">
            <dgm:if name="Name5" func="var" arg="dir" op="equ" val="norm">
              <dgm:alg type="tx">
                <dgm:param type="parTxLTRAlign" val="l"/>
                <dgm:param type="txAnchorVert" val="b"/>
              </dgm:alg>
            </dgm:if>
            <dgm:else name="Name6">
              <dgm:alg type="tx">
                <dgm:param type="parTxLTRAlign" val="r"/>
                <dgm:param type="txAnchorVert" val="b"/>
              </dgm:alg>
            </dgm:else>
          </dgm:choose>
          <dgm:shape xmlns:r="http://schemas.openxmlformats.org/officeDocument/2006/relationships" type="rect" r:blip="">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choose name="Name7">
        <dgm:if name="Name8" axis="ch" ptType="node" func="cnt" op="gte" val="1">
          <dgm:layoutNode name="composite">
            <dgm:alg type="composite">
              <dgm:param type="ar" val="6"/>
            </dgm:alg>
            <dgm:shape xmlns:r="http://schemas.openxmlformats.org/officeDocument/2006/relationships" r:blip="">
              <dgm:adjLst/>
            </dgm:shape>
            <dgm:choose name="Name9">
              <dgm:if name="Name10" func="var" arg="dir" op="equ" val="norm">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301"/>
                  <dgm:constr type="t" for="ch" forName="childtext" refType="h" fact="0.1"/>
                  <dgm:constr type="w" for="ch" forName="childtext" refType="w" fact="0.9117"/>
                  <dgm:constr type="h" for="ch" forName="childtext" refType="h" fact="0.8"/>
                </dgm:constrLst>
              </dgm:if>
              <dgm:else name="Name11">
                <dgm:constrLst>
                  <dgm:constr type="l" for="ch" forName="chevron1" refType="w" fact="0.0301"/>
                  <dgm:constr type="t" for="ch" forName="chevron1" refType="h" fact="0"/>
                  <dgm:constr type="w" for="ch" forName="chevron1" refType="w" fact="0.2106"/>
                  <dgm:constr type="h" for="ch" forName="chevron1" refType="h"/>
                  <dgm:constr type="l" for="ch" forName="chevron2" refType="w" fact="0.1566"/>
                  <dgm:constr type="t" for="ch" forName="chevron2" refType="h" fact="0"/>
                  <dgm:constr type="w" for="ch" forName="chevron2" refType="w" fact="0.2106"/>
                  <dgm:constr type="h" for="ch" forName="chevron2" refType="h"/>
                  <dgm:constr type="l" for="ch" forName="chevron3" refType="w" fact="0.2832"/>
                  <dgm:constr type="t" for="ch" forName="chevron3" refType="h" fact="0"/>
                  <dgm:constr type="w" for="ch" forName="chevron3" refType="w" fact="0.2106"/>
                  <dgm:constr type="h" for="ch" forName="chevron3" refType="h"/>
                  <dgm:constr type="l" for="ch" forName="chevron4" refType="w" fact="0.4097"/>
                  <dgm:constr type="t" for="ch" forName="chevron4" refType="h" fact="0"/>
                  <dgm:constr type="w" for="ch" forName="chevron4" refType="w" fact="0.2106"/>
                  <dgm:constr type="h" for="ch" forName="chevron4" refType="h"/>
                  <dgm:constr type="l" for="ch" forName="chevron5" refType="w" fact="0.5363"/>
                  <dgm:constr type="t" for="ch" forName="chevron5" refType="h" fact="0"/>
                  <dgm:constr type="w" for="ch" forName="chevron5" refType="w" fact="0.2106"/>
                  <dgm:constr type="h" for="ch" forName="chevron5" refType="h"/>
                  <dgm:constr type="l" for="ch" forName="chevron6" refType="w" fact="0.6628"/>
                  <dgm:constr type="t" for="ch" forName="chevron6" refType="h" fact="0"/>
                  <dgm:constr type="w" for="ch" forName="chevron6" refType="w" fact="0.2106"/>
                  <dgm:constr type="h" for="ch" forName="chevron6" refType="h"/>
                  <dgm:constr type="l" for="ch" forName="chevron7" refType="w" fact="0.7894"/>
                  <dgm:constr type="t" for="ch" forName="chevron7" refType="h" fact="0"/>
                  <dgm:constr type="w" for="ch" forName="chevron7" refType="w" fact="0.2106"/>
                  <dgm:constr type="h" for="ch" forName="chevron7" refType="h"/>
                  <dgm:constr type="l" for="ch" forName="childtext" refType="w" fact="0.0883"/>
                  <dgm:constr type="t" for="ch" forName="childtext" refType="h" fact="0.1"/>
                  <dgm:constr type="w" for="ch" forName="childtext" refType="w" fact="0.9117"/>
                  <dgm:constr type="h" for="ch" forName="childtext" refType="h" fact="0.8"/>
                </dgm:constrLst>
              </dgm:else>
            </dgm:choose>
            <dgm:ruleLst/>
            <dgm:layoutNode name="chevron1" styleLbl="alignNode1">
              <dgm:alg type="sp"/>
              <dgm:choose name="Name12">
                <dgm:if name="Name13" func="var" arg="dir" op="equ" val="norm">
                  <dgm:shape xmlns:r="http://schemas.openxmlformats.org/officeDocument/2006/relationships" type="chevron" r:blip="">
                    <dgm:adjLst>
                      <dgm:adj idx="1" val="0.7061"/>
                    </dgm:adjLst>
                  </dgm:shape>
                </dgm:if>
                <dgm:else name="Name14">
                  <dgm:shape xmlns:r="http://schemas.openxmlformats.org/officeDocument/2006/relationships" rot="180" type="chevron" r:blip="">
                    <dgm:adjLst>
                      <dgm:adj idx="1" val="0.7061"/>
                    </dgm:adjLst>
                  </dgm:shape>
                </dgm:else>
              </dgm:choose>
              <dgm:presOf/>
            </dgm:layoutNode>
            <dgm:layoutNode name="chevron2" styleLbl="alignNode1">
              <dgm:alg type="sp"/>
              <dgm:choose name="Name15">
                <dgm:if name="Name16" func="var" arg="dir" op="equ" val="norm">
                  <dgm:shape xmlns:r="http://schemas.openxmlformats.org/officeDocument/2006/relationships" type="chevron" r:blip="">
                    <dgm:adjLst>
                      <dgm:adj idx="1" val="0.7061"/>
                    </dgm:adjLst>
                  </dgm:shape>
                </dgm:if>
                <dgm:else name="Name17">
                  <dgm:shape xmlns:r="http://schemas.openxmlformats.org/officeDocument/2006/relationships" rot="180" type="chevron" r:blip="">
                    <dgm:adjLst>
                      <dgm:adj idx="1" val="0.7061"/>
                    </dgm:adjLst>
                  </dgm:shape>
                </dgm:else>
              </dgm:choose>
              <dgm:presOf/>
            </dgm:layoutNode>
            <dgm:layoutNode name="chevron3" styleLbl="alignNode1">
              <dgm:alg type="sp"/>
              <dgm:choose name="Name18">
                <dgm:if name="Name19" func="var" arg="dir" op="equ" val="norm">
                  <dgm:shape xmlns:r="http://schemas.openxmlformats.org/officeDocument/2006/relationships" type="chevron" r:blip="">
                    <dgm:adjLst>
                      <dgm:adj idx="1" val="0.7061"/>
                    </dgm:adjLst>
                  </dgm:shape>
                </dgm:if>
                <dgm:else name="Name20">
                  <dgm:shape xmlns:r="http://schemas.openxmlformats.org/officeDocument/2006/relationships" rot="180" type="chevron" r:blip="">
                    <dgm:adjLst>
                      <dgm:adj idx="1" val="0.7061"/>
                    </dgm:adjLst>
                  </dgm:shape>
                </dgm:else>
              </dgm:choose>
              <dgm:presOf/>
            </dgm:layoutNode>
            <dgm:layoutNode name="chevron4" styleLbl="alignNode1">
              <dgm:alg type="sp"/>
              <dgm:choose name="Name21">
                <dgm:if name="Name22" func="var" arg="dir" op="equ" val="norm">
                  <dgm:shape xmlns:r="http://schemas.openxmlformats.org/officeDocument/2006/relationships" type="chevron" r:blip="">
                    <dgm:adjLst>
                      <dgm:adj idx="1" val="0.7061"/>
                    </dgm:adjLst>
                  </dgm:shape>
                </dgm:if>
                <dgm:else name="Name23">
                  <dgm:shape xmlns:r="http://schemas.openxmlformats.org/officeDocument/2006/relationships" rot="180" type="chevron" r:blip="">
                    <dgm:adjLst>
                      <dgm:adj idx="1" val="0.7061"/>
                    </dgm:adjLst>
                  </dgm:shape>
                </dgm:else>
              </dgm:choose>
              <dgm:presOf/>
            </dgm:layoutNode>
            <dgm:layoutNode name="chevron5" styleLbl="alignNode1">
              <dgm:alg type="sp"/>
              <dgm:choose name="Name24">
                <dgm:if name="Name25" func="var" arg="dir" op="equ" val="norm">
                  <dgm:shape xmlns:r="http://schemas.openxmlformats.org/officeDocument/2006/relationships" type="chevron" r:blip="">
                    <dgm:adjLst>
                      <dgm:adj idx="1" val="0.7061"/>
                    </dgm:adjLst>
                  </dgm:shape>
                </dgm:if>
                <dgm:else name="Name26">
                  <dgm:shape xmlns:r="http://schemas.openxmlformats.org/officeDocument/2006/relationships" rot="180" type="chevron" r:blip="">
                    <dgm:adjLst>
                      <dgm:adj idx="1" val="0.7061"/>
                    </dgm:adjLst>
                  </dgm:shape>
                </dgm:else>
              </dgm:choose>
              <dgm:presOf/>
            </dgm:layoutNode>
            <dgm:layoutNode name="chevron6" styleLbl="alignNode1">
              <dgm:alg type="sp"/>
              <dgm:choose name="Name27">
                <dgm:if name="Name28" func="var" arg="dir" op="equ" val="norm">
                  <dgm:shape xmlns:r="http://schemas.openxmlformats.org/officeDocument/2006/relationships" type="chevron" r:blip="">
                    <dgm:adjLst>
                      <dgm:adj idx="1" val="0.7061"/>
                    </dgm:adjLst>
                  </dgm:shape>
                </dgm:if>
                <dgm:else name="Name29">
                  <dgm:shape xmlns:r="http://schemas.openxmlformats.org/officeDocument/2006/relationships" rot="180" type="chevron" r:blip="">
                    <dgm:adjLst>
                      <dgm:adj idx="1" val="0.7061"/>
                    </dgm:adjLst>
                  </dgm:shape>
                </dgm:else>
              </dgm:choose>
              <dgm:presOf/>
            </dgm:layoutNode>
            <dgm:layoutNode name="chevron7" styleLbl="alignNode1">
              <dgm:alg type="sp"/>
              <dgm:choose name="Name30">
                <dgm:if name="Name31" func="var" arg="dir" op="equ" val="norm">
                  <dgm:shape xmlns:r="http://schemas.openxmlformats.org/officeDocument/2006/relationships" type="chevron" r:blip="">
                    <dgm:adjLst>
                      <dgm:adj idx="1" val="0.7061"/>
                    </dgm:adjLst>
                  </dgm:shape>
                </dgm:if>
                <dgm:else name="Name32">
                  <dgm:shape xmlns:r="http://schemas.openxmlformats.org/officeDocument/2006/relationships" rot="180" type="chevron" r:blip="">
                    <dgm:adjLst>
                      <dgm:adj idx="1" val="0.7061"/>
                    </dgm:adjLst>
                  </dgm:shape>
                </dgm:else>
              </dgm:choose>
              <dgm:presOf/>
            </dgm:layoutNode>
            <dgm:layoutNode name="childtext" styleLbl="solidFgAcc1">
              <dgm:varLst>
                <dgm:chMax/>
                <dgm:chPref val="0"/>
                <dgm:bulletEnabled val="1"/>
              </dgm:varLst>
              <dgm:choose name="Name33">
                <dgm:if name="Name34" func="var" arg="dir" op="equ" val="norm">
                  <dgm:alg type="tx">
                    <dgm:param type="parTxLTRAlign" val="l"/>
                    <dgm:param type="txAnchorVertCh" val="t"/>
                  </dgm:alg>
                </dgm:if>
                <dgm:else name="Name35">
                  <dgm:alg type="tx">
                    <dgm:param type="parTxLTRAlign" val="r"/>
                    <dgm:param type="shpTxLTRAlignCh" val="r"/>
                    <dgm:param type="txAnchorVertCh" val="t"/>
                  </dgm:alg>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dgm:if>
        <dgm:else name="Name36">
          <dgm:layoutNode name="parallelogramComposite">
            <dgm:alg type="composite">
              <dgm:param type="ar" val="50"/>
            </dgm:alg>
            <dgm:shape xmlns:r="http://schemas.openxmlformats.org/officeDocument/2006/relationships" r:blip="">
              <dgm:adjLst/>
            </dgm:shape>
            <dgm:constrLst>
              <dgm:constr type="l" for="ch" forName="parallelogram1" refType="w" fact="0"/>
              <dgm:constr type="t" for="ch" forName="parallelogram1" refType="h" fact="0"/>
              <dgm:constr type="w" for="ch" forName="parallelogram1" refType="w" fact="0.12"/>
              <dgm:constr type="h" for="ch" forName="parallelogram1" refType="h"/>
              <dgm:constr type="l" for="ch" forName="parallelogram2" refType="w" fact="0.127"/>
              <dgm:constr type="t" for="ch" forName="parallelogram2" refType="h" fact="0"/>
              <dgm:constr type="w" for="ch" forName="parallelogram2" refType="w" fact="0.12"/>
              <dgm:constr type="h" for="ch" forName="parallelogram2" refType="h"/>
              <dgm:constr type="l" for="ch" forName="parallelogram3" refType="w" fact="0.254"/>
              <dgm:constr type="t" for="ch" forName="parallelogram3" refType="h" fact="0"/>
              <dgm:constr type="w" for="ch" forName="parallelogram3" refType="w" fact="0.12"/>
              <dgm:constr type="h" for="ch" forName="parallelogram3" refType="h"/>
              <dgm:constr type="l" for="ch" forName="parallelogram4" refType="w" fact="0.381"/>
              <dgm:constr type="t" for="ch" forName="parallelogram4" refType="h" fact="0"/>
              <dgm:constr type="w" for="ch" forName="parallelogram4" refType="w" fact="0.12"/>
              <dgm:constr type="h" for="ch" forName="parallelogram4" refType="h"/>
              <dgm:constr type="l" for="ch" forName="parallelogram5" refType="w" fact="0.508"/>
              <dgm:constr type="t" for="ch" forName="parallelogram5" refType="h" fact="0"/>
              <dgm:constr type="w" for="ch" forName="parallelogram5" refType="w" fact="0.12"/>
              <dgm:constr type="h" for="ch" forName="parallelogram5" refType="h"/>
              <dgm:constr type="l" for="ch" forName="parallelogram6" refType="w" fact="0.635"/>
              <dgm:constr type="t" for="ch" forName="parallelogram6" refType="h" fact="0"/>
              <dgm:constr type="w" for="ch" forName="parallelogram6" refType="w" fact="0.12"/>
              <dgm:constr type="h" for="ch" forName="parallelogram6" refType="h"/>
              <dgm:constr type="l" for="ch" forName="parallelogram7" refType="w" fact="0.762"/>
              <dgm:constr type="t" for="ch" forName="parallelogram7" refType="h" fact="0"/>
              <dgm:constr type="w" for="ch" forName="parallelogram7" refType="w" fact="0.12"/>
              <dgm:constr type="h" for="ch" forName="parallelogram7" refType="h"/>
            </dgm:constrLst>
            <dgm:ruleLst/>
            <dgm:layoutNode name="parallelogram1" styleLbl="alignNode1">
              <dgm:alg type="sp"/>
              <dgm:shape xmlns:r="http://schemas.openxmlformats.org/officeDocument/2006/relationships" type="parallelogram" r:blip="">
                <dgm:adjLst>
                  <dgm:adj idx="1" val="1.4084"/>
                </dgm:adjLst>
              </dgm:shape>
              <dgm:presOf/>
            </dgm:layoutNode>
            <dgm:layoutNode name="parallelogram2" styleLbl="alignNode1">
              <dgm:alg type="sp"/>
              <dgm:shape xmlns:r="http://schemas.openxmlformats.org/officeDocument/2006/relationships" type="parallelogram" r:blip="">
                <dgm:adjLst>
                  <dgm:adj idx="1" val="1.4084"/>
                </dgm:adjLst>
              </dgm:shape>
              <dgm:presOf/>
            </dgm:layoutNode>
            <dgm:layoutNode name="parallelogram3" styleLbl="alignNode1">
              <dgm:alg type="sp"/>
              <dgm:shape xmlns:r="http://schemas.openxmlformats.org/officeDocument/2006/relationships" type="parallelogram" r:blip="">
                <dgm:adjLst>
                  <dgm:adj idx="1" val="1.4084"/>
                </dgm:adjLst>
              </dgm:shape>
              <dgm:presOf/>
            </dgm:layoutNode>
            <dgm:layoutNode name="parallelogram4" styleLbl="alignNode1">
              <dgm:alg type="sp"/>
              <dgm:shape xmlns:r="http://schemas.openxmlformats.org/officeDocument/2006/relationships" type="parallelogram" r:blip="">
                <dgm:adjLst>
                  <dgm:adj idx="1" val="1.4084"/>
                </dgm:adjLst>
              </dgm:shape>
              <dgm:presOf/>
            </dgm:layoutNode>
            <dgm:layoutNode name="parallelogram5" styleLbl="alignNode1">
              <dgm:alg type="sp"/>
              <dgm:shape xmlns:r="http://schemas.openxmlformats.org/officeDocument/2006/relationships" type="parallelogram" r:blip="">
                <dgm:adjLst>
                  <dgm:adj idx="1" val="1.4084"/>
                </dgm:adjLst>
              </dgm:shape>
              <dgm:presOf/>
            </dgm:layoutNode>
            <dgm:layoutNode name="parallelogram6" styleLbl="alignNode1">
              <dgm:alg type="sp"/>
              <dgm:shape xmlns:r="http://schemas.openxmlformats.org/officeDocument/2006/relationships" type="parallelogram" r:blip="">
                <dgm:adjLst>
                  <dgm:adj idx="1" val="1.4084"/>
                </dgm:adjLst>
              </dgm:shape>
              <dgm:presOf/>
            </dgm:layoutNode>
            <dgm:layoutNode name="parallelogram7" styleLbl="alignNode1">
              <dgm:alg type="sp"/>
              <dgm:shape xmlns:r="http://schemas.openxmlformats.org/officeDocument/2006/relationships" type="parallelogram" r:blip="">
                <dgm:adjLst>
                  <dgm:adj idx="1" val="1.4084"/>
                </dgm:adjLst>
              </dgm:shape>
              <dgm:presOf/>
            </dgm:layoutNode>
          </dgm:layoutNode>
        </dgm:else>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133" y="3261740"/>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516" y="3257778"/>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319" y="3257778"/>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52" y="325142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83"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52" y="3264128"/>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51"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52" y="3251427"/>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619" y="3251427"/>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418"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619" y="3289528"/>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9586" y="3251427"/>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81908"/>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55413"/>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5142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0"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A30000"/>
          </a:solidFill>
        </p:spPr>
        <p:txBody>
          <a:bodyPr wrap="square" lIns="0" tIns="0" rIns="0" bIns="0" rtlCol="0"/>
          <a:lstStyle/>
          <a:p>
            <a:endParaRPr/>
          </a:p>
        </p:txBody>
      </p:sp>
      <p:sp>
        <p:nvSpPr>
          <p:cNvPr id="32" name="bg object 32"/>
          <p:cNvSpPr/>
          <p:nvPr/>
        </p:nvSpPr>
        <p:spPr>
          <a:xfrm>
            <a:off x="2303995"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lstStyle/>
          <a:p>
            <a:endParaRPr/>
          </a:p>
        </p:txBody>
      </p:sp>
      <p:sp>
        <p:nvSpPr>
          <p:cNvPr id="33" name="bg object 33"/>
          <p:cNvSpPr/>
          <p:nvPr/>
        </p:nvSpPr>
        <p:spPr>
          <a:xfrm>
            <a:off x="0" y="139941"/>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F2F2F2"/>
          </a:solidFill>
        </p:spPr>
        <p:txBody>
          <a:bodyPr wrap="square" lIns="0" tIns="0" rIns="0" bIns="0" rtlCol="0"/>
          <a:lstStyle/>
          <a:p>
            <a:endParaRPr/>
          </a:p>
        </p:txBody>
      </p:sp>
      <p:sp>
        <p:nvSpPr>
          <p:cNvPr id="2" name="Holder 2"/>
          <p:cNvSpPr>
            <a:spLocks noGrp="1"/>
          </p:cNvSpPr>
          <p:nvPr>
            <p:ph type="ctrTitle"/>
          </p:nvPr>
        </p:nvSpPr>
        <p:spPr>
          <a:xfrm>
            <a:off x="95300" y="199882"/>
            <a:ext cx="1507490" cy="244475"/>
          </a:xfrm>
          <a:prstGeom prst="rect">
            <a:avLst/>
          </a:prstGeom>
        </p:spPr>
        <p:txBody>
          <a:bodyPr wrap="square" lIns="0" tIns="0" rIns="0" bIns="0">
            <a:spAutoFit/>
          </a:bodyPr>
          <a:lstStyle>
            <a:lvl1pPr>
              <a:defRPr sz="1100" b="0" i="0">
                <a:solidFill>
                  <a:schemeClr val="tx1"/>
                </a:solidFill>
                <a:latin typeface="Arial MT"/>
                <a:cs typeface="Arial MT"/>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sz="11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7A0000"/>
                </a:solidFill>
                <a:latin typeface="Arial MT"/>
                <a:cs typeface="Arial MT"/>
              </a:defRPr>
            </a:lvl1pPr>
          </a:lstStyle>
          <a:p>
            <a:pPr marL="12700">
              <a:lnSpc>
                <a:spcPct val="100000"/>
              </a:lnSpc>
              <a:spcBef>
                <a:spcPts val="190"/>
              </a:spcBef>
            </a:pPr>
            <a:r>
              <a:rPr spc="-10" dirty="0"/>
              <a:t>ENSI152</a:t>
            </a:r>
          </a:p>
        </p:txBody>
      </p:sp>
      <p:sp>
        <p:nvSpPr>
          <p:cNvPr id="5" name="Holder 5"/>
          <p:cNvSpPr>
            <a:spLocks noGrp="1"/>
          </p:cNvSpPr>
          <p:nvPr>
            <p:ph type="dt" sz="half" idx="6"/>
          </p:nvPr>
        </p:nvSpPr>
        <p:spPr/>
        <p:txBody>
          <a:bodyPr lIns="0" tIns="0" rIns="0" bIns="0"/>
          <a:lstStyle>
            <a:lvl1pPr>
              <a:defRPr sz="600" b="0" i="0">
                <a:solidFill>
                  <a:srgbClr val="F2F2F2"/>
                </a:solidFill>
                <a:latin typeface="Arial MT"/>
                <a:cs typeface="Arial MT"/>
              </a:defRPr>
            </a:lvl1pPr>
          </a:lstStyle>
          <a:p>
            <a:pPr marL="12700">
              <a:lnSpc>
                <a:spcPct val="100000"/>
              </a:lnSpc>
              <a:spcBef>
                <a:spcPts val="190"/>
              </a:spcBef>
            </a:pPr>
            <a:r>
              <a:rPr dirty="0"/>
              <a:t>Your</a:t>
            </a:r>
            <a:r>
              <a:rPr spc="5" dirty="0"/>
              <a:t> </a:t>
            </a:r>
            <a:r>
              <a:rPr spc="-10" dirty="0"/>
              <a:t>Name</a:t>
            </a:r>
            <a:r>
              <a:rPr spc="5" dirty="0"/>
              <a:t> </a:t>
            </a:r>
            <a:r>
              <a:rPr dirty="0"/>
              <a:t>1,</a:t>
            </a:r>
            <a:r>
              <a:rPr spc="5" dirty="0"/>
              <a:t> </a:t>
            </a:r>
            <a:r>
              <a:rPr dirty="0"/>
              <a:t>Your</a:t>
            </a:r>
            <a:r>
              <a:rPr spc="5" dirty="0"/>
              <a:t> </a:t>
            </a:r>
            <a:r>
              <a:rPr spc="-10" dirty="0"/>
              <a:t>Name</a:t>
            </a:r>
            <a:r>
              <a:rPr spc="5" dirty="0"/>
              <a:t> </a:t>
            </a:r>
            <a:r>
              <a:rPr dirty="0"/>
              <a:t>2,</a:t>
            </a:r>
            <a:r>
              <a:rPr spc="5" dirty="0"/>
              <a:t> </a:t>
            </a:r>
            <a:r>
              <a:rPr dirty="0"/>
              <a:t>Your</a:t>
            </a:r>
            <a:r>
              <a:rPr spc="5" dirty="0"/>
              <a:t> </a:t>
            </a:r>
            <a:r>
              <a:rPr spc="-10" dirty="0"/>
              <a:t>Name</a:t>
            </a:r>
            <a:r>
              <a:rPr spc="10" dirty="0"/>
              <a:t> </a:t>
            </a:r>
            <a:r>
              <a:rPr dirty="0"/>
              <a:t>3,</a:t>
            </a:r>
            <a:r>
              <a:rPr spc="5" dirty="0"/>
              <a:t> </a:t>
            </a:r>
            <a:r>
              <a:rPr spc="-50" dirty="0"/>
              <a:t>Y</a:t>
            </a:r>
          </a:p>
        </p:txBody>
      </p:sp>
      <p:sp>
        <p:nvSpPr>
          <p:cNvPr id="6" name="Holder 6"/>
          <p:cNvSpPr>
            <a:spLocks noGrp="1"/>
          </p:cNvSpPr>
          <p:nvPr>
            <p:ph type="sldNum" sz="quarter" idx="7"/>
          </p:nvPr>
        </p:nvSpPr>
        <p:spPr/>
        <p:txBody>
          <a:bodyPr lIns="0" tIns="0" rIns="0" bIns="0"/>
          <a:lstStyle>
            <a:lvl1pPr>
              <a:defRPr sz="600" b="0" i="0">
                <a:solidFill>
                  <a:srgbClr val="7A0000"/>
                </a:solidFill>
                <a:latin typeface="Arial MT"/>
                <a:cs typeface="Arial MT"/>
              </a:defRPr>
            </a:lvl1pPr>
          </a:lstStyle>
          <a:p>
            <a:pPr marL="12700">
              <a:lnSpc>
                <a:spcPct val="100000"/>
              </a:lnSpc>
              <a:spcBef>
                <a:spcPts val="190"/>
              </a:spcBef>
            </a:pPr>
            <a:fld id="{81D60167-4931-47E6-BA6A-407CBD079E47}" type="slidenum">
              <a:rPr spc="-30" dirty="0"/>
              <a:t>‹#›</a:t>
            </a:fld>
            <a:r>
              <a:rPr spc="-60" dirty="0"/>
              <a:t> </a:t>
            </a:r>
            <a:r>
              <a:rPr spc="150" dirty="0"/>
              <a:t>/</a:t>
            </a:r>
            <a:r>
              <a:rPr spc="-60" dirty="0"/>
              <a:t> </a:t>
            </a:r>
            <a:r>
              <a:rPr spc="-35" dirty="0"/>
              <a:t>11</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7A0000"/>
                </a:solidFill>
                <a:latin typeface="Arial MT"/>
                <a:cs typeface="Arial MT"/>
              </a:defRPr>
            </a:lvl1pPr>
          </a:lstStyle>
          <a:p>
            <a:pPr marL="12700">
              <a:lnSpc>
                <a:spcPct val="100000"/>
              </a:lnSpc>
              <a:spcBef>
                <a:spcPts val="190"/>
              </a:spcBef>
            </a:pPr>
            <a:r>
              <a:rPr spc="-10" dirty="0"/>
              <a:t>ENSI152</a:t>
            </a:r>
          </a:p>
        </p:txBody>
      </p:sp>
      <p:sp>
        <p:nvSpPr>
          <p:cNvPr id="5" name="Holder 5"/>
          <p:cNvSpPr>
            <a:spLocks noGrp="1"/>
          </p:cNvSpPr>
          <p:nvPr>
            <p:ph type="dt" sz="half" idx="6"/>
          </p:nvPr>
        </p:nvSpPr>
        <p:spPr/>
        <p:txBody>
          <a:bodyPr lIns="0" tIns="0" rIns="0" bIns="0"/>
          <a:lstStyle>
            <a:lvl1pPr>
              <a:defRPr sz="600" b="0" i="0">
                <a:solidFill>
                  <a:srgbClr val="F2F2F2"/>
                </a:solidFill>
                <a:latin typeface="Arial MT"/>
                <a:cs typeface="Arial MT"/>
              </a:defRPr>
            </a:lvl1pPr>
          </a:lstStyle>
          <a:p>
            <a:pPr marL="12700">
              <a:lnSpc>
                <a:spcPct val="100000"/>
              </a:lnSpc>
              <a:spcBef>
                <a:spcPts val="190"/>
              </a:spcBef>
            </a:pPr>
            <a:r>
              <a:rPr dirty="0"/>
              <a:t>Your</a:t>
            </a:r>
            <a:r>
              <a:rPr spc="5" dirty="0"/>
              <a:t> </a:t>
            </a:r>
            <a:r>
              <a:rPr spc="-10" dirty="0"/>
              <a:t>Name</a:t>
            </a:r>
            <a:r>
              <a:rPr spc="5" dirty="0"/>
              <a:t> </a:t>
            </a:r>
            <a:r>
              <a:rPr dirty="0"/>
              <a:t>1,</a:t>
            </a:r>
            <a:r>
              <a:rPr spc="5" dirty="0"/>
              <a:t> </a:t>
            </a:r>
            <a:r>
              <a:rPr dirty="0"/>
              <a:t>Your</a:t>
            </a:r>
            <a:r>
              <a:rPr spc="5" dirty="0"/>
              <a:t> </a:t>
            </a:r>
            <a:r>
              <a:rPr spc="-10" dirty="0"/>
              <a:t>Name</a:t>
            </a:r>
            <a:r>
              <a:rPr spc="5" dirty="0"/>
              <a:t> </a:t>
            </a:r>
            <a:r>
              <a:rPr dirty="0"/>
              <a:t>2,</a:t>
            </a:r>
            <a:r>
              <a:rPr spc="5" dirty="0"/>
              <a:t> </a:t>
            </a:r>
            <a:r>
              <a:rPr dirty="0"/>
              <a:t>Your</a:t>
            </a:r>
            <a:r>
              <a:rPr spc="5" dirty="0"/>
              <a:t> </a:t>
            </a:r>
            <a:r>
              <a:rPr spc="-10" dirty="0"/>
              <a:t>Name</a:t>
            </a:r>
            <a:r>
              <a:rPr spc="10" dirty="0"/>
              <a:t> </a:t>
            </a:r>
            <a:r>
              <a:rPr dirty="0"/>
              <a:t>3,</a:t>
            </a:r>
            <a:r>
              <a:rPr spc="5" dirty="0"/>
              <a:t> </a:t>
            </a:r>
            <a:r>
              <a:rPr spc="-50" dirty="0"/>
              <a:t>Y</a:t>
            </a:r>
          </a:p>
        </p:txBody>
      </p:sp>
      <p:sp>
        <p:nvSpPr>
          <p:cNvPr id="6" name="Holder 6"/>
          <p:cNvSpPr>
            <a:spLocks noGrp="1"/>
          </p:cNvSpPr>
          <p:nvPr>
            <p:ph type="sldNum" sz="quarter" idx="7"/>
          </p:nvPr>
        </p:nvSpPr>
        <p:spPr/>
        <p:txBody>
          <a:bodyPr lIns="0" tIns="0" rIns="0" bIns="0"/>
          <a:lstStyle>
            <a:lvl1pPr>
              <a:defRPr sz="600" b="0" i="0">
                <a:solidFill>
                  <a:srgbClr val="7A0000"/>
                </a:solidFill>
                <a:latin typeface="Arial MT"/>
                <a:cs typeface="Arial MT"/>
              </a:defRPr>
            </a:lvl1pPr>
          </a:lstStyle>
          <a:p>
            <a:pPr marL="12700">
              <a:lnSpc>
                <a:spcPct val="100000"/>
              </a:lnSpc>
              <a:spcBef>
                <a:spcPts val="190"/>
              </a:spcBef>
            </a:pPr>
            <a:fld id="{81D60167-4931-47E6-BA6A-407CBD079E47}" type="slidenum">
              <a:rPr spc="-30" dirty="0"/>
              <a:t>‹#›</a:t>
            </a:fld>
            <a:r>
              <a:rPr spc="-60" dirty="0"/>
              <a:t> </a:t>
            </a:r>
            <a:r>
              <a:rPr spc="150" dirty="0"/>
              <a:t>/</a:t>
            </a:r>
            <a:r>
              <a:rPr spc="-60" dirty="0"/>
              <a:t> </a:t>
            </a:r>
            <a:r>
              <a:rPr spc="-35" dirty="0"/>
              <a:t>11</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Arial MT"/>
                <a:cs typeface="Arial MT"/>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rgbClr val="7A0000"/>
                </a:solidFill>
                <a:latin typeface="Arial MT"/>
                <a:cs typeface="Arial MT"/>
              </a:defRPr>
            </a:lvl1pPr>
          </a:lstStyle>
          <a:p>
            <a:pPr marL="12700">
              <a:lnSpc>
                <a:spcPct val="100000"/>
              </a:lnSpc>
              <a:spcBef>
                <a:spcPts val="190"/>
              </a:spcBef>
            </a:pPr>
            <a:r>
              <a:rPr spc="-10" dirty="0"/>
              <a:t>ENSI152</a:t>
            </a:r>
          </a:p>
        </p:txBody>
      </p:sp>
      <p:sp>
        <p:nvSpPr>
          <p:cNvPr id="6" name="Holder 6"/>
          <p:cNvSpPr>
            <a:spLocks noGrp="1"/>
          </p:cNvSpPr>
          <p:nvPr>
            <p:ph type="dt" sz="half" idx="6"/>
          </p:nvPr>
        </p:nvSpPr>
        <p:spPr/>
        <p:txBody>
          <a:bodyPr lIns="0" tIns="0" rIns="0" bIns="0"/>
          <a:lstStyle>
            <a:lvl1pPr>
              <a:defRPr sz="600" b="0" i="0">
                <a:solidFill>
                  <a:srgbClr val="F2F2F2"/>
                </a:solidFill>
                <a:latin typeface="Arial MT"/>
                <a:cs typeface="Arial MT"/>
              </a:defRPr>
            </a:lvl1pPr>
          </a:lstStyle>
          <a:p>
            <a:pPr marL="12700">
              <a:lnSpc>
                <a:spcPct val="100000"/>
              </a:lnSpc>
              <a:spcBef>
                <a:spcPts val="190"/>
              </a:spcBef>
            </a:pPr>
            <a:r>
              <a:rPr dirty="0"/>
              <a:t>Your</a:t>
            </a:r>
            <a:r>
              <a:rPr spc="5" dirty="0"/>
              <a:t> </a:t>
            </a:r>
            <a:r>
              <a:rPr spc="-10" dirty="0"/>
              <a:t>Name</a:t>
            </a:r>
            <a:r>
              <a:rPr spc="5" dirty="0"/>
              <a:t> </a:t>
            </a:r>
            <a:r>
              <a:rPr dirty="0"/>
              <a:t>1,</a:t>
            </a:r>
            <a:r>
              <a:rPr spc="5" dirty="0"/>
              <a:t> </a:t>
            </a:r>
            <a:r>
              <a:rPr dirty="0"/>
              <a:t>Your</a:t>
            </a:r>
            <a:r>
              <a:rPr spc="5" dirty="0"/>
              <a:t> </a:t>
            </a:r>
            <a:r>
              <a:rPr spc="-10" dirty="0"/>
              <a:t>Name</a:t>
            </a:r>
            <a:r>
              <a:rPr spc="5" dirty="0"/>
              <a:t> </a:t>
            </a:r>
            <a:r>
              <a:rPr dirty="0"/>
              <a:t>2,</a:t>
            </a:r>
            <a:r>
              <a:rPr spc="5" dirty="0"/>
              <a:t> </a:t>
            </a:r>
            <a:r>
              <a:rPr dirty="0"/>
              <a:t>Your</a:t>
            </a:r>
            <a:r>
              <a:rPr spc="5" dirty="0"/>
              <a:t> </a:t>
            </a:r>
            <a:r>
              <a:rPr spc="-10" dirty="0"/>
              <a:t>Name</a:t>
            </a:r>
            <a:r>
              <a:rPr spc="10" dirty="0"/>
              <a:t> </a:t>
            </a:r>
            <a:r>
              <a:rPr dirty="0"/>
              <a:t>3,</a:t>
            </a:r>
            <a:r>
              <a:rPr spc="5" dirty="0"/>
              <a:t> </a:t>
            </a:r>
            <a:r>
              <a:rPr spc="-50" dirty="0"/>
              <a:t>Y</a:t>
            </a:r>
          </a:p>
        </p:txBody>
      </p:sp>
      <p:sp>
        <p:nvSpPr>
          <p:cNvPr id="7" name="Holder 7"/>
          <p:cNvSpPr>
            <a:spLocks noGrp="1"/>
          </p:cNvSpPr>
          <p:nvPr>
            <p:ph type="sldNum" sz="quarter" idx="7"/>
          </p:nvPr>
        </p:nvSpPr>
        <p:spPr/>
        <p:txBody>
          <a:bodyPr lIns="0" tIns="0" rIns="0" bIns="0"/>
          <a:lstStyle>
            <a:lvl1pPr>
              <a:defRPr sz="600" b="0" i="0">
                <a:solidFill>
                  <a:srgbClr val="7A0000"/>
                </a:solidFill>
                <a:latin typeface="Arial MT"/>
                <a:cs typeface="Arial MT"/>
              </a:defRPr>
            </a:lvl1pPr>
          </a:lstStyle>
          <a:p>
            <a:pPr marL="12700">
              <a:lnSpc>
                <a:spcPct val="100000"/>
              </a:lnSpc>
              <a:spcBef>
                <a:spcPts val="190"/>
              </a:spcBef>
            </a:pPr>
            <a:fld id="{81D60167-4931-47E6-BA6A-407CBD079E47}" type="slidenum">
              <a:rPr spc="-30" dirty="0"/>
              <a:t>‹#›</a:t>
            </a:fld>
            <a:r>
              <a:rPr spc="-60" dirty="0"/>
              <a:t> </a:t>
            </a:r>
            <a:r>
              <a:rPr spc="150" dirty="0"/>
              <a:t>/</a:t>
            </a:r>
            <a:r>
              <a:rPr spc="-60" dirty="0"/>
              <a:t> </a:t>
            </a:r>
            <a:r>
              <a:rPr spc="-35" dirty="0"/>
              <a:t>11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133" y="3261740"/>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516" y="3257778"/>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319" y="3257778"/>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52" y="325142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83"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52" y="3264128"/>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51"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52" y="3251427"/>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619" y="3251427"/>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418"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619" y="3289528"/>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9586" y="3251427"/>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81908"/>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55413"/>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5142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0"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A30000"/>
          </a:solidFill>
        </p:spPr>
        <p:txBody>
          <a:bodyPr wrap="square" lIns="0" tIns="0" rIns="0" bIns="0" rtlCol="0"/>
          <a:lstStyle/>
          <a:p>
            <a:endParaRPr/>
          </a:p>
        </p:txBody>
      </p:sp>
      <p:sp>
        <p:nvSpPr>
          <p:cNvPr id="32" name="bg object 32"/>
          <p:cNvSpPr/>
          <p:nvPr/>
        </p:nvSpPr>
        <p:spPr>
          <a:xfrm>
            <a:off x="2303995"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lstStyle/>
          <a:p>
            <a:endParaRPr/>
          </a:p>
        </p:txBody>
      </p:sp>
      <p:sp>
        <p:nvSpPr>
          <p:cNvPr id="33" name="bg object 33"/>
          <p:cNvSpPr/>
          <p:nvPr/>
        </p:nvSpPr>
        <p:spPr>
          <a:xfrm>
            <a:off x="0" y="139941"/>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F2F2F2"/>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1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defRPr sz="600" b="0" i="0">
                <a:solidFill>
                  <a:srgbClr val="7A0000"/>
                </a:solidFill>
                <a:latin typeface="Arial MT"/>
                <a:cs typeface="Arial MT"/>
              </a:defRPr>
            </a:lvl1pPr>
          </a:lstStyle>
          <a:p>
            <a:pPr marL="12700">
              <a:lnSpc>
                <a:spcPct val="100000"/>
              </a:lnSpc>
              <a:spcBef>
                <a:spcPts val="190"/>
              </a:spcBef>
            </a:pPr>
            <a:r>
              <a:rPr spc="-10" dirty="0"/>
              <a:t>ENSI152</a:t>
            </a:r>
          </a:p>
        </p:txBody>
      </p:sp>
      <p:sp>
        <p:nvSpPr>
          <p:cNvPr id="4" name="Holder 4"/>
          <p:cNvSpPr>
            <a:spLocks noGrp="1"/>
          </p:cNvSpPr>
          <p:nvPr>
            <p:ph type="dt" sz="half" idx="6"/>
          </p:nvPr>
        </p:nvSpPr>
        <p:spPr/>
        <p:txBody>
          <a:bodyPr lIns="0" tIns="0" rIns="0" bIns="0"/>
          <a:lstStyle>
            <a:lvl1pPr>
              <a:defRPr sz="600" b="0" i="0">
                <a:solidFill>
                  <a:srgbClr val="F2F2F2"/>
                </a:solidFill>
                <a:latin typeface="Arial MT"/>
                <a:cs typeface="Arial MT"/>
              </a:defRPr>
            </a:lvl1pPr>
          </a:lstStyle>
          <a:p>
            <a:pPr marL="12700">
              <a:lnSpc>
                <a:spcPct val="100000"/>
              </a:lnSpc>
              <a:spcBef>
                <a:spcPts val="190"/>
              </a:spcBef>
            </a:pPr>
            <a:r>
              <a:rPr dirty="0"/>
              <a:t>Your</a:t>
            </a:r>
            <a:r>
              <a:rPr spc="5" dirty="0"/>
              <a:t> </a:t>
            </a:r>
            <a:r>
              <a:rPr spc="-10" dirty="0"/>
              <a:t>Name</a:t>
            </a:r>
            <a:r>
              <a:rPr spc="5" dirty="0"/>
              <a:t> </a:t>
            </a:r>
            <a:r>
              <a:rPr dirty="0"/>
              <a:t>1,</a:t>
            </a:r>
            <a:r>
              <a:rPr spc="5" dirty="0"/>
              <a:t> </a:t>
            </a:r>
            <a:r>
              <a:rPr dirty="0"/>
              <a:t>Your</a:t>
            </a:r>
            <a:r>
              <a:rPr spc="5" dirty="0"/>
              <a:t> </a:t>
            </a:r>
            <a:r>
              <a:rPr spc="-10" dirty="0"/>
              <a:t>Name</a:t>
            </a:r>
            <a:r>
              <a:rPr spc="5" dirty="0"/>
              <a:t> </a:t>
            </a:r>
            <a:r>
              <a:rPr dirty="0"/>
              <a:t>2,</a:t>
            </a:r>
            <a:r>
              <a:rPr spc="5" dirty="0"/>
              <a:t> </a:t>
            </a:r>
            <a:r>
              <a:rPr dirty="0"/>
              <a:t>Your</a:t>
            </a:r>
            <a:r>
              <a:rPr spc="5" dirty="0"/>
              <a:t> </a:t>
            </a:r>
            <a:r>
              <a:rPr spc="-10" dirty="0"/>
              <a:t>Name</a:t>
            </a:r>
            <a:r>
              <a:rPr spc="10" dirty="0"/>
              <a:t> </a:t>
            </a:r>
            <a:r>
              <a:rPr dirty="0"/>
              <a:t>3,</a:t>
            </a:r>
            <a:r>
              <a:rPr spc="5" dirty="0"/>
              <a:t> </a:t>
            </a:r>
            <a:r>
              <a:rPr spc="-50" dirty="0"/>
              <a:t>Y</a:t>
            </a:r>
          </a:p>
        </p:txBody>
      </p:sp>
      <p:sp>
        <p:nvSpPr>
          <p:cNvPr id="5" name="Holder 5"/>
          <p:cNvSpPr>
            <a:spLocks noGrp="1"/>
          </p:cNvSpPr>
          <p:nvPr>
            <p:ph type="sldNum" sz="quarter" idx="7"/>
          </p:nvPr>
        </p:nvSpPr>
        <p:spPr/>
        <p:txBody>
          <a:bodyPr lIns="0" tIns="0" rIns="0" bIns="0"/>
          <a:lstStyle>
            <a:lvl1pPr>
              <a:defRPr sz="600" b="0" i="0">
                <a:solidFill>
                  <a:srgbClr val="7A0000"/>
                </a:solidFill>
                <a:latin typeface="Arial MT"/>
                <a:cs typeface="Arial MT"/>
              </a:defRPr>
            </a:lvl1pPr>
          </a:lstStyle>
          <a:p>
            <a:pPr marL="12700">
              <a:lnSpc>
                <a:spcPct val="100000"/>
              </a:lnSpc>
              <a:spcBef>
                <a:spcPts val="190"/>
              </a:spcBef>
            </a:pPr>
            <a:fld id="{81D60167-4931-47E6-BA6A-407CBD079E47}" type="slidenum">
              <a:rPr spc="-30" dirty="0"/>
              <a:t>‹#›</a:t>
            </a:fld>
            <a:r>
              <a:rPr spc="-60" dirty="0"/>
              <a:t> </a:t>
            </a:r>
            <a:r>
              <a:rPr spc="150" dirty="0"/>
              <a:t>/</a:t>
            </a:r>
            <a:r>
              <a:rPr spc="-60" dirty="0"/>
              <a:t> </a:t>
            </a:r>
            <a:r>
              <a:rPr spc="-35" dirty="0"/>
              <a:t>11</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133" y="3261740"/>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516" y="3257778"/>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319" y="3257778"/>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52" y="325142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83"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52" y="3264128"/>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51"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52" y="3251427"/>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619" y="3251427"/>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418"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619" y="3289528"/>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9586" y="3251427"/>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81908"/>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55413"/>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5142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0"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A30000"/>
          </a:solidFill>
        </p:spPr>
        <p:txBody>
          <a:bodyPr wrap="square" lIns="0" tIns="0" rIns="0" bIns="0" rtlCol="0"/>
          <a:lstStyle/>
          <a:p>
            <a:endParaRPr/>
          </a:p>
        </p:txBody>
      </p:sp>
      <p:sp>
        <p:nvSpPr>
          <p:cNvPr id="32" name="bg object 32"/>
          <p:cNvSpPr/>
          <p:nvPr/>
        </p:nvSpPr>
        <p:spPr>
          <a:xfrm>
            <a:off x="2303995"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lstStyle/>
          <a:p>
            <a:endParaRPr/>
          </a:p>
        </p:txBody>
      </p:sp>
      <p:sp>
        <p:nvSpPr>
          <p:cNvPr id="33" name="bg object 33"/>
          <p:cNvSpPr/>
          <p:nvPr/>
        </p:nvSpPr>
        <p:spPr>
          <a:xfrm>
            <a:off x="0" y="139941"/>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F2F2F2"/>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600" b="0" i="0">
                <a:solidFill>
                  <a:srgbClr val="7A0000"/>
                </a:solidFill>
                <a:latin typeface="Arial MT"/>
                <a:cs typeface="Arial MT"/>
              </a:defRPr>
            </a:lvl1pPr>
          </a:lstStyle>
          <a:p>
            <a:pPr marL="12700">
              <a:lnSpc>
                <a:spcPct val="100000"/>
              </a:lnSpc>
              <a:spcBef>
                <a:spcPts val="190"/>
              </a:spcBef>
            </a:pPr>
            <a:r>
              <a:rPr spc="-10" dirty="0"/>
              <a:t>ENSI152</a:t>
            </a:r>
          </a:p>
        </p:txBody>
      </p:sp>
      <p:sp>
        <p:nvSpPr>
          <p:cNvPr id="3" name="Holder 3"/>
          <p:cNvSpPr>
            <a:spLocks noGrp="1"/>
          </p:cNvSpPr>
          <p:nvPr>
            <p:ph type="dt" sz="half" idx="6"/>
          </p:nvPr>
        </p:nvSpPr>
        <p:spPr/>
        <p:txBody>
          <a:bodyPr lIns="0" tIns="0" rIns="0" bIns="0"/>
          <a:lstStyle>
            <a:lvl1pPr>
              <a:defRPr sz="600" b="0" i="0">
                <a:solidFill>
                  <a:srgbClr val="F2F2F2"/>
                </a:solidFill>
                <a:latin typeface="Arial MT"/>
                <a:cs typeface="Arial MT"/>
              </a:defRPr>
            </a:lvl1pPr>
          </a:lstStyle>
          <a:p>
            <a:pPr marL="12700">
              <a:lnSpc>
                <a:spcPct val="100000"/>
              </a:lnSpc>
              <a:spcBef>
                <a:spcPts val="190"/>
              </a:spcBef>
            </a:pPr>
            <a:r>
              <a:rPr dirty="0"/>
              <a:t>Your</a:t>
            </a:r>
            <a:r>
              <a:rPr spc="5" dirty="0"/>
              <a:t> </a:t>
            </a:r>
            <a:r>
              <a:rPr spc="-10" dirty="0"/>
              <a:t>Name</a:t>
            </a:r>
            <a:r>
              <a:rPr spc="5" dirty="0"/>
              <a:t> </a:t>
            </a:r>
            <a:r>
              <a:rPr dirty="0"/>
              <a:t>1,</a:t>
            </a:r>
            <a:r>
              <a:rPr spc="5" dirty="0"/>
              <a:t> </a:t>
            </a:r>
            <a:r>
              <a:rPr dirty="0"/>
              <a:t>Your</a:t>
            </a:r>
            <a:r>
              <a:rPr spc="5" dirty="0"/>
              <a:t> </a:t>
            </a:r>
            <a:r>
              <a:rPr spc="-10" dirty="0"/>
              <a:t>Name</a:t>
            </a:r>
            <a:r>
              <a:rPr spc="5" dirty="0"/>
              <a:t> </a:t>
            </a:r>
            <a:r>
              <a:rPr dirty="0"/>
              <a:t>2,</a:t>
            </a:r>
            <a:r>
              <a:rPr spc="5" dirty="0"/>
              <a:t> </a:t>
            </a:r>
            <a:r>
              <a:rPr dirty="0"/>
              <a:t>Your</a:t>
            </a:r>
            <a:r>
              <a:rPr spc="5" dirty="0"/>
              <a:t> </a:t>
            </a:r>
            <a:r>
              <a:rPr spc="-10" dirty="0"/>
              <a:t>Name</a:t>
            </a:r>
            <a:r>
              <a:rPr spc="10" dirty="0"/>
              <a:t> </a:t>
            </a:r>
            <a:r>
              <a:rPr dirty="0"/>
              <a:t>3,</a:t>
            </a:r>
            <a:r>
              <a:rPr spc="5" dirty="0"/>
              <a:t> </a:t>
            </a:r>
            <a:r>
              <a:rPr spc="-50" dirty="0"/>
              <a:t>Y</a:t>
            </a:r>
          </a:p>
        </p:txBody>
      </p:sp>
      <p:sp>
        <p:nvSpPr>
          <p:cNvPr id="4" name="Holder 4"/>
          <p:cNvSpPr>
            <a:spLocks noGrp="1"/>
          </p:cNvSpPr>
          <p:nvPr>
            <p:ph type="sldNum" sz="quarter" idx="7"/>
          </p:nvPr>
        </p:nvSpPr>
        <p:spPr/>
        <p:txBody>
          <a:bodyPr lIns="0" tIns="0" rIns="0" bIns="0"/>
          <a:lstStyle>
            <a:lvl1pPr>
              <a:defRPr sz="600" b="0" i="0">
                <a:solidFill>
                  <a:srgbClr val="7A0000"/>
                </a:solidFill>
                <a:latin typeface="Arial MT"/>
                <a:cs typeface="Arial MT"/>
              </a:defRPr>
            </a:lvl1pPr>
          </a:lstStyle>
          <a:p>
            <a:pPr marL="12700">
              <a:lnSpc>
                <a:spcPct val="100000"/>
              </a:lnSpc>
              <a:spcBef>
                <a:spcPts val="190"/>
              </a:spcBef>
            </a:pPr>
            <a:fld id="{81D60167-4931-47E6-BA6A-407CBD079E47}" type="slidenum">
              <a:rPr spc="-30" dirty="0"/>
              <a:t>‹#›</a:t>
            </a:fld>
            <a:r>
              <a:rPr spc="-60" dirty="0"/>
              <a:t> </a:t>
            </a:r>
            <a:r>
              <a:rPr spc="150" dirty="0"/>
              <a:t>/</a:t>
            </a:r>
            <a:r>
              <a:rPr spc="-60" dirty="0"/>
              <a:t> </a:t>
            </a:r>
            <a:r>
              <a:rPr spc="-35" dirty="0"/>
              <a:t>11</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133" y="3261740"/>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516" y="3257778"/>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319" y="3257778"/>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52" y="325142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83"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52" y="3264128"/>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51"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52" y="3251427"/>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619" y="3251427"/>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418"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619" y="3289528"/>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9586" y="3251427"/>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81908"/>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55413"/>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5142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0"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A30000"/>
          </a:solidFill>
        </p:spPr>
        <p:txBody>
          <a:bodyPr wrap="square" lIns="0" tIns="0" rIns="0" bIns="0" rtlCol="0"/>
          <a:lstStyle/>
          <a:p>
            <a:endParaRPr/>
          </a:p>
        </p:txBody>
      </p:sp>
      <p:sp>
        <p:nvSpPr>
          <p:cNvPr id="32" name="bg object 32"/>
          <p:cNvSpPr/>
          <p:nvPr/>
        </p:nvSpPr>
        <p:spPr>
          <a:xfrm>
            <a:off x="2303995"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lstStyle/>
          <a:p>
            <a:endParaRPr/>
          </a:p>
        </p:txBody>
      </p:sp>
      <p:sp>
        <p:nvSpPr>
          <p:cNvPr id="2" name="Holder 2"/>
          <p:cNvSpPr>
            <a:spLocks noGrp="1"/>
          </p:cNvSpPr>
          <p:nvPr>
            <p:ph type="title"/>
          </p:nvPr>
        </p:nvSpPr>
        <p:spPr>
          <a:xfrm>
            <a:off x="402932" y="1369642"/>
            <a:ext cx="1674495" cy="655955"/>
          </a:xfrm>
          <a:prstGeom prst="rect">
            <a:avLst/>
          </a:prstGeom>
        </p:spPr>
        <p:txBody>
          <a:bodyPr wrap="square" lIns="0" tIns="0" rIns="0" bIns="0">
            <a:spAutoFit/>
          </a:bodyPr>
          <a:lstStyle>
            <a:lvl1pPr>
              <a:defRPr sz="1100" b="0" i="0">
                <a:solidFill>
                  <a:schemeClr val="tx1"/>
                </a:solidFill>
                <a:latin typeface="Arial MT"/>
                <a:cs typeface="Arial MT"/>
              </a:defRPr>
            </a:lvl1pPr>
          </a:lstStyle>
          <a:p>
            <a:endParaRPr/>
          </a:p>
        </p:txBody>
      </p:sp>
      <p:sp>
        <p:nvSpPr>
          <p:cNvPr id="3" name="Holder 3"/>
          <p:cNvSpPr>
            <a:spLocks noGrp="1"/>
          </p:cNvSpPr>
          <p:nvPr>
            <p:ph type="body" idx="1"/>
          </p:nvPr>
        </p:nvSpPr>
        <p:spPr>
          <a:xfrm>
            <a:off x="125844" y="1048827"/>
            <a:ext cx="3873500" cy="1457960"/>
          </a:xfrm>
          <a:prstGeom prst="rect">
            <a:avLst/>
          </a:prstGeom>
        </p:spPr>
        <p:txBody>
          <a:bodyPr wrap="square" lIns="0" tIns="0" rIns="0" bIns="0">
            <a:spAutoFit/>
          </a:bodyPr>
          <a:lstStyle>
            <a:lvl1pPr>
              <a:defRPr sz="11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567099" y="3322038"/>
            <a:ext cx="319404" cy="137160"/>
          </a:xfrm>
          <a:prstGeom prst="rect">
            <a:avLst/>
          </a:prstGeom>
        </p:spPr>
        <p:txBody>
          <a:bodyPr wrap="square" lIns="0" tIns="0" rIns="0" bIns="0">
            <a:spAutoFit/>
          </a:bodyPr>
          <a:lstStyle>
            <a:lvl1pPr>
              <a:defRPr sz="600" b="0" i="0">
                <a:solidFill>
                  <a:srgbClr val="7A0000"/>
                </a:solidFill>
                <a:latin typeface="Arial MT"/>
                <a:cs typeface="Arial MT"/>
              </a:defRPr>
            </a:lvl1pPr>
          </a:lstStyle>
          <a:p>
            <a:pPr marL="12700">
              <a:lnSpc>
                <a:spcPct val="100000"/>
              </a:lnSpc>
              <a:spcBef>
                <a:spcPts val="190"/>
              </a:spcBef>
            </a:pPr>
            <a:r>
              <a:rPr spc="-10" dirty="0"/>
              <a:t>ENSI152</a:t>
            </a:r>
          </a:p>
        </p:txBody>
      </p:sp>
      <p:sp>
        <p:nvSpPr>
          <p:cNvPr id="5" name="Holder 5"/>
          <p:cNvSpPr>
            <a:spLocks noGrp="1"/>
          </p:cNvSpPr>
          <p:nvPr>
            <p:ph type="dt" sz="half" idx="6"/>
          </p:nvPr>
        </p:nvSpPr>
        <p:spPr>
          <a:xfrm>
            <a:off x="-12700" y="3322038"/>
            <a:ext cx="1565910" cy="137160"/>
          </a:xfrm>
          <a:prstGeom prst="rect">
            <a:avLst/>
          </a:prstGeom>
        </p:spPr>
        <p:txBody>
          <a:bodyPr wrap="square" lIns="0" tIns="0" rIns="0" bIns="0">
            <a:spAutoFit/>
          </a:bodyPr>
          <a:lstStyle>
            <a:lvl1pPr>
              <a:defRPr sz="600" b="0" i="0">
                <a:solidFill>
                  <a:srgbClr val="F2F2F2"/>
                </a:solidFill>
                <a:latin typeface="Arial MT"/>
                <a:cs typeface="Arial MT"/>
              </a:defRPr>
            </a:lvl1pPr>
          </a:lstStyle>
          <a:p>
            <a:pPr marL="12700">
              <a:lnSpc>
                <a:spcPct val="100000"/>
              </a:lnSpc>
              <a:spcBef>
                <a:spcPts val="190"/>
              </a:spcBef>
            </a:pPr>
            <a:r>
              <a:rPr dirty="0"/>
              <a:t>Your</a:t>
            </a:r>
            <a:r>
              <a:rPr spc="5" dirty="0"/>
              <a:t> </a:t>
            </a:r>
            <a:r>
              <a:rPr spc="-10" dirty="0"/>
              <a:t>Name</a:t>
            </a:r>
            <a:r>
              <a:rPr spc="5" dirty="0"/>
              <a:t> </a:t>
            </a:r>
            <a:r>
              <a:rPr dirty="0"/>
              <a:t>1,</a:t>
            </a:r>
            <a:r>
              <a:rPr spc="5" dirty="0"/>
              <a:t> </a:t>
            </a:r>
            <a:r>
              <a:rPr dirty="0"/>
              <a:t>Your</a:t>
            </a:r>
            <a:r>
              <a:rPr spc="5" dirty="0"/>
              <a:t> </a:t>
            </a:r>
            <a:r>
              <a:rPr spc="-10" dirty="0"/>
              <a:t>Name</a:t>
            </a:r>
            <a:r>
              <a:rPr spc="5" dirty="0"/>
              <a:t> </a:t>
            </a:r>
            <a:r>
              <a:rPr dirty="0"/>
              <a:t>2,</a:t>
            </a:r>
            <a:r>
              <a:rPr spc="5" dirty="0"/>
              <a:t> </a:t>
            </a:r>
            <a:r>
              <a:rPr dirty="0"/>
              <a:t>Your</a:t>
            </a:r>
            <a:r>
              <a:rPr spc="5" dirty="0"/>
              <a:t> </a:t>
            </a:r>
            <a:r>
              <a:rPr spc="-10" dirty="0"/>
              <a:t>Name</a:t>
            </a:r>
            <a:r>
              <a:rPr spc="10" dirty="0"/>
              <a:t> </a:t>
            </a:r>
            <a:r>
              <a:rPr dirty="0"/>
              <a:t>3,</a:t>
            </a:r>
            <a:r>
              <a:rPr spc="5" dirty="0"/>
              <a:t> </a:t>
            </a:r>
            <a:r>
              <a:rPr spc="-50" dirty="0"/>
              <a:t>Y</a:t>
            </a:r>
          </a:p>
        </p:txBody>
      </p:sp>
      <p:sp>
        <p:nvSpPr>
          <p:cNvPr id="6" name="Holder 6"/>
          <p:cNvSpPr>
            <a:spLocks noGrp="1"/>
          </p:cNvSpPr>
          <p:nvPr>
            <p:ph type="sldNum" sz="quarter" idx="7"/>
          </p:nvPr>
        </p:nvSpPr>
        <p:spPr>
          <a:xfrm>
            <a:off x="4300956" y="3322038"/>
            <a:ext cx="252729" cy="137160"/>
          </a:xfrm>
          <a:prstGeom prst="rect">
            <a:avLst/>
          </a:prstGeom>
        </p:spPr>
        <p:txBody>
          <a:bodyPr wrap="square" lIns="0" tIns="0" rIns="0" bIns="0">
            <a:spAutoFit/>
          </a:bodyPr>
          <a:lstStyle>
            <a:lvl1pPr>
              <a:defRPr sz="600" b="0" i="0">
                <a:solidFill>
                  <a:srgbClr val="7A0000"/>
                </a:solidFill>
                <a:latin typeface="Arial MT"/>
                <a:cs typeface="Arial MT"/>
              </a:defRPr>
            </a:lvl1pPr>
          </a:lstStyle>
          <a:p>
            <a:pPr marL="12700">
              <a:lnSpc>
                <a:spcPct val="100000"/>
              </a:lnSpc>
              <a:spcBef>
                <a:spcPts val="190"/>
              </a:spcBef>
            </a:pPr>
            <a:fld id="{81D60167-4931-47E6-BA6A-407CBD079E47}" type="slidenum">
              <a:rPr spc="-30" dirty="0"/>
              <a:t>‹#›</a:t>
            </a:fld>
            <a:r>
              <a:rPr spc="-60" dirty="0"/>
              <a:t> </a:t>
            </a:r>
            <a:r>
              <a:rPr spc="150" dirty="0"/>
              <a:t>/</a:t>
            </a:r>
            <a:r>
              <a:rPr spc="-60" dirty="0"/>
              <a:t> </a:t>
            </a:r>
            <a:r>
              <a:rPr spc="-35" dirty="0"/>
              <a:t>11</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728" y="834605"/>
            <a:ext cx="4483735" cy="505459"/>
            <a:chOff x="87743" y="604500"/>
            <a:chExt cx="4483735" cy="505459"/>
          </a:xfrm>
        </p:grpSpPr>
        <p:sp>
          <p:nvSpPr>
            <p:cNvPr id="3" name="object 3"/>
            <p:cNvSpPr/>
            <p:nvPr/>
          </p:nvSpPr>
          <p:spPr>
            <a:xfrm>
              <a:off x="138544" y="623337"/>
              <a:ext cx="4432935" cy="486409"/>
            </a:xfrm>
            <a:custGeom>
              <a:avLst/>
              <a:gdLst/>
              <a:ahLst/>
              <a:cxnLst/>
              <a:rect l="l" t="t" r="r" b="b"/>
              <a:pathLst>
                <a:path w="4432935" h="486409">
                  <a:moveTo>
                    <a:pt x="4432567" y="0"/>
                  </a:moveTo>
                  <a:lnTo>
                    <a:pt x="0" y="0"/>
                  </a:lnTo>
                  <a:lnTo>
                    <a:pt x="0" y="486338"/>
                  </a:lnTo>
                  <a:lnTo>
                    <a:pt x="4432567" y="486338"/>
                  </a:lnTo>
                  <a:lnTo>
                    <a:pt x="4432567" y="0"/>
                  </a:lnTo>
                  <a:close/>
                </a:path>
              </a:pathLst>
            </a:custGeom>
            <a:solidFill>
              <a:srgbClr val="000000"/>
            </a:solidFill>
          </p:spPr>
          <p:txBody>
            <a:bodyPr wrap="square" lIns="0" tIns="0" rIns="0" bIns="0" rtlCol="0"/>
            <a:lstStyle/>
            <a:p>
              <a:endParaRPr/>
            </a:p>
          </p:txBody>
        </p:sp>
        <p:sp>
          <p:nvSpPr>
            <p:cNvPr id="4" name="object 4"/>
            <p:cNvSpPr/>
            <p:nvPr/>
          </p:nvSpPr>
          <p:spPr>
            <a:xfrm>
              <a:off x="87743" y="604500"/>
              <a:ext cx="4432935" cy="454659"/>
            </a:xfrm>
            <a:custGeom>
              <a:avLst/>
              <a:gdLst/>
              <a:ahLst/>
              <a:cxnLst/>
              <a:rect l="l" t="t" r="r" b="b"/>
              <a:pathLst>
                <a:path w="4432935" h="454659">
                  <a:moveTo>
                    <a:pt x="4432567" y="0"/>
                  </a:moveTo>
                  <a:lnTo>
                    <a:pt x="0" y="0"/>
                  </a:lnTo>
                  <a:lnTo>
                    <a:pt x="0" y="403574"/>
                  </a:lnTo>
                  <a:lnTo>
                    <a:pt x="4008" y="423298"/>
                  </a:lnTo>
                  <a:lnTo>
                    <a:pt x="14922" y="439451"/>
                  </a:lnTo>
                  <a:lnTo>
                    <a:pt x="31075" y="450366"/>
                  </a:lnTo>
                  <a:lnTo>
                    <a:pt x="50800" y="454374"/>
                  </a:lnTo>
                  <a:lnTo>
                    <a:pt x="4381766" y="454374"/>
                  </a:lnTo>
                  <a:lnTo>
                    <a:pt x="4401491" y="450366"/>
                  </a:lnTo>
                  <a:lnTo>
                    <a:pt x="4417644" y="439451"/>
                  </a:lnTo>
                  <a:lnTo>
                    <a:pt x="4428558" y="423298"/>
                  </a:lnTo>
                  <a:lnTo>
                    <a:pt x="4432567" y="403574"/>
                  </a:lnTo>
                  <a:lnTo>
                    <a:pt x="4432567" y="0"/>
                  </a:lnTo>
                  <a:close/>
                </a:path>
              </a:pathLst>
            </a:custGeom>
            <a:solidFill>
              <a:srgbClr val="FFFFFF"/>
            </a:solidFill>
          </p:spPr>
          <p:txBody>
            <a:bodyPr wrap="square" lIns="0" tIns="0" rIns="0" bIns="0" rtlCol="0"/>
            <a:lstStyle/>
            <a:p>
              <a:endParaRPr/>
            </a:p>
          </p:txBody>
        </p:sp>
      </p:grpSp>
      <p:sp>
        <p:nvSpPr>
          <p:cNvPr id="5" name="object 5"/>
          <p:cNvSpPr txBox="1">
            <a:spLocks noGrp="1"/>
          </p:cNvSpPr>
          <p:nvPr>
            <p:ph type="title"/>
          </p:nvPr>
        </p:nvSpPr>
        <p:spPr>
          <a:xfrm>
            <a:off x="-133350" y="930993"/>
            <a:ext cx="4649722" cy="528350"/>
          </a:xfrm>
          <a:prstGeom prst="rect">
            <a:avLst/>
          </a:prstGeom>
        </p:spPr>
        <p:txBody>
          <a:bodyPr vert="horz" wrap="square" lIns="0" tIns="66040" rIns="0" bIns="0" rtlCol="0">
            <a:spAutoFit/>
          </a:bodyPr>
          <a:lstStyle/>
          <a:p>
            <a:pPr marL="1238885" algn="l">
              <a:spcBef>
                <a:spcPts val="520"/>
              </a:spcBef>
            </a:pPr>
            <a:r>
              <a:rPr lang="en-IN" sz="1600" b="1" i="1" dirty="0">
                <a:effectLst>
                  <a:outerShdw blurRad="38100" dist="38100" dir="2700000" algn="tl">
                    <a:srgbClr val="000000">
                      <a:alpha val="43137"/>
                    </a:srgbClr>
                  </a:outerShdw>
                </a:effectLst>
                <a:latin typeface="Arial MT"/>
                <a:cs typeface="Arial MT"/>
              </a:rPr>
              <a:t>Skin Disease Analysis System</a:t>
            </a:r>
            <a:r>
              <a:rPr lang="en-IN" sz="800" b="1" i="1" dirty="0">
                <a:effectLst>
                  <a:outerShdw blurRad="38100" dist="38100" dir="2700000" algn="tl">
                    <a:srgbClr val="000000">
                      <a:alpha val="43137"/>
                    </a:srgbClr>
                  </a:outerShdw>
                </a:effectLst>
                <a:latin typeface="Arial MT"/>
                <a:cs typeface="Arial MT"/>
              </a:rPr>
              <a:t> </a:t>
            </a:r>
            <a:br>
              <a:rPr lang="en-IN" sz="800" b="1" i="1" dirty="0">
                <a:effectLst>
                  <a:outerShdw blurRad="38100" dist="38100" dir="2700000" algn="tl">
                    <a:srgbClr val="000000">
                      <a:alpha val="43137"/>
                    </a:srgbClr>
                  </a:outerShdw>
                </a:effectLst>
                <a:latin typeface="Arial MT"/>
                <a:cs typeface="Arial MT"/>
              </a:rPr>
            </a:br>
            <a:r>
              <a:rPr lang="en-IN" sz="1400" spc="-25" dirty="0">
                <a:solidFill>
                  <a:srgbClr val="CC0000"/>
                </a:solidFill>
              </a:rPr>
              <a:t>            </a:t>
            </a:r>
            <a:endParaRPr sz="1400" dirty="0"/>
          </a:p>
        </p:txBody>
      </p:sp>
      <p:sp>
        <p:nvSpPr>
          <p:cNvPr id="6" name="object 6"/>
          <p:cNvSpPr txBox="1"/>
          <p:nvPr/>
        </p:nvSpPr>
        <p:spPr>
          <a:xfrm>
            <a:off x="144529" y="1483804"/>
            <a:ext cx="4156427" cy="1663276"/>
          </a:xfrm>
          <a:prstGeom prst="rect">
            <a:avLst/>
          </a:prstGeom>
        </p:spPr>
        <p:txBody>
          <a:bodyPr vert="horz" wrap="square" lIns="0" tIns="11430" rIns="0" bIns="0" rtlCol="0">
            <a:spAutoFit/>
          </a:bodyPr>
          <a:lstStyle/>
          <a:p>
            <a:pPr>
              <a:lnSpc>
                <a:spcPct val="100000"/>
              </a:lnSpc>
              <a:spcBef>
                <a:spcPts val="114"/>
              </a:spcBef>
            </a:pPr>
            <a:r>
              <a:rPr lang="en-IN" sz="1100" b="1" i="1" dirty="0">
                <a:effectLst>
                  <a:outerShdw blurRad="38100" dist="38100" dir="2700000" algn="tl">
                    <a:srgbClr val="000000">
                      <a:alpha val="43137"/>
                    </a:srgbClr>
                  </a:outerShdw>
                </a:effectLst>
                <a:latin typeface="Arial MT"/>
                <a:cs typeface="Arial MT"/>
              </a:rPr>
              <a:t>       Gaurav Chauhan, </a:t>
            </a:r>
            <a:r>
              <a:rPr lang="en-IN" sz="1100" b="1" i="1" dirty="0" err="1">
                <a:effectLst>
                  <a:outerShdw blurRad="38100" dist="38100" dir="2700000" algn="tl">
                    <a:srgbClr val="000000">
                      <a:alpha val="43137"/>
                    </a:srgbClr>
                  </a:outerShdw>
                </a:effectLst>
                <a:latin typeface="Arial MT"/>
                <a:cs typeface="Arial MT"/>
              </a:rPr>
              <a:t>Harshdeep</a:t>
            </a:r>
            <a:r>
              <a:rPr lang="en-IN" sz="1100" b="1" i="1" dirty="0">
                <a:effectLst>
                  <a:outerShdw blurRad="38100" dist="38100" dir="2700000" algn="tl">
                    <a:srgbClr val="000000">
                      <a:alpha val="43137"/>
                    </a:srgbClr>
                  </a:outerShdw>
                </a:effectLst>
                <a:latin typeface="Arial MT"/>
                <a:cs typeface="Arial MT"/>
              </a:rPr>
              <a:t> Singh Hothi, Mehul, </a:t>
            </a:r>
            <a:r>
              <a:rPr lang="en-IN" sz="1100" b="1" i="1" dirty="0" err="1">
                <a:effectLst>
                  <a:outerShdw blurRad="38100" dist="38100" dir="2700000" algn="tl">
                    <a:srgbClr val="000000">
                      <a:alpha val="43137"/>
                    </a:srgbClr>
                  </a:outerShdw>
                </a:effectLst>
                <a:latin typeface="Arial MT"/>
                <a:cs typeface="Arial MT"/>
              </a:rPr>
              <a:t>Toyash</a:t>
            </a:r>
            <a:endParaRPr sz="1100" b="1" i="1" dirty="0">
              <a:effectLst>
                <a:outerShdw blurRad="38100" dist="38100" dir="2700000" algn="tl">
                  <a:srgbClr val="000000">
                    <a:alpha val="43137"/>
                  </a:srgbClr>
                </a:outerShdw>
              </a:effectLst>
              <a:latin typeface="Arial MT"/>
              <a:cs typeface="Arial MT"/>
            </a:endParaRPr>
          </a:p>
          <a:p>
            <a:pPr algn="ctr">
              <a:lnSpc>
                <a:spcPct val="100000"/>
              </a:lnSpc>
            </a:pPr>
            <a:endParaRPr lang="en-IN" sz="800" b="1" i="1" dirty="0">
              <a:latin typeface="Arial Black" panose="020B0A04020102020204" pitchFamily="34" charset="0"/>
              <a:cs typeface="Arial MT"/>
            </a:endParaRPr>
          </a:p>
          <a:p>
            <a:pPr algn="ctr">
              <a:lnSpc>
                <a:spcPct val="100000"/>
              </a:lnSpc>
            </a:pPr>
            <a:r>
              <a:rPr sz="1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Under</a:t>
            </a:r>
            <a:r>
              <a:rPr sz="1000" b="1" spc="-1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IN" sz="1000" b="1" spc="-1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the </a:t>
            </a:r>
            <a:r>
              <a:rPr sz="1000" b="1" spc="-2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Super</a:t>
            </a:r>
            <a:r>
              <a:rPr lang="en-IN" sz="1000" b="1" spc="-20"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visio</a:t>
            </a:r>
            <a:r>
              <a:rPr sz="1000" b="1" spc="-2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n</a:t>
            </a:r>
            <a:r>
              <a:rPr sz="1000" b="1" spc="-5"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sz="1000" b="1" spc="-25"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of</a:t>
            </a:r>
            <a:endParaRPr lang="en-IN" sz="1000" b="1" spc="-25"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ctr">
              <a:lnSpc>
                <a:spcPct val="100000"/>
              </a:lnSpc>
            </a:pPr>
            <a:endParaRPr lang="en-IN" sz="1000" b="1" spc="-25" dirty="0">
              <a:latin typeface="Arial" panose="020B0604020202020204" pitchFamily="34" charset="0"/>
              <a:cs typeface="Arial" panose="020B0604020202020204" pitchFamily="34" charset="0"/>
            </a:endParaRPr>
          </a:p>
          <a:p>
            <a:pPr algn="ctr">
              <a:lnSpc>
                <a:spcPct val="100000"/>
              </a:lnSpc>
            </a:pPr>
            <a:r>
              <a:rPr lang="en-IN" sz="1200" b="1" spc="-25"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Dr. Tanvi Chawla(Assistant Professor)</a:t>
            </a:r>
            <a:endParaRPr sz="1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ctr">
              <a:lnSpc>
                <a:spcPct val="100000"/>
              </a:lnSpc>
              <a:spcBef>
                <a:spcPts val="950"/>
              </a:spcBef>
            </a:pPr>
            <a:r>
              <a:rPr lang="en-US" sz="2400" b="1" i="1" spc="-5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Arial MT"/>
              </a:rPr>
              <a:t>School</a:t>
            </a:r>
            <a:r>
              <a:rPr lang="en-US" sz="2400" b="1" i="1" spc="-15"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Arial MT"/>
              </a:rPr>
              <a:t> </a:t>
            </a:r>
            <a:r>
              <a:rPr lang="en-US" sz="2400" b="1" i="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Arial MT"/>
              </a:rPr>
              <a:t>of</a:t>
            </a:r>
            <a:r>
              <a:rPr lang="en-US" sz="2400" b="1" i="1" spc="-1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Arial MT"/>
              </a:rPr>
              <a:t> </a:t>
            </a:r>
            <a:r>
              <a:rPr lang="en-US" sz="2400" b="1" i="1" spc="-55"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Arial MT"/>
              </a:rPr>
              <a:t>Engineering</a:t>
            </a:r>
            <a:r>
              <a:rPr lang="en-US" sz="2400" b="1" i="1" spc="-1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Arial MT"/>
              </a:rPr>
              <a:t> </a:t>
            </a:r>
            <a:r>
              <a:rPr lang="en-US" sz="2400" b="1" i="1" spc="-4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Arial MT"/>
              </a:rPr>
              <a:t>and</a:t>
            </a:r>
            <a:r>
              <a:rPr lang="en-US" sz="2400" b="1" i="1" spc="-10"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Arial MT"/>
              </a:rPr>
              <a:t> Technology</a:t>
            </a:r>
            <a:endParaRPr lang="en-US" sz="2400" b="1" i="1" dirty="0">
              <a:effectLst>
                <a:outerShdw blurRad="38100" dist="38100" dir="2700000" algn="tl">
                  <a:srgbClr val="000000">
                    <a:alpha val="43137"/>
                  </a:srgbClr>
                </a:outerShdw>
              </a:effectLst>
              <a:latin typeface="Batang" panose="02030600000101010101" pitchFamily="18" charset="-127"/>
              <a:ea typeface="Batang" panose="02030600000101010101" pitchFamily="18" charset="-127"/>
              <a:cs typeface="Arial MT"/>
            </a:endParaRPr>
          </a:p>
        </p:txBody>
      </p:sp>
      <p:pic>
        <p:nvPicPr>
          <p:cNvPr id="7" name="object 7"/>
          <p:cNvPicPr/>
          <p:nvPr/>
        </p:nvPicPr>
        <p:blipFill>
          <a:blip r:embed="rId2" cstate="print"/>
          <a:stretch>
            <a:fillRect/>
          </a:stretch>
        </p:blipFill>
        <p:spPr>
          <a:xfrm>
            <a:off x="476250" y="206376"/>
            <a:ext cx="3733800" cy="700156"/>
          </a:xfrm>
          <a:prstGeom prst="rect">
            <a:avLst/>
          </a:prstGeom>
        </p:spPr>
      </p:pic>
      <p:grpSp>
        <p:nvGrpSpPr>
          <p:cNvPr id="8" name="object 8"/>
          <p:cNvGrpSpPr/>
          <p:nvPr/>
        </p:nvGrpSpPr>
        <p:grpSpPr>
          <a:xfrm>
            <a:off x="0" y="3346500"/>
            <a:ext cx="4608195" cy="109855"/>
            <a:chOff x="0" y="3346500"/>
            <a:chExt cx="4608195" cy="109855"/>
          </a:xfrm>
        </p:grpSpPr>
        <p:sp>
          <p:nvSpPr>
            <p:cNvPr id="9" name="object 9"/>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lstStyle/>
            <a:p>
              <a:endParaRPr/>
            </a:p>
          </p:txBody>
        </p:sp>
        <p:sp>
          <p:nvSpPr>
            <p:cNvPr id="10" name="object 10"/>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lstStyle/>
            <a:p>
              <a:endParaRPr dirty="0"/>
            </a:p>
          </p:txBody>
        </p:sp>
        <p:sp>
          <p:nvSpPr>
            <p:cNvPr id="11" name="object 11"/>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15" name="object 15"/>
          <p:cNvSpPr txBox="1"/>
          <p:nvPr/>
        </p:nvSpPr>
        <p:spPr>
          <a:xfrm>
            <a:off x="1535976" y="3322038"/>
            <a:ext cx="1454874" cy="116699"/>
          </a:xfrm>
          <a:prstGeom prst="rect">
            <a:avLst/>
          </a:prstGeom>
        </p:spPr>
        <p:txBody>
          <a:bodyPr vert="horz" wrap="square" lIns="0" tIns="24130" rIns="0" bIns="0" rtlCol="0">
            <a:spAutoFit/>
          </a:bodyPr>
          <a:lstStyle/>
          <a:p>
            <a:pPr marL="12700" algn="ctr">
              <a:lnSpc>
                <a:spcPct val="100000"/>
              </a:lnSpc>
              <a:spcBef>
                <a:spcPts val="190"/>
              </a:spcBef>
            </a:pPr>
            <a:r>
              <a:rPr lang="en-IN" sz="600" b="1" i="1" dirty="0">
                <a:solidFill>
                  <a:schemeClr val="tx1"/>
                </a:solidFill>
                <a:effectLst>
                  <a:outerShdw blurRad="38100" dist="38100" dir="2700000" algn="tl">
                    <a:srgbClr val="000000">
                      <a:alpha val="43137"/>
                    </a:srgbClr>
                  </a:outerShdw>
                </a:effectLst>
                <a:latin typeface="Arial MT"/>
                <a:cs typeface="Arial MT"/>
              </a:rPr>
              <a:t>Skin Disease Analysis System</a:t>
            </a:r>
            <a:endParaRPr sz="600" b="1" i="1" dirty="0">
              <a:solidFill>
                <a:schemeClr val="tx1"/>
              </a:solidFill>
              <a:effectLst>
                <a:outerShdw blurRad="38100" dist="38100" dir="2700000" algn="tl">
                  <a:srgbClr val="000000">
                    <a:alpha val="43137"/>
                  </a:srgbClr>
                </a:outerShdw>
              </a:effectLst>
              <a:latin typeface="Arial MT"/>
              <a:cs typeface="Arial MT"/>
            </a:endParaRPr>
          </a:p>
        </p:txBody>
      </p:sp>
      <p:sp>
        <p:nvSpPr>
          <p:cNvPr id="16" name="object 16"/>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10" dirty="0"/>
              <a:t>ENSI152</a:t>
            </a:r>
          </a:p>
        </p:txBody>
      </p:sp>
      <p:sp>
        <p:nvSpPr>
          <p:cNvPr id="17" name="object 17"/>
          <p:cNvSpPr txBox="1">
            <a:spLocks noGrp="1"/>
          </p:cNvSpPr>
          <p:nvPr>
            <p:ph type="sldNum" sz="quarter" idx="7"/>
          </p:nvPr>
        </p:nvSpPr>
        <p:spPr>
          <a:xfrm>
            <a:off x="4300956" y="3322038"/>
            <a:ext cx="252729" cy="116699"/>
          </a:xfrm>
          <a:prstGeom prst="rect">
            <a:avLst/>
          </a:prstGeom>
        </p:spPr>
        <p:txBody>
          <a:bodyPr vert="horz" wrap="square" lIns="0" tIns="24130" rIns="0" bIns="0" rtlCol="0">
            <a:spAutoFit/>
          </a:bodyPr>
          <a:lstStyle/>
          <a:p>
            <a:pPr marL="12700">
              <a:lnSpc>
                <a:spcPct val="100000"/>
              </a:lnSpc>
              <a:spcBef>
                <a:spcPts val="190"/>
              </a:spcBef>
            </a:pPr>
            <a:fld id="{81D60167-4931-47E6-BA6A-407CBD079E47}" type="slidenum">
              <a:rPr spc="-30" dirty="0"/>
              <a:t>1</a:t>
            </a:fld>
            <a:r>
              <a:rPr spc="-60" dirty="0"/>
              <a:t> </a:t>
            </a:r>
            <a:r>
              <a:rPr spc="150" dirty="0"/>
              <a:t>/</a:t>
            </a:r>
            <a:r>
              <a:rPr spc="-60" dirty="0"/>
              <a:t> </a:t>
            </a:r>
            <a:r>
              <a:rPr spc="-35" dirty="0"/>
              <a:t>1</a:t>
            </a:r>
            <a:r>
              <a:rPr lang="en-IN" spc="-35" dirty="0"/>
              <a:t>2</a:t>
            </a:r>
            <a:endParaRPr spc="-35"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99882"/>
            <a:ext cx="824230" cy="244475"/>
          </a:xfrm>
          <a:prstGeom prst="rect">
            <a:avLst/>
          </a:prstGeom>
        </p:spPr>
        <p:txBody>
          <a:bodyPr vert="horz" wrap="square" lIns="0" tIns="17145" rIns="0" bIns="0" rtlCol="0">
            <a:spAutoFit/>
          </a:bodyPr>
          <a:lstStyle/>
          <a:p>
            <a:pPr marL="12700">
              <a:lnSpc>
                <a:spcPct val="100000"/>
              </a:lnSpc>
              <a:spcBef>
                <a:spcPts val="135"/>
              </a:spcBef>
            </a:pPr>
            <a:r>
              <a:rPr sz="1400" spc="-65" dirty="0">
                <a:solidFill>
                  <a:srgbClr val="CC0000"/>
                </a:solidFill>
                <a:latin typeface="Arial MT"/>
                <a:cs typeface="Arial MT"/>
              </a:rPr>
              <a:t>Conclusion</a:t>
            </a:r>
            <a:endParaRPr sz="1400">
              <a:latin typeface="Arial MT"/>
              <a:cs typeface="Arial MT"/>
            </a:endParaRPr>
          </a:p>
        </p:txBody>
      </p:sp>
      <p:grpSp>
        <p:nvGrpSpPr>
          <p:cNvPr id="6" name="object 6"/>
          <p:cNvGrpSpPr/>
          <p:nvPr/>
        </p:nvGrpSpPr>
        <p:grpSpPr>
          <a:xfrm>
            <a:off x="0" y="3346500"/>
            <a:ext cx="4608195" cy="109855"/>
            <a:chOff x="0" y="3346500"/>
            <a:chExt cx="4608195" cy="109855"/>
          </a:xfrm>
        </p:grpSpPr>
        <p:sp>
          <p:nvSpPr>
            <p:cNvPr id="7" name="object 7"/>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lstStyle/>
            <a:p>
              <a:endParaRPr/>
            </a:p>
          </p:txBody>
        </p:sp>
        <p:sp>
          <p:nvSpPr>
            <p:cNvPr id="8" name="object 8"/>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lstStyle/>
            <a:p>
              <a:endParaRPr/>
            </a:p>
          </p:txBody>
        </p:sp>
        <p:sp>
          <p:nvSpPr>
            <p:cNvPr id="9" name="object 9"/>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13" name="object 13"/>
          <p:cNvSpPr txBox="1"/>
          <p:nvPr/>
        </p:nvSpPr>
        <p:spPr>
          <a:xfrm>
            <a:off x="1619250" y="3322038"/>
            <a:ext cx="1398370" cy="234680"/>
          </a:xfrm>
          <a:prstGeom prst="rect">
            <a:avLst/>
          </a:prstGeom>
        </p:spPr>
        <p:txBody>
          <a:bodyPr vert="horz" wrap="square" lIns="0" tIns="24130" rIns="0" bIns="0" rtlCol="0">
            <a:spAutoFit/>
          </a:bodyPr>
          <a:lstStyle/>
          <a:p>
            <a:pPr marL="12700" algn="ctr">
              <a:spcBef>
                <a:spcPts val="190"/>
              </a:spcBef>
            </a:pPr>
            <a:r>
              <a:rPr lang="en-IN" sz="600" b="1" i="1" dirty="0">
                <a:solidFill>
                  <a:schemeClr val="tx1"/>
                </a:solidFill>
                <a:effectLst>
                  <a:outerShdw blurRad="38100" dist="38100" dir="2700000" algn="tl">
                    <a:srgbClr val="000000">
                      <a:alpha val="43137"/>
                    </a:srgbClr>
                  </a:outerShdw>
                </a:effectLst>
                <a:latin typeface="Arial MT"/>
                <a:cs typeface="Arial MT"/>
              </a:rPr>
              <a:t>Skin Disease Analysis System</a:t>
            </a:r>
          </a:p>
          <a:p>
            <a:pPr marL="12700" algn="ctr">
              <a:lnSpc>
                <a:spcPct val="100000"/>
              </a:lnSpc>
              <a:spcBef>
                <a:spcPts val="190"/>
              </a:spcBef>
            </a:pPr>
            <a:endParaRPr sz="600" dirty="0">
              <a:latin typeface="Arial MT"/>
              <a:cs typeface="Arial MT"/>
            </a:endParaRPr>
          </a:p>
        </p:txBody>
      </p:sp>
      <p:sp>
        <p:nvSpPr>
          <p:cNvPr id="14" name="object 14"/>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10" dirty="0"/>
              <a:t>ENSI152</a:t>
            </a:r>
          </a:p>
        </p:txBody>
      </p:sp>
      <p:sp>
        <p:nvSpPr>
          <p:cNvPr id="15" name="object 15"/>
          <p:cNvSpPr txBox="1">
            <a:spLocks noGrp="1"/>
          </p:cNvSpPr>
          <p:nvPr>
            <p:ph type="sldNum" sz="quarter" idx="7"/>
          </p:nvPr>
        </p:nvSpPr>
        <p:spPr>
          <a:xfrm>
            <a:off x="4300956" y="3322038"/>
            <a:ext cx="252729" cy="116699"/>
          </a:xfrm>
          <a:prstGeom prst="rect">
            <a:avLst/>
          </a:prstGeom>
        </p:spPr>
        <p:txBody>
          <a:bodyPr vert="horz" wrap="square" lIns="0" tIns="24130" rIns="0" bIns="0" rtlCol="0">
            <a:spAutoFit/>
          </a:bodyPr>
          <a:lstStyle/>
          <a:p>
            <a:pPr marL="12700">
              <a:lnSpc>
                <a:spcPct val="100000"/>
              </a:lnSpc>
              <a:spcBef>
                <a:spcPts val="190"/>
              </a:spcBef>
            </a:pPr>
            <a:fld id="{81D60167-4931-47E6-BA6A-407CBD079E47}" type="slidenum">
              <a:rPr spc="-30" dirty="0"/>
              <a:t>10</a:t>
            </a:fld>
            <a:r>
              <a:rPr spc="-60" dirty="0"/>
              <a:t> </a:t>
            </a:r>
            <a:r>
              <a:rPr spc="150" dirty="0"/>
              <a:t>/</a:t>
            </a:r>
            <a:r>
              <a:rPr spc="-60" dirty="0"/>
              <a:t> </a:t>
            </a:r>
            <a:r>
              <a:rPr spc="-35" dirty="0"/>
              <a:t>1</a:t>
            </a:r>
            <a:r>
              <a:rPr lang="en-IN" spc="-35" dirty="0"/>
              <a:t>2</a:t>
            </a:r>
            <a:endParaRPr spc="-35" dirty="0"/>
          </a:p>
        </p:txBody>
      </p:sp>
      <p:sp>
        <p:nvSpPr>
          <p:cNvPr id="4" name="TextBox 3">
            <a:extLst>
              <a:ext uri="{FF2B5EF4-FFF2-40B4-BE49-F238E27FC236}">
                <a16:creationId xmlns:a16="http://schemas.microsoft.com/office/drawing/2014/main" id="{B88B2204-35C9-4795-E855-61FC52DB54C5}"/>
              </a:ext>
            </a:extLst>
          </p:cNvPr>
          <p:cNvSpPr txBox="1"/>
          <p:nvPr/>
        </p:nvSpPr>
        <p:spPr>
          <a:xfrm>
            <a:off x="261035" y="578305"/>
            <a:ext cx="4114800" cy="2585323"/>
          </a:xfrm>
          <a:prstGeom prst="rect">
            <a:avLst/>
          </a:prstGeom>
          <a:noFill/>
        </p:spPr>
        <p:txBody>
          <a:bodyPr wrap="square" rtlCol="0">
            <a:spAutoFit/>
          </a:bodyPr>
          <a:lstStyle/>
          <a:p>
            <a:pPr marL="285750" indent="-285750">
              <a:buFont typeface="Arial" panose="020B0604020202020204" pitchFamily="34" charset="0"/>
              <a:buChar char="•"/>
            </a:pPr>
            <a:r>
              <a:rPr lang="en-US" b="1" i="1" dirty="0">
                <a:latin typeface="Aparajita" panose="02020603050405020304" pitchFamily="18" charset="0"/>
                <a:cs typeface="Aparajita" panose="02020603050405020304" pitchFamily="18" charset="0"/>
              </a:rPr>
              <a:t>The SKIN DISEASE ANALYSIS SYSTEM holds promise for revolutionizing dermatology and improving patient care.</a:t>
            </a:r>
          </a:p>
          <a:p>
            <a:pPr marL="285750" indent="-285750">
              <a:buFont typeface="Arial" panose="020B0604020202020204" pitchFamily="34" charset="0"/>
              <a:buChar char="•"/>
            </a:pPr>
            <a:r>
              <a:rPr lang="en-US" b="1" i="1" dirty="0">
                <a:latin typeface="Aparajita" panose="02020603050405020304" pitchFamily="18" charset="0"/>
                <a:cs typeface="Aparajita" panose="02020603050405020304" pitchFamily="18" charset="0"/>
              </a:rPr>
              <a:t>It helps in detection of potential lethal skin diseases at early stages for early action.</a:t>
            </a:r>
          </a:p>
          <a:p>
            <a:pPr marL="285750" indent="-285750">
              <a:buFont typeface="Arial" panose="020B0604020202020204" pitchFamily="34" charset="0"/>
              <a:buChar char="•"/>
            </a:pPr>
            <a:r>
              <a:rPr lang="en-US" b="1" i="1" dirty="0">
                <a:latin typeface="Aparajita" panose="02020603050405020304" pitchFamily="18" charset="0"/>
                <a:cs typeface="Aparajita" panose="02020603050405020304" pitchFamily="18" charset="0"/>
              </a:rPr>
              <a:t>Reduces manual workload and provides support to healthcare facilities.</a:t>
            </a:r>
          </a:p>
          <a:p>
            <a:pPr marL="285750" indent="-285750">
              <a:buFont typeface="Arial" panose="020B0604020202020204" pitchFamily="34" charset="0"/>
              <a:buChar char="•"/>
            </a:pPr>
            <a:r>
              <a:rPr lang="en-US" b="1" i="1" dirty="0">
                <a:latin typeface="Aparajita" panose="02020603050405020304" pitchFamily="18" charset="0"/>
                <a:cs typeface="Aparajita" panose="02020603050405020304" pitchFamily="18" charset="0"/>
              </a:rPr>
              <a:t>A good step for creation of a mini digital assistant for dermatological care. </a:t>
            </a:r>
            <a:endParaRPr lang="en-IN" b="1" i="1" dirty="0">
              <a:latin typeface="Aparajita" panose="02020603050405020304" pitchFamily="18" charset="0"/>
              <a:cs typeface="Aparajita"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99882"/>
            <a:ext cx="811530" cy="244475"/>
          </a:xfrm>
          <a:prstGeom prst="rect">
            <a:avLst/>
          </a:prstGeom>
        </p:spPr>
        <p:txBody>
          <a:bodyPr vert="horz" wrap="square" lIns="0" tIns="17145" rIns="0" bIns="0" rtlCol="0">
            <a:spAutoFit/>
          </a:bodyPr>
          <a:lstStyle/>
          <a:p>
            <a:pPr marL="12700">
              <a:lnSpc>
                <a:spcPct val="100000"/>
              </a:lnSpc>
              <a:spcBef>
                <a:spcPts val="135"/>
              </a:spcBef>
            </a:pPr>
            <a:r>
              <a:rPr sz="1400" spc="-95" dirty="0">
                <a:solidFill>
                  <a:srgbClr val="CC0000"/>
                </a:solidFill>
                <a:latin typeface="Arial MT"/>
                <a:cs typeface="Arial MT"/>
              </a:rPr>
              <a:t>References</a:t>
            </a:r>
            <a:endParaRPr sz="1400">
              <a:latin typeface="Arial MT"/>
              <a:cs typeface="Arial MT"/>
            </a:endParaRPr>
          </a:p>
        </p:txBody>
      </p:sp>
      <p:grpSp>
        <p:nvGrpSpPr>
          <p:cNvPr id="5" name="object 5"/>
          <p:cNvGrpSpPr/>
          <p:nvPr/>
        </p:nvGrpSpPr>
        <p:grpSpPr>
          <a:xfrm>
            <a:off x="0" y="3346500"/>
            <a:ext cx="4608195" cy="109855"/>
            <a:chOff x="0" y="3346500"/>
            <a:chExt cx="4608195" cy="109855"/>
          </a:xfrm>
        </p:grpSpPr>
        <p:sp>
          <p:nvSpPr>
            <p:cNvPr id="6" name="object 6"/>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lstStyle/>
            <a:p>
              <a:endParaRPr/>
            </a:p>
          </p:txBody>
        </p:sp>
        <p:sp>
          <p:nvSpPr>
            <p:cNvPr id="7" name="object 7"/>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lstStyle/>
            <a:p>
              <a:endParaRPr/>
            </a:p>
          </p:txBody>
        </p:sp>
        <p:sp>
          <p:nvSpPr>
            <p:cNvPr id="8" name="object 8"/>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12" name="object 12"/>
          <p:cNvSpPr txBox="1"/>
          <p:nvPr/>
        </p:nvSpPr>
        <p:spPr>
          <a:xfrm>
            <a:off x="1619250" y="3322038"/>
            <a:ext cx="1371600" cy="234680"/>
          </a:xfrm>
          <a:prstGeom prst="rect">
            <a:avLst/>
          </a:prstGeom>
        </p:spPr>
        <p:txBody>
          <a:bodyPr vert="horz" wrap="square" lIns="0" tIns="24130" rIns="0" bIns="0" rtlCol="0">
            <a:spAutoFit/>
          </a:bodyPr>
          <a:lstStyle/>
          <a:p>
            <a:pPr marL="12700" algn="ctr">
              <a:spcBef>
                <a:spcPts val="190"/>
              </a:spcBef>
            </a:pPr>
            <a:r>
              <a:rPr lang="en-IN" sz="600" b="1" i="1" dirty="0">
                <a:solidFill>
                  <a:schemeClr val="tx1"/>
                </a:solidFill>
                <a:effectLst>
                  <a:outerShdw blurRad="38100" dist="38100" dir="2700000" algn="tl">
                    <a:srgbClr val="000000">
                      <a:alpha val="43137"/>
                    </a:srgbClr>
                  </a:outerShdw>
                </a:effectLst>
                <a:latin typeface="Arial MT"/>
                <a:cs typeface="Arial MT"/>
              </a:rPr>
              <a:t>Skin Disease Analysis System</a:t>
            </a:r>
          </a:p>
          <a:p>
            <a:pPr marL="12700" algn="ctr">
              <a:lnSpc>
                <a:spcPct val="100000"/>
              </a:lnSpc>
              <a:spcBef>
                <a:spcPts val="190"/>
              </a:spcBef>
            </a:pPr>
            <a:endParaRPr sz="600" dirty="0">
              <a:latin typeface="Arial MT"/>
              <a:cs typeface="Arial MT"/>
            </a:endParaRPr>
          </a:p>
        </p:txBody>
      </p:sp>
      <p:sp>
        <p:nvSpPr>
          <p:cNvPr id="13" name="object 13"/>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10" dirty="0"/>
              <a:t>ENSI152</a:t>
            </a:r>
          </a:p>
        </p:txBody>
      </p:sp>
      <p:sp>
        <p:nvSpPr>
          <p:cNvPr id="14" name="object 14"/>
          <p:cNvSpPr txBox="1">
            <a:spLocks noGrp="1"/>
          </p:cNvSpPr>
          <p:nvPr>
            <p:ph type="sldNum" sz="quarter" idx="7"/>
          </p:nvPr>
        </p:nvSpPr>
        <p:spPr>
          <a:xfrm>
            <a:off x="4300956" y="3322038"/>
            <a:ext cx="252729" cy="116699"/>
          </a:xfrm>
          <a:prstGeom prst="rect">
            <a:avLst/>
          </a:prstGeom>
        </p:spPr>
        <p:txBody>
          <a:bodyPr vert="horz" wrap="square" lIns="0" tIns="24130" rIns="0" bIns="0" rtlCol="0">
            <a:spAutoFit/>
          </a:bodyPr>
          <a:lstStyle/>
          <a:p>
            <a:pPr marL="12700">
              <a:lnSpc>
                <a:spcPct val="100000"/>
              </a:lnSpc>
              <a:spcBef>
                <a:spcPts val="190"/>
              </a:spcBef>
            </a:pPr>
            <a:fld id="{81D60167-4931-47E6-BA6A-407CBD079E47}" type="slidenum">
              <a:rPr spc="-30" dirty="0"/>
              <a:t>11</a:t>
            </a:fld>
            <a:r>
              <a:rPr spc="-60" dirty="0"/>
              <a:t> </a:t>
            </a:r>
            <a:r>
              <a:rPr spc="150" dirty="0"/>
              <a:t>/</a:t>
            </a:r>
            <a:r>
              <a:rPr spc="-60" dirty="0"/>
              <a:t> </a:t>
            </a:r>
            <a:r>
              <a:rPr spc="-35" dirty="0"/>
              <a:t>1</a:t>
            </a:r>
            <a:r>
              <a:rPr lang="en-IN" spc="-35" dirty="0"/>
              <a:t>2</a:t>
            </a:r>
            <a:endParaRPr spc="-35" dirty="0"/>
          </a:p>
        </p:txBody>
      </p:sp>
      <p:sp>
        <p:nvSpPr>
          <p:cNvPr id="18" name="Rectangle 6">
            <a:extLst>
              <a:ext uri="{FF2B5EF4-FFF2-40B4-BE49-F238E27FC236}">
                <a16:creationId xmlns:a16="http://schemas.microsoft.com/office/drawing/2014/main" id="{2F0AB18D-5461-E4A3-1383-BA5235A4414C}"/>
              </a:ext>
            </a:extLst>
          </p:cNvPr>
          <p:cNvSpPr>
            <a:spLocks noChangeArrowheads="1"/>
          </p:cNvSpPr>
          <p:nvPr/>
        </p:nvSpPr>
        <p:spPr bwMode="auto">
          <a:xfrm>
            <a:off x="163055" y="899378"/>
            <a:ext cx="4281906"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ts val="600"/>
              </a:spcAft>
              <a:buClrTx/>
              <a:buSzTx/>
              <a:buFontTx/>
              <a:buNone/>
              <a:tabLst/>
            </a:pPr>
            <a:r>
              <a:rPr lang="en-US" altLang="en-US" sz="900" b="1" dirty="0">
                <a:solidFill>
                  <a:schemeClr val="tx1"/>
                </a:solidFill>
                <a:latin typeface="Arial" panose="020B0604020202020204" pitchFamily="34" charset="0"/>
              </a:rPr>
              <a:t>1. Data retrieval</a:t>
            </a:r>
          </a:p>
          <a:p>
            <a:pPr marL="171450" lvl="3" indent="-171450" algn="l" rtl="0" eaLnBrk="0" fontAlgn="base" hangingPunct="0">
              <a:spcBef>
                <a:spcPct val="0"/>
              </a:spcBef>
              <a:spcAft>
                <a:spcPts val="600"/>
              </a:spcAft>
              <a:buFont typeface="Wingdings" panose="05000000000000000000" pitchFamily="2" charset="2"/>
              <a:buChar char="Ø"/>
            </a:pPr>
            <a:r>
              <a:rPr lang="en-US" altLang="en-US" sz="900" b="1" i="1" dirty="0">
                <a:solidFill>
                  <a:schemeClr val="tx1"/>
                </a:solidFill>
                <a:effectLst>
                  <a:outerShdw blurRad="38100" dist="38100" dir="2700000" algn="tl">
                    <a:srgbClr val="000000">
                      <a:alpha val="43137"/>
                    </a:srgbClr>
                  </a:outerShdw>
                </a:effectLst>
                <a:latin typeface="Amasis MT Pro Medium" panose="02040604050005020304" pitchFamily="18" charset="0"/>
              </a:rPr>
              <a:t>Datasets obtained from national healthcare facilities and departments that overlook skincare and dermatology</a:t>
            </a:r>
            <a:r>
              <a:rPr kumimoji="0" lang="en-US" altLang="en-US" sz="9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ts val="600"/>
              </a:spcAft>
              <a:buClrTx/>
              <a:buSzTx/>
              <a:buFontTx/>
              <a:buAutoNum type="arabicPeriod" startAt="2"/>
              <a:tabLst/>
            </a:pPr>
            <a:r>
              <a:rPr kumimoji="0" lang="en-US" altLang="en-US" sz="900" b="1" i="0" u="none" strike="noStrike" cap="none" normalizeH="0" baseline="0" dirty="0">
                <a:ln>
                  <a:noFill/>
                </a:ln>
                <a:solidFill>
                  <a:schemeClr val="tx1"/>
                </a:solidFill>
                <a:effectLst/>
                <a:latin typeface="Arial" panose="020B0604020202020204" pitchFamily="34" charset="0"/>
              </a:rPr>
              <a:t> Institutional Reports</a:t>
            </a:r>
            <a:endParaRPr lang="en-US" altLang="en-US" sz="900" dirty="0">
              <a:solidFill>
                <a:schemeClr val="tx1"/>
              </a:solidFill>
              <a:latin typeface="Arial" panose="020B0604020202020204" pitchFamily="34" charset="0"/>
            </a:endParaRPr>
          </a:p>
          <a:p>
            <a:pPr marL="171450" marR="0" lvl="0" indent="-171450" algn="l" defTabSz="914400" rtl="0" eaLnBrk="0" fontAlgn="base" latinLnBrk="0" hangingPunct="0">
              <a:lnSpc>
                <a:spcPct val="100000"/>
              </a:lnSpc>
              <a:spcBef>
                <a:spcPct val="0"/>
              </a:spcBef>
              <a:spcAft>
                <a:spcPts val="600"/>
              </a:spcAft>
              <a:buClrTx/>
              <a:buSzTx/>
              <a:buFont typeface="Wingdings" panose="05000000000000000000" pitchFamily="2" charset="2"/>
              <a:buChar char="Ø"/>
              <a:tabLst/>
            </a:pPr>
            <a:r>
              <a:rPr kumimoji="0" lang="en-US" altLang="en-US" sz="900" b="1" i="1" u="none" strike="noStrike" cap="none" normalizeH="0" baseline="0" dirty="0">
                <a:ln>
                  <a:noFill/>
                </a:ln>
                <a:solidFill>
                  <a:schemeClr val="tx1"/>
                </a:solidFill>
                <a:effectLst>
                  <a:outerShdw blurRad="38100" dist="38100" dir="2700000" algn="tl">
                    <a:srgbClr val="000000">
                      <a:alpha val="43137"/>
                    </a:srgbClr>
                  </a:outerShdw>
                </a:effectLst>
                <a:latin typeface="Amasis MT Pro Medium" panose="02040604050005020304" pitchFamily="18" charset="0"/>
              </a:rPr>
              <a:t>Centers for Disease Control and Prevention(CDC) (US)</a:t>
            </a:r>
          </a:p>
          <a:p>
            <a:pPr marL="171450" marR="0" lvl="0" indent="-171450" algn="l" defTabSz="914400" rtl="0" eaLnBrk="0" fontAlgn="base" latinLnBrk="0" hangingPunct="0">
              <a:lnSpc>
                <a:spcPct val="100000"/>
              </a:lnSpc>
              <a:spcBef>
                <a:spcPct val="0"/>
              </a:spcBef>
              <a:spcAft>
                <a:spcPts val="600"/>
              </a:spcAft>
              <a:buClrTx/>
              <a:buSzTx/>
              <a:buFont typeface="Wingdings" panose="05000000000000000000" pitchFamily="2" charset="2"/>
              <a:buChar char="Ø"/>
              <a:tabLst/>
            </a:pPr>
            <a:r>
              <a:rPr lang="en-US" altLang="en-US" sz="900" b="1" i="1" dirty="0">
                <a:solidFill>
                  <a:schemeClr val="tx1"/>
                </a:solidFill>
                <a:effectLst>
                  <a:outerShdw blurRad="38100" dist="38100" dir="2700000" algn="tl">
                    <a:srgbClr val="000000">
                      <a:alpha val="43137"/>
                    </a:srgbClr>
                  </a:outerShdw>
                </a:effectLst>
                <a:latin typeface="Amasis MT Pro Medium" panose="02040604050005020304" pitchFamily="18" charset="0"/>
              </a:rPr>
              <a:t>World Health </a:t>
            </a:r>
            <a:r>
              <a:rPr lang="en-US" altLang="en-US" sz="900" b="1" i="1" dirty="0" err="1">
                <a:solidFill>
                  <a:schemeClr val="tx1"/>
                </a:solidFill>
                <a:effectLst>
                  <a:outerShdw blurRad="38100" dist="38100" dir="2700000" algn="tl">
                    <a:srgbClr val="000000">
                      <a:alpha val="43137"/>
                    </a:srgbClr>
                  </a:outerShdw>
                </a:effectLst>
                <a:latin typeface="Amasis MT Pro Medium" panose="02040604050005020304" pitchFamily="18" charset="0"/>
              </a:rPr>
              <a:t>Organisation</a:t>
            </a:r>
            <a:r>
              <a:rPr kumimoji="0" lang="en-US" altLang="en-US" sz="900" b="0" i="0" u="none" strike="noStrike" cap="none" normalizeH="0" baseline="0" dirty="0">
                <a:ln>
                  <a:noFill/>
                </a:ln>
                <a:solidFill>
                  <a:schemeClr val="tx1"/>
                </a:solidFill>
                <a:effectLst/>
                <a:latin typeface="Arial" panose="020B0604020202020204" pitchFamily="34" charset="0"/>
              </a:rPr>
              <a:t> </a:t>
            </a:r>
            <a:r>
              <a:rPr kumimoji="0" lang="en-US" altLang="en-US" sz="900" b="1" i="1" u="none" strike="noStrike" cap="none" normalizeH="0" baseline="0" dirty="0">
                <a:ln>
                  <a:noFill/>
                </a:ln>
                <a:solidFill>
                  <a:schemeClr val="tx1"/>
                </a:solidFill>
                <a:effectLst>
                  <a:outerShdw blurRad="38100" dist="38100" dir="2700000" algn="tl">
                    <a:srgbClr val="000000">
                      <a:alpha val="43137"/>
                    </a:srgbClr>
                  </a:outerShdw>
                </a:effectLst>
                <a:latin typeface="Amasis MT Pro Medium" panose="02040604050005020304" pitchFamily="18" charset="0"/>
              </a:rPr>
              <a:t>(WHO)</a:t>
            </a:r>
          </a:p>
          <a:p>
            <a:pPr marL="0" marR="0" lvl="0" indent="0" algn="l" defTabSz="914400" rtl="0" eaLnBrk="0" fontAlgn="base" latinLnBrk="0" hangingPunct="0">
              <a:lnSpc>
                <a:spcPct val="100000"/>
              </a:lnSpc>
              <a:spcBef>
                <a:spcPct val="0"/>
              </a:spcBef>
              <a:spcAft>
                <a:spcPts val="600"/>
              </a:spcAft>
              <a:buClrTx/>
              <a:buSzTx/>
              <a:tabLst/>
            </a:pPr>
            <a:r>
              <a:rPr kumimoji="0" lang="en-US" altLang="en-US" sz="900" b="1" i="0" u="none" strike="noStrike" cap="none" normalizeH="0" baseline="0" dirty="0">
                <a:ln>
                  <a:noFill/>
                </a:ln>
                <a:solidFill>
                  <a:schemeClr val="tx1"/>
                </a:solidFill>
                <a:effectLst/>
                <a:latin typeface="Arial" panose="020B0604020202020204" pitchFamily="34" charset="0"/>
              </a:rPr>
              <a:t>3. Technological Research</a:t>
            </a:r>
          </a:p>
          <a:p>
            <a:pPr marL="171450" marR="0" lvl="0" indent="-171450" algn="l" defTabSz="914400" rtl="0" eaLnBrk="0" fontAlgn="base" latinLnBrk="0" hangingPunct="0">
              <a:lnSpc>
                <a:spcPct val="100000"/>
              </a:lnSpc>
              <a:spcBef>
                <a:spcPct val="0"/>
              </a:spcBef>
              <a:spcAft>
                <a:spcPts val="600"/>
              </a:spcAft>
              <a:buClrTx/>
              <a:buSzTx/>
              <a:buFont typeface="Wingdings" panose="05000000000000000000" pitchFamily="2" charset="2"/>
              <a:buChar char="Ø"/>
              <a:tabLst/>
            </a:pPr>
            <a:r>
              <a:rPr kumimoji="0" lang="en-US" altLang="en-US" sz="900" b="1" i="1" u="none" strike="noStrike" cap="none" normalizeH="0" baseline="0" dirty="0" err="1">
                <a:ln>
                  <a:noFill/>
                </a:ln>
                <a:solidFill>
                  <a:schemeClr val="tx1"/>
                </a:solidFill>
                <a:effectLst>
                  <a:outerShdw blurRad="38100" dist="38100" dir="2700000" algn="tl">
                    <a:srgbClr val="000000">
                      <a:alpha val="43137"/>
                    </a:srgbClr>
                  </a:outerShdw>
                </a:effectLst>
                <a:latin typeface="Amasis MT Pro Medium" panose="02040604050005020304" pitchFamily="18" charset="0"/>
              </a:rPr>
              <a:t>GeeksforGeeks</a:t>
            </a:r>
            <a:endParaRPr kumimoji="0" lang="en-US" altLang="en-US" sz="900" b="1" i="1" u="none" strike="noStrike" cap="none" normalizeH="0" baseline="0" dirty="0">
              <a:ln>
                <a:noFill/>
              </a:ln>
              <a:solidFill>
                <a:schemeClr val="tx1"/>
              </a:solidFill>
              <a:effectLst>
                <a:outerShdw blurRad="38100" dist="38100" dir="2700000" algn="tl">
                  <a:srgbClr val="000000">
                    <a:alpha val="43137"/>
                  </a:srgbClr>
                </a:outerShdw>
              </a:effectLst>
              <a:latin typeface="Amasis MT Pro Medium" panose="020406040500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39941"/>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F2F2F2"/>
          </a:solidFill>
        </p:spPr>
        <p:txBody>
          <a:bodyPr wrap="square" lIns="0" tIns="0" rIns="0" bIns="0" rtlCol="0"/>
          <a:lstStyle/>
          <a:p>
            <a:endParaRPr/>
          </a:p>
        </p:txBody>
      </p:sp>
      <p:sp>
        <p:nvSpPr>
          <p:cNvPr id="3" name="object 3"/>
          <p:cNvSpPr txBox="1">
            <a:spLocks noGrp="1"/>
          </p:cNvSpPr>
          <p:nvPr>
            <p:ph type="title"/>
          </p:nvPr>
        </p:nvSpPr>
        <p:spPr>
          <a:xfrm>
            <a:off x="95300" y="199882"/>
            <a:ext cx="1440676" cy="263534"/>
          </a:xfrm>
          <a:prstGeom prst="rect">
            <a:avLst/>
          </a:prstGeom>
        </p:spPr>
        <p:txBody>
          <a:bodyPr vert="horz" wrap="square" lIns="0" tIns="17145" rIns="0" bIns="0" rtlCol="0">
            <a:spAutoFit/>
          </a:bodyPr>
          <a:lstStyle/>
          <a:p>
            <a:pPr marL="12700">
              <a:lnSpc>
                <a:spcPct val="100000"/>
              </a:lnSpc>
              <a:spcBef>
                <a:spcPts val="135"/>
              </a:spcBef>
            </a:pPr>
            <a:r>
              <a:rPr sz="1600" b="1" i="1" spc="-10" dirty="0">
                <a:solidFill>
                  <a:srgbClr val="CC0000"/>
                </a:solidFill>
              </a:rPr>
              <a:t>Introduction</a:t>
            </a:r>
            <a:endParaRPr sz="1600" b="1" i="1" dirty="0"/>
          </a:p>
        </p:txBody>
      </p:sp>
      <p:grpSp>
        <p:nvGrpSpPr>
          <p:cNvPr id="10" name="object 10"/>
          <p:cNvGrpSpPr/>
          <p:nvPr/>
        </p:nvGrpSpPr>
        <p:grpSpPr>
          <a:xfrm>
            <a:off x="0" y="3346500"/>
            <a:ext cx="4608195" cy="109855"/>
            <a:chOff x="0" y="3346500"/>
            <a:chExt cx="4608195" cy="109855"/>
          </a:xfrm>
        </p:grpSpPr>
        <p:sp>
          <p:nvSpPr>
            <p:cNvPr id="11" name="object 11"/>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lstStyle/>
            <a:p>
              <a:endParaRPr/>
            </a:p>
          </p:txBody>
        </p:sp>
        <p:sp>
          <p:nvSpPr>
            <p:cNvPr id="12" name="object 12"/>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lstStyle/>
            <a:p>
              <a:endParaRPr/>
            </a:p>
          </p:txBody>
        </p:sp>
        <p:sp>
          <p:nvSpPr>
            <p:cNvPr id="13" name="object 13"/>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17" name="object 17"/>
          <p:cNvSpPr txBox="1"/>
          <p:nvPr/>
        </p:nvSpPr>
        <p:spPr>
          <a:xfrm>
            <a:off x="1535887" y="3322038"/>
            <a:ext cx="1536065" cy="234680"/>
          </a:xfrm>
          <a:prstGeom prst="rect">
            <a:avLst/>
          </a:prstGeom>
        </p:spPr>
        <p:txBody>
          <a:bodyPr vert="horz" wrap="square" lIns="0" tIns="24130" rIns="0" bIns="0" rtlCol="0">
            <a:spAutoFit/>
          </a:bodyPr>
          <a:lstStyle/>
          <a:p>
            <a:pPr marL="12700" algn="ctr">
              <a:spcBef>
                <a:spcPts val="190"/>
              </a:spcBef>
            </a:pPr>
            <a:r>
              <a:rPr lang="en-IN" sz="600" b="1" i="1" dirty="0">
                <a:solidFill>
                  <a:schemeClr val="tx1"/>
                </a:solidFill>
                <a:effectLst>
                  <a:outerShdw blurRad="38100" dist="38100" dir="2700000" algn="tl">
                    <a:srgbClr val="000000">
                      <a:alpha val="43137"/>
                    </a:srgbClr>
                  </a:outerShdw>
                </a:effectLst>
                <a:latin typeface="Arial MT"/>
                <a:cs typeface="Arial MT"/>
              </a:rPr>
              <a:t>Skin Disease Analysis System</a:t>
            </a:r>
          </a:p>
          <a:p>
            <a:pPr marL="12700" algn="ctr">
              <a:lnSpc>
                <a:spcPct val="100000"/>
              </a:lnSpc>
              <a:spcBef>
                <a:spcPts val="190"/>
              </a:spcBef>
            </a:pPr>
            <a:endParaRPr sz="600" dirty="0">
              <a:latin typeface="Arial MT"/>
              <a:cs typeface="Arial MT"/>
            </a:endParaRPr>
          </a:p>
        </p:txBody>
      </p:sp>
      <p:sp>
        <p:nvSpPr>
          <p:cNvPr id="18" name="object 18"/>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10" dirty="0"/>
              <a:t>ENSI152</a:t>
            </a:r>
          </a:p>
        </p:txBody>
      </p:sp>
      <p:sp>
        <p:nvSpPr>
          <p:cNvPr id="19" name="object 19"/>
          <p:cNvSpPr txBox="1">
            <a:spLocks noGrp="1"/>
          </p:cNvSpPr>
          <p:nvPr>
            <p:ph type="sldNum" sz="quarter" idx="7"/>
          </p:nvPr>
        </p:nvSpPr>
        <p:spPr>
          <a:xfrm>
            <a:off x="4300956" y="3322038"/>
            <a:ext cx="252729" cy="116699"/>
          </a:xfrm>
          <a:prstGeom prst="rect">
            <a:avLst/>
          </a:prstGeom>
        </p:spPr>
        <p:txBody>
          <a:bodyPr vert="horz" wrap="square" lIns="0" tIns="24130" rIns="0" bIns="0" rtlCol="0">
            <a:spAutoFit/>
          </a:bodyPr>
          <a:lstStyle/>
          <a:p>
            <a:pPr marL="12700">
              <a:lnSpc>
                <a:spcPct val="100000"/>
              </a:lnSpc>
              <a:spcBef>
                <a:spcPts val="190"/>
              </a:spcBef>
            </a:pPr>
            <a:fld id="{81D60167-4931-47E6-BA6A-407CBD079E47}" type="slidenum">
              <a:rPr spc="-30" dirty="0"/>
              <a:t>2</a:t>
            </a:fld>
            <a:r>
              <a:rPr spc="-60" dirty="0"/>
              <a:t> </a:t>
            </a:r>
            <a:r>
              <a:rPr spc="150" dirty="0"/>
              <a:t>/</a:t>
            </a:r>
            <a:r>
              <a:rPr spc="-60" dirty="0"/>
              <a:t> </a:t>
            </a:r>
            <a:r>
              <a:rPr spc="-35" dirty="0"/>
              <a:t>1</a:t>
            </a:r>
            <a:r>
              <a:rPr lang="en-IN" spc="-35" dirty="0"/>
              <a:t>2</a:t>
            </a:r>
            <a:endParaRPr spc="-35" dirty="0"/>
          </a:p>
        </p:txBody>
      </p:sp>
      <p:sp>
        <p:nvSpPr>
          <p:cNvPr id="21" name="Text Placeholder 20">
            <a:extLst>
              <a:ext uri="{FF2B5EF4-FFF2-40B4-BE49-F238E27FC236}">
                <a16:creationId xmlns:a16="http://schemas.microsoft.com/office/drawing/2014/main" id="{363397D5-6CBA-1F38-6E87-2D0806AA898B}"/>
              </a:ext>
            </a:extLst>
          </p:cNvPr>
          <p:cNvSpPr>
            <a:spLocks noGrp="1"/>
          </p:cNvSpPr>
          <p:nvPr>
            <p:ph type="body" idx="1"/>
          </p:nvPr>
        </p:nvSpPr>
        <p:spPr>
          <a:xfrm>
            <a:off x="171450" y="550403"/>
            <a:ext cx="4038600" cy="2508379"/>
          </a:xfrm>
        </p:spPr>
        <p:txBody>
          <a:bodyPr/>
          <a:lstStyle/>
          <a:p>
            <a:pPr marL="171450" marR="0" lvl="0" indent="-171450"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Why Skin </a:t>
            </a:r>
            <a:r>
              <a:rPr lang="en-US" altLang="en-US" b="1" dirty="0">
                <a:latin typeface="Arial" panose="020B0604020202020204" pitchFamily="34" charset="0"/>
              </a:rPr>
              <a:t>Disease Analysis System?</a:t>
            </a:r>
          </a:p>
          <a:p>
            <a:pPr marL="171450" marR="0" lvl="0" indent="-171450" algn="l" defTabSz="914400" rtl="0" eaLnBrk="0" fontAlgn="base" latinLnBrk="0" hangingPunct="0">
              <a:lnSpc>
                <a:spcPct val="100000"/>
              </a:lnSpc>
              <a:spcBef>
                <a:spcPct val="0"/>
              </a:spcBef>
              <a:spcAft>
                <a:spcPts val="600"/>
              </a:spcAft>
              <a:buClrTx/>
              <a:buSzTx/>
              <a:buFont typeface="Wingdings" panose="05000000000000000000" pitchFamily="2" charset="2"/>
              <a:buChar char="Ø"/>
              <a:tabLst/>
            </a:pPr>
            <a:r>
              <a:rPr lang="en-US" altLang="en-US" sz="1400" b="1" i="1" dirty="0">
                <a:effectLst>
                  <a:outerShdw blurRad="38100" dist="38100" dir="2700000" algn="tl">
                    <a:srgbClr val="000000">
                      <a:alpha val="43137"/>
                    </a:srgbClr>
                  </a:outerShdw>
                </a:effectLst>
                <a:latin typeface="Aparajita" panose="02020603050405020304" pitchFamily="18" charset="0"/>
                <a:cs typeface="Aparajita" panose="02020603050405020304" pitchFamily="18" charset="0"/>
              </a:rPr>
              <a:t>This system will be implemented into an app that analyses the user’s skin and provides reports based on skin condition. Varieties in skin issues can be found in real life and hence such systems come handy</a:t>
            </a:r>
            <a:r>
              <a:rPr lang="en-US" altLang="en-US" sz="1200" b="1" i="1" dirty="0">
                <a:effectLst>
                  <a:outerShdw blurRad="38100" dist="38100" dir="2700000" algn="tl">
                    <a:srgbClr val="000000">
                      <a:alpha val="43137"/>
                    </a:srgbClr>
                  </a:outerShdw>
                </a:effectLst>
                <a:latin typeface="Aparajita" panose="02020603050405020304" pitchFamily="18" charset="0"/>
                <a:cs typeface="Aparajita" panose="02020603050405020304" pitchFamily="18" charset="0"/>
              </a:rPr>
              <a:t>.</a:t>
            </a:r>
            <a:endParaRPr kumimoji="0" lang="en-US" altLang="en-US" sz="1200" b="1" i="1" u="none" strike="noStrike" cap="none" normalizeH="0" baseline="0" dirty="0">
              <a:ln>
                <a:noFill/>
              </a:ln>
              <a:latin typeface="Aparajita" panose="02020603050405020304" pitchFamily="18" charset="0"/>
              <a:cs typeface="Aparajita" panose="02020603050405020304" pitchFamily="18" charset="0"/>
            </a:endParaRPr>
          </a:p>
          <a:p>
            <a:pPr marL="171450" marR="0" lvl="0" indent="-171450" algn="l" defTabSz="914400" rtl="0" eaLnBrk="0" fontAlgn="base" latinLnBrk="0" hangingPunct="0">
              <a:lnSpc>
                <a:spcPct val="100000"/>
              </a:lnSpc>
              <a:spcBef>
                <a:spcPct val="0"/>
              </a:spcBef>
              <a:spcAft>
                <a:spcPts val="600"/>
              </a:spcAft>
              <a:buClrTx/>
              <a:buSzTx/>
              <a:buFont typeface="Arial" panose="020B0604020202020204" pitchFamily="34" charset="0"/>
              <a:buChar char="•"/>
              <a:tabLst/>
            </a:pPr>
            <a:r>
              <a:rPr kumimoji="0" lang="en-US" altLang="en-US" sz="1100" b="1" i="0" u="none" strike="noStrike" cap="none" normalizeH="0" baseline="0" dirty="0">
                <a:ln>
                  <a:noFill/>
                </a:ln>
                <a:solidFill>
                  <a:schemeClr val="tx1"/>
                </a:solidFill>
                <a:effectLst/>
                <a:latin typeface="Arial" panose="020B0604020202020204" pitchFamily="34" charset="0"/>
              </a:rPr>
              <a:t>Objective of the </a:t>
            </a:r>
            <a:r>
              <a:rPr lang="en-US" altLang="en-US" b="1" dirty="0">
                <a:latin typeface="Arial" panose="020B0604020202020204" pitchFamily="34" charset="0"/>
              </a:rPr>
              <a:t>System</a:t>
            </a:r>
            <a:r>
              <a:rPr kumimoji="0" lang="en-US" altLang="en-US" sz="1100" b="1" i="0" u="none" strike="noStrike" cap="none" normalizeH="0" baseline="0" dirty="0">
                <a:ln>
                  <a:noFill/>
                </a:ln>
                <a:solidFill>
                  <a:schemeClr val="tx1"/>
                </a:solidFill>
                <a:effectLst/>
                <a:latin typeface="Arial" panose="020B0604020202020204" pitchFamily="34" charset="0"/>
              </a:rPr>
              <a:t>:</a:t>
            </a: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171450" indent="-171450" algn="l">
              <a:buFont typeface="Wingdings" panose="05000000000000000000" pitchFamily="2" charset="2"/>
              <a:buChar char="Ø"/>
            </a:pPr>
            <a:r>
              <a:rPr lang="en-GB" sz="1400" b="1" i="1" dirty="0">
                <a:effectLst>
                  <a:outerShdw blurRad="38100" dist="38100" dir="2700000" algn="tl">
                    <a:srgbClr val="000000">
                      <a:alpha val="43137"/>
                    </a:srgbClr>
                  </a:outerShdw>
                </a:effectLst>
                <a:latin typeface="Aparajita" panose="02020603050405020304" pitchFamily="18" charset="0"/>
                <a:cs typeface="Aparajita" panose="02020603050405020304" pitchFamily="18" charset="0"/>
              </a:rPr>
              <a:t>The objective of this skin analysis system is to ensure people get digital help for their skin analysis and get early reports based on their needs. We further want to connect this system into an app that further connects to verified doctors that consult the users according to their needs.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95250" y="140664"/>
            <a:ext cx="1536065" cy="294311"/>
          </a:xfrm>
          <a:prstGeom prst="rect">
            <a:avLst/>
          </a:prstGeom>
        </p:spPr>
        <p:txBody>
          <a:bodyPr vert="horz" wrap="square" lIns="0" tIns="17145" rIns="0" bIns="0" rtlCol="0">
            <a:spAutoFit/>
          </a:bodyPr>
          <a:lstStyle/>
          <a:p>
            <a:pPr marL="12700">
              <a:lnSpc>
                <a:spcPct val="100000"/>
              </a:lnSpc>
              <a:spcBef>
                <a:spcPts val="135"/>
              </a:spcBef>
            </a:pPr>
            <a:r>
              <a:rPr sz="1800" b="1" i="1" spc="-55" dirty="0">
                <a:solidFill>
                  <a:srgbClr val="CC0000"/>
                </a:solidFill>
              </a:rPr>
              <a:t>Objectives</a:t>
            </a:r>
            <a:endParaRPr sz="1400" dirty="0"/>
          </a:p>
        </p:txBody>
      </p:sp>
      <p:sp>
        <p:nvSpPr>
          <p:cNvPr id="4" name="object 4"/>
          <p:cNvSpPr txBox="1"/>
          <p:nvPr/>
        </p:nvSpPr>
        <p:spPr>
          <a:xfrm>
            <a:off x="402932" y="1369642"/>
            <a:ext cx="3778250" cy="203645"/>
          </a:xfrm>
          <a:prstGeom prst="rect">
            <a:avLst/>
          </a:prstGeom>
        </p:spPr>
        <p:txBody>
          <a:bodyPr vert="horz" wrap="square" lIns="0" tIns="12700" rIns="0" bIns="0" rtlCol="0">
            <a:spAutoFit/>
          </a:bodyPr>
          <a:lstStyle/>
          <a:p>
            <a:pPr marL="12700" marR="5080">
              <a:lnSpc>
                <a:spcPct val="125299"/>
              </a:lnSpc>
              <a:spcBef>
                <a:spcPts val="100"/>
              </a:spcBef>
            </a:pPr>
            <a:endParaRPr sz="1100" dirty="0">
              <a:latin typeface="Arial MT"/>
              <a:cs typeface="Arial MT"/>
            </a:endParaRPr>
          </a:p>
        </p:txBody>
      </p:sp>
      <p:grpSp>
        <p:nvGrpSpPr>
          <p:cNvPr id="7" name="object 7"/>
          <p:cNvGrpSpPr/>
          <p:nvPr/>
        </p:nvGrpSpPr>
        <p:grpSpPr>
          <a:xfrm>
            <a:off x="0" y="3346500"/>
            <a:ext cx="4608195" cy="109855"/>
            <a:chOff x="0" y="3346500"/>
            <a:chExt cx="4608195" cy="109855"/>
          </a:xfrm>
        </p:grpSpPr>
        <p:sp>
          <p:nvSpPr>
            <p:cNvPr id="8" name="object 8"/>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lstStyle/>
            <a:p>
              <a:endParaRPr/>
            </a:p>
          </p:txBody>
        </p:sp>
        <p:sp>
          <p:nvSpPr>
            <p:cNvPr id="9" name="object 9"/>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lstStyle/>
            <a:p>
              <a:endParaRPr/>
            </a:p>
          </p:txBody>
        </p:sp>
        <p:sp>
          <p:nvSpPr>
            <p:cNvPr id="10" name="object 10"/>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14" name="object 14"/>
          <p:cNvSpPr txBox="1"/>
          <p:nvPr/>
        </p:nvSpPr>
        <p:spPr>
          <a:xfrm>
            <a:off x="1535887" y="3322038"/>
            <a:ext cx="1536065" cy="234680"/>
          </a:xfrm>
          <a:prstGeom prst="rect">
            <a:avLst/>
          </a:prstGeom>
        </p:spPr>
        <p:txBody>
          <a:bodyPr vert="horz" wrap="square" lIns="0" tIns="24130" rIns="0" bIns="0" rtlCol="0">
            <a:spAutoFit/>
          </a:bodyPr>
          <a:lstStyle/>
          <a:p>
            <a:pPr marL="12700" algn="ctr">
              <a:spcBef>
                <a:spcPts val="190"/>
              </a:spcBef>
            </a:pPr>
            <a:r>
              <a:rPr lang="en-IN" sz="600" b="1" i="1" dirty="0">
                <a:solidFill>
                  <a:schemeClr val="tx1"/>
                </a:solidFill>
                <a:effectLst>
                  <a:outerShdw blurRad="38100" dist="38100" dir="2700000" algn="tl">
                    <a:srgbClr val="000000">
                      <a:alpha val="43137"/>
                    </a:srgbClr>
                  </a:outerShdw>
                </a:effectLst>
                <a:latin typeface="Arial MT"/>
                <a:cs typeface="Arial MT"/>
              </a:rPr>
              <a:t>Skin Disease Analysis System</a:t>
            </a:r>
          </a:p>
          <a:p>
            <a:pPr marL="12700" algn="ctr">
              <a:lnSpc>
                <a:spcPct val="100000"/>
              </a:lnSpc>
              <a:spcBef>
                <a:spcPts val="190"/>
              </a:spcBef>
            </a:pPr>
            <a:endParaRPr sz="600" dirty="0">
              <a:latin typeface="Arial MT"/>
              <a:cs typeface="Arial MT"/>
            </a:endParaRPr>
          </a:p>
        </p:txBody>
      </p:sp>
      <p:sp>
        <p:nvSpPr>
          <p:cNvPr id="15" name="object 15"/>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10" dirty="0"/>
              <a:t>ENSI152</a:t>
            </a:r>
          </a:p>
        </p:txBody>
      </p:sp>
      <p:sp>
        <p:nvSpPr>
          <p:cNvPr id="16" name="object 16"/>
          <p:cNvSpPr txBox="1">
            <a:spLocks noGrp="1"/>
          </p:cNvSpPr>
          <p:nvPr>
            <p:ph type="sldNum" sz="quarter" idx="7"/>
          </p:nvPr>
        </p:nvSpPr>
        <p:spPr>
          <a:xfrm>
            <a:off x="4300956" y="3322038"/>
            <a:ext cx="252729" cy="116699"/>
          </a:xfrm>
          <a:prstGeom prst="rect">
            <a:avLst/>
          </a:prstGeom>
        </p:spPr>
        <p:txBody>
          <a:bodyPr vert="horz" wrap="square" lIns="0" tIns="24130" rIns="0" bIns="0" rtlCol="0">
            <a:spAutoFit/>
          </a:bodyPr>
          <a:lstStyle/>
          <a:p>
            <a:pPr marL="12700">
              <a:lnSpc>
                <a:spcPct val="100000"/>
              </a:lnSpc>
              <a:spcBef>
                <a:spcPts val="190"/>
              </a:spcBef>
            </a:pPr>
            <a:fld id="{81D60167-4931-47E6-BA6A-407CBD079E47}" type="slidenum">
              <a:rPr spc="-30" dirty="0"/>
              <a:t>3</a:t>
            </a:fld>
            <a:r>
              <a:rPr spc="-60" dirty="0"/>
              <a:t> </a:t>
            </a:r>
            <a:r>
              <a:rPr spc="150" dirty="0"/>
              <a:t>/</a:t>
            </a:r>
            <a:r>
              <a:rPr spc="-60" dirty="0"/>
              <a:t> </a:t>
            </a:r>
            <a:r>
              <a:rPr spc="-35" dirty="0"/>
              <a:t>1</a:t>
            </a:r>
            <a:r>
              <a:rPr lang="en-IN" spc="-35" dirty="0"/>
              <a:t>2</a:t>
            </a:r>
            <a:endParaRPr spc="-35" dirty="0"/>
          </a:p>
        </p:txBody>
      </p:sp>
      <p:sp>
        <p:nvSpPr>
          <p:cNvPr id="22" name="Rectangle 5">
            <a:extLst>
              <a:ext uri="{FF2B5EF4-FFF2-40B4-BE49-F238E27FC236}">
                <a16:creationId xmlns:a16="http://schemas.microsoft.com/office/drawing/2014/main" id="{216C405D-74F6-8DDA-EEC2-87A69E533082}"/>
              </a:ext>
            </a:extLst>
          </p:cNvPr>
          <p:cNvSpPr>
            <a:spLocks noChangeArrowheads="1"/>
          </p:cNvSpPr>
          <p:nvPr/>
        </p:nvSpPr>
        <p:spPr bwMode="auto">
          <a:xfrm rot="10800000" flipV="1">
            <a:off x="234657" y="867535"/>
            <a:ext cx="4114800" cy="2031325"/>
          </a:xfrm>
          <a:prstGeom prst="rect">
            <a:avLst/>
          </a:prstGeom>
          <a:ln>
            <a:noFill/>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900" i="0" u="none" strike="noStrike" cap="none" normalizeH="0" baseline="0" dirty="0">
                <a:ln>
                  <a:noFill/>
                </a:ln>
                <a:solidFill>
                  <a:schemeClr val="tx1"/>
                </a:solidFill>
                <a:effectLst/>
                <a:latin typeface="Arial" panose="020B0604020202020204" pitchFamily="34" charset="0"/>
              </a:rPr>
              <a:t> </a:t>
            </a:r>
            <a:r>
              <a:rPr kumimoji="0" lang="en-US" altLang="en-US" sz="1400" b="1" i="1" u="none" strike="noStrike" cap="none" normalizeH="0" baseline="0" dirty="0">
                <a:ln>
                  <a:noFill/>
                </a:ln>
                <a:solidFill>
                  <a:schemeClr val="tx1"/>
                </a:solidFill>
                <a:effectLst/>
                <a:latin typeface="Aparajita" panose="02020603050405020304" pitchFamily="18" charset="0"/>
                <a:cs typeface="Aparajita" panose="02020603050405020304" pitchFamily="18" charset="0"/>
              </a:rPr>
              <a:t>To </a:t>
            </a:r>
            <a:r>
              <a:rPr lang="en-US" altLang="en-US" sz="1400" b="1" i="1" dirty="0">
                <a:solidFill>
                  <a:schemeClr val="tx1"/>
                </a:solidFill>
                <a:latin typeface="Aparajita" panose="02020603050405020304" pitchFamily="18" charset="0"/>
                <a:cs typeface="Aparajita" panose="02020603050405020304" pitchFamily="18" charset="0"/>
              </a:rPr>
              <a:t>p</a:t>
            </a:r>
            <a:r>
              <a:rPr kumimoji="0" lang="en-US" altLang="en-US" sz="1400" b="1" i="1" u="none" strike="noStrike" cap="none" normalizeH="0" baseline="0" dirty="0">
                <a:ln>
                  <a:noFill/>
                </a:ln>
                <a:solidFill>
                  <a:schemeClr val="tx1"/>
                </a:solidFill>
                <a:effectLst/>
                <a:latin typeface="Aparajita" panose="02020603050405020304" pitchFamily="18" charset="0"/>
                <a:cs typeface="Aparajita" panose="02020603050405020304" pitchFamily="18" charset="0"/>
              </a:rPr>
              <a:t>rovide real-time instant reports.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1" i="1" u="none" strike="noStrike" cap="none" normalizeH="0" baseline="0" dirty="0">
              <a:ln>
                <a:noFill/>
              </a:ln>
              <a:solidFill>
                <a:schemeClr val="tx1"/>
              </a:solidFill>
              <a:effectLst/>
              <a:latin typeface="Aparajita" panose="02020603050405020304" pitchFamily="18" charset="0"/>
              <a:cs typeface="Aparajita"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400" b="1" i="1" dirty="0">
                <a:solidFill>
                  <a:schemeClr val="tx1"/>
                </a:solidFill>
                <a:latin typeface="Aparajita" panose="02020603050405020304" pitchFamily="18" charset="0"/>
                <a:cs typeface="Aparajita" panose="02020603050405020304" pitchFamily="18" charset="0"/>
              </a:rPr>
              <a:t> To help people connect with dermatologists online through app.</a:t>
            </a:r>
            <a:endParaRPr kumimoji="0" lang="en-US" altLang="en-US" sz="1400" b="1" i="1" u="none" strike="noStrike" cap="none" normalizeH="0" baseline="0" dirty="0">
              <a:ln>
                <a:noFill/>
              </a:ln>
              <a:solidFill>
                <a:schemeClr val="tx1"/>
              </a:solidFill>
              <a:effectLst/>
              <a:latin typeface="Aparajita" panose="02020603050405020304" pitchFamily="18" charset="0"/>
              <a:cs typeface="Aparajita"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1" i="1" u="none" strike="noStrike" cap="none" normalizeH="0" baseline="0" dirty="0">
              <a:ln>
                <a:noFill/>
              </a:ln>
              <a:solidFill>
                <a:schemeClr val="tx1"/>
              </a:solidFill>
              <a:effectLst/>
              <a:latin typeface="Aparajita" panose="02020603050405020304" pitchFamily="18" charset="0"/>
              <a:cs typeface="Aparajita"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1" u="none" strike="noStrike" cap="none" normalizeH="0" baseline="0" dirty="0">
                <a:ln>
                  <a:noFill/>
                </a:ln>
                <a:solidFill>
                  <a:schemeClr val="tx1"/>
                </a:solidFill>
                <a:effectLst/>
                <a:latin typeface="Aparajita" panose="02020603050405020304" pitchFamily="18" charset="0"/>
                <a:cs typeface="Aparajita" panose="02020603050405020304" pitchFamily="18" charset="0"/>
              </a:rPr>
              <a:t> To </a:t>
            </a:r>
            <a:r>
              <a:rPr lang="en-US" altLang="en-US" sz="1400" b="1" i="1" dirty="0">
                <a:solidFill>
                  <a:schemeClr val="tx1"/>
                </a:solidFill>
                <a:latin typeface="Aparajita" panose="02020603050405020304" pitchFamily="18" charset="0"/>
                <a:cs typeface="Aparajita" panose="02020603050405020304" pitchFamily="18" charset="0"/>
              </a:rPr>
              <a:t>r</a:t>
            </a:r>
            <a:r>
              <a:rPr kumimoji="0" lang="en-US" altLang="en-US" sz="1400" b="1" i="1" u="none" strike="noStrike" cap="none" normalizeH="0" baseline="0" dirty="0">
                <a:ln>
                  <a:noFill/>
                </a:ln>
                <a:solidFill>
                  <a:schemeClr val="tx1"/>
                </a:solidFill>
                <a:effectLst/>
                <a:latin typeface="Aparajita" panose="02020603050405020304" pitchFamily="18" charset="0"/>
                <a:cs typeface="Aparajita" panose="02020603050405020304" pitchFamily="18" charset="0"/>
              </a:rPr>
              <a:t>educe manual efforts by digital consultations and Artificial Intelligence.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1" i="1" u="none" strike="noStrike" cap="none" normalizeH="0" baseline="0" dirty="0">
              <a:ln>
                <a:noFill/>
              </a:ln>
              <a:solidFill>
                <a:schemeClr val="tx1"/>
              </a:solidFill>
              <a:effectLst/>
              <a:latin typeface="Aparajita" panose="02020603050405020304" pitchFamily="18" charset="0"/>
              <a:cs typeface="Aparajita"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1" u="none" strike="noStrike" cap="none" normalizeH="0" baseline="0" dirty="0">
                <a:ln>
                  <a:noFill/>
                </a:ln>
                <a:solidFill>
                  <a:schemeClr val="tx1"/>
                </a:solidFill>
                <a:effectLst/>
                <a:latin typeface="Aparajita" panose="02020603050405020304" pitchFamily="18" charset="0"/>
                <a:cs typeface="Aparajita" panose="02020603050405020304" pitchFamily="18" charset="0"/>
              </a:rPr>
              <a:t> To further update the app to add othe</a:t>
            </a:r>
            <a:r>
              <a:rPr lang="en-US" altLang="en-US" sz="1400" b="1" i="1" dirty="0">
                <a:solidFill>
                  <a:schemeClr val="tx1"/>
                </a:solidFill>
                <a:latin typeface="Aparajita" panose="02020603050405020304" pitchFamily="18" charset="0"/>
                <a:cs typeface="Aparajita" panose="02020603050405020304" pitchFamily="18" charset="0"/>
              </a:rPr>
              <a:t>r medical issues consultations for further help and problem elimination.</a:t>
            </a:r>
          </a:p>
        </p:txBody>
      </p:sp>
      <p:sp>
        <p:nvSpPr>
          <p:cNvPr id="23" name="Rectangle 6">
            <a:extLst>
              <a:ext uri="{FF2B5EF4-FFF2-40B4-BE49-F238E27FC236}">
                <a16:creationId xmlns:a16="http://schemas.microsoft.com/office/drawing/2014/main" id="{D52C26D0-4C63-076E-329F-74885C0C929E}"/>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95250" y="245683"/>
            <a:ext cx="1676400" cy="232756"/>
          </a:xfrm>
          <a:prstGeom prst="rect">
            <a:avLst/>
          </a:prstGeom>
        </p:spPr>
        <p:txBody>
          <a:bodyPr vert="horz" wrap="square" lIns="0" tIns="17145" rIns="0" bIns="0" rtlCol="0">
            <a:spAutoFit/>
          </a:bodyPr>
          <a:lstStyle/>
          <a:p>
            <a:pPr marL="12700">
              <a:lnSpc>
                <a:spcPct val="100000"/>
              </a:lnSpc>
              <a:spcBef>
                <a:spcPts val="135"/>
              </a:spcBef>
            </a:pPr>
            <a:r>
              <a:rPr sz="1400" b="1" i="1" spc="-35" dirty="0">
                <a:solidFill>
                  <a:srgbClr val="CC0000"/>
                </a:solidFill>
              </a:rPr>
              <a:t>Problem</a:t>
            </a:r>
            <a:r>
              <a:rPr sz="1400" b="1" i="1" spc="-45" dirty="0">
                <a:solidFill>
                  <a:srgbClr val="CC0000"/>
                </a:solidFill>
              </a:rPr>
              <a:t> </a:t>
            </a:r>
            <a:r>
              <a:rPr sz="1400" b="1" i="1" spc="-35" dirty="0">
                <a:solidFill>
                  <a:srgbClr val="CC0000"/>
                </a:solidFill>
              </a:rPr>
              <a:t>Statement</a:t>
            </a:r>
            <a:endParaRPr sz="1400" b="1" i="1" dirty="0"/>
          </a:p>
        </p:txBody>
      </p:sp>
      <p:grpSp>
        <p:nvGrpSpPr>
          <p:cNvPr id="6" name="object 6"/>
          <p:cNvGrpSpPr/>
          <p:nvPr/>
        </p:nvGrpSpPr>
        <p:grpSpPr>
          <a:xfrm>
            <a:off x="0" y="3346500"/>
            <a:ext cx="4608195" cy="109855"/>
            <a:chOff x="0" y="3346500"/>
            <a:chExt cx="4608195" cy="109855"/>
          </a:xfrm>
        </p:grpSpPr>
        <p:sp>
          <p:nvSpPr>
            <p:cNvPr id="7" name="object 7"/>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lstStyle/>
            <a:p>
              <a:endParaRPr/>
            </a:p>
          </p:txBody>
        </p:sp>
        <p:sp>
          <p:nvSpPr>
            <p:cNvPr id="8" name="object 8"/>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lstStyle/>
            <a:p>
              <a:endParaRPr/>
            </a:p>
          </p:txBody>
        </p:sp>
        <p:sp>
          <p:nvSpPr>
            <p:cNvPr id="9" name="object 9"/>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13" name="object 13"/>
          <p:cNvSpPr txBox="1"/>
          <p:nvPr/>
        </p:nvSpPr>
        <p:spPr>
          <a:xfrm>
            <a:off x="1871040" y="3322038"/>
            <a:ext cx="1200912" cy="234680"/>
          </a:xfrm>
          <a:prstGeom prst="rect">
            <a:avLst/>
          </a:prstGeom>
        </p:spPr>
        <p:txBody>
          <a:bodyPr vert="horz" wrap="square" lIns="0" tIns="24130" rIns="0" bIns="0" rtlCol="0">
            <a:spAutoFit/>
          </a:bodyPr>
          <a:lstStyle/>
          <a:p>
            <a:pPr marL="12700" algn="ctr">
              <a:spcBef>
                <a:spcPts val="190"/>
              </a:spcBef>
            </a:pPr>
            <a:r>
              <a:rPr lang="en-IN" sz="600" b="1" i="1" dirty="0">
                <a:solidFill>
                  <a:schemeClr val="tx1"/>
                </a:solidFill>
                <a:effectLst>
                  <a:outerShdw blurRad="38100" dist="38100" dir="2700000" algn="tl">
                    <a:srgbClr val="000000">
                      <a:alpha val="43137"/>
                    </a:srgbClr>
                  </a:outerShdw>
                </a:effectLst>
                <a:latin typeface="Arial MT"/>
                <a:cs typeface="Arial MT"/>
              </a:rPr>
              <a:t>Skin Disease Analysis System</a:t>
            </a:r>
          </a:p>
          <a:p>
            <a:pPr marL="12700" algn="ctr">
              <a:lnSpc>
                <a:spcPct val="100000"/>
              </a:lnSpc>
              <a:spcBef>
                <a:spcPts val="190"/>
              </a:spcBef>
            </a:pPr>
            <a:endParaRPr sz="600" dirty="0">
              <a:latin typeface="Arial MT"/>
              <a:cs typeface="Arial MT"/>
            </a:endParaRPr>
          </a:p>
        </p:txBody>
      </p:sp>
      <p:sp>
        <p:nvSpPr>
          <p:cNvPr id="15" name="object 15"/>
          <p:cNvSpPr txBox="1">
            <a:spLocks noGrp="1"/>
          </p:cNvSpPr>
          <p:nvPr>
            <p:ph type="sldNum" sz="quarter" idx="7"/>
          </p:nvPr>
        </p:nvSpPr>
        <p:spPr>
          <a:xfrm>
            <a:off x="4300956" y="3322038"/>
            <a:ext cx="252729" cy="116699"/>
          </a:xfrm>
          <a:prstGeom prst="rect">
            <a:avLst/>
          </a:prstGeom>
        </p:spPr>
        <p:txBody>
          <a:bodyPr vert="horz" wrap="square" lIns="0" tIns="24130" rIns="0" bIns="0" rtlCol="0">
            <a:spAutoFit/>
          </a:bodyPr>
          <a:lstStyle/>
          <a:p>
            <a:pPr marL="12700">
              <a:lnSpc>
                <a:spcPct val="100000"/>
              </a:lnSpc>
              <a:spcBef>
                <a:spcPts val="190"/>
              </a:spcBef>
            </a:pPr>
            <a:fld id="{81D60167-4931-47E6-BA6A-407CBD079E47}" type="slidenum">
              <a:rPr spc="-30" dirty="0"/>
              <a:t>4</a:t>
            </a:fld>
            <a:r>
              <a:rPr spc="-60" dirty="0"/>
              <a:t> </a:t>
            </a:r>
            <a:r>
              <a:rPr spc="150" dirty="0"/>
              <a:t>/</a:t>
            </a:r>
            <a:r>
              <a:rPr spc="-60" dirty="0"/>
              <a:t> </a:t>
            </a:r>
            <a:r>
              <a:rPr spc="-35" dirty="0"/>
              <a:t>1</a:t>
            </a:r>
            <a:r>
              <a:rPr lang="en-IN" spc="-35" dirty="0"/>
              <a:t>2</a:t>
            </a:r>
            <a:endParaRPr spc="-35" dirty="0"/>
          </a:p>
        </p:txBody>
      </p:sp>
      <p:sp>
        <p:nvSpPr>
          <p:cNvPr id="17" name="Rectangle 1">
            <a:extLst>
              <a:ext uri="{FF2B5EF4-FFF2-40B4-BE49-F238E27FC236}">
                <a16:creationId xmlns:a16="http://schemas.microsoft.com/office/drawing/2014/main" id="{9E4AE270-4FC4-6822-662E-DDD825800459}"/>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Diagram 2">
            <a:extLst>
              <a:ext uri="{FF2B5EF4-FFF2-40B4-BE49-F238E27FC236}">
                <a16:creationId xmlns:a16="http://schemas.microsoft.com/office/drawing/2014/main" id="{B124EC1F-0D91-B483-99FD-0F2FD9234D3D}"/>
              </a:ext>
            </a:extLst>
          </p:cNvPr>
          <p:cNvGraphicFramePr/>
          <p:nvPr>
            <p:extLst>
              <p:ext uri="{D42A27DB-BD31-4B8C-83A1-F6EECF244321}">
                <p14:modId xmlns:p14="http://schemas.microsoft.com/office/powerpoint/2010/main" val="3376457471"/>
              </p:ext>
            </p:extLst>
          </p:nvPr>
        </p:nvGraphicFramePr>
        <p:xfrm>
          <a:off x="275660" y="663575"/>
          <a:ext cx="4239190" cy="25514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3286E-4292-3F3F-2168-1B67D477934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1B649E5-A681-4B8F-A267-1618EE6F2C6D}"/>
              </a:ext>
            </a:extLst>
          </p:cNvPr>
          <p:cNvSpPr txBox="1">
            <a:spLocks noGrp="1"/>
          </p:cNvSpPr>
          <p:nvPr>
            <p:ph type="ctrTitle"/>
          </p:nvPr>
        </p:nvSpPr>
        <p:spPr>
          <a:xfrm>
            <a:off x="95250" y="245683"/>
            <a:ext cx="2514600" cy="232756"/>
          </a:xfrm>
          <a:prstGeom prst="rect">
            <a:avLst/>
          </a:prstGeom>
        </p:spPr>
        <p:txBody>
          <a:bodyPr vert="horz" wrap="square" lIns="0" tIns="17145" rIns="0" bIns="0" rtlCol="0">
            <a:spAutoFit/>
          </a:bodyPr>
          <a:lstStyle/>
          <a:p>
            <a:pPr marL="12700">
              <a:lnSpc>
                <a:spcPct val="100000"/>
              </a:lnSpc>
              <a:spcBef>
                <a:spcPts val="135"/>
              </a:spcBef>
            </a:pPr>
            <a:r>
              <a:rPr lang="en-US" sz="1400" b="1" dirty="0"/>
              <a:t>Key Features of the App</a:t>
            </a:r>
            <a:endParaRPr sz="1000" b="1" dirty="0"/>
          </a:p>
        </p:txBody>
      </p:sp>
      <p:grpSp>
        <p:nvGrpSpPr>
          <p:cNvPr id="6" name="object 6">
            <a:extLst>
              <a:ext uri="{FF2B5EF4-FFF2-40B4-BE49-F238E27FC236}">
                <a16:creationId xmlns:a16="http://schemas.microsoft.com/office/drawing/2014/main" id="{75A16CCA-3C3E-2038-8159-94543803FD5D}"/>
              </a:ext>
            </a:extLst>
          </p:cNvPr>
          <p:cNvGrpSpPr/>
          <p:nvPr/>
        </p:nvGrpSpPr>
        <p:grpSpPr>
          <a:xfrm>
            <a:off x="0" y="3346500"/>
            <a:ext cx="4608195" cy="109855"/>
            <a:chOff x="0" y="3346500"/>
            <a:chExt cx="4608195" cy="109855"/>
          </a:xfrm>
        </p:grpSpPr>
        <p:sp>
          <p:nvSpPr>
            <p:cNvPr id="7" name="object 7">
              <a:extLst>
                <a:ext uri="{FF2B5EF4-FFF2-40B4-BE49-F238E27FC236}">
                  <a16:creationId xmlns:a16="http://schemas.microsoft.com/office/drawing/2014/main" id="{9ABCACDF-00B5-7339-F830-05E0544BD890}"/>
                </a:ext>
              </a:extLst>
            </p:cNvPr>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lstStyle/>
            <a:p>
              <a:endParaRPr/>
            </a:p>
          </p:txBody>
        </p:sp>
        <p:sp>
          <p:nvSpPr>
            <p:cNvPr id="8" name="object 8">
              <a:extLst>
                <a:ext uri="{FF2B5EF4-FFF2-40B4-BE49-F238E27FC236}">
                  <a16:creationId xmlns:a16="http://schemas.microsoft.com/office/drawing/2014/main" id="{2B99968E-B96D-33C8-4D35-4E367F59EBAB}"/>
                </a:ext>
              </a:extLst>
            </p:cNvPr>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lstStyle/>
            <a:p>
              <a:endParaRPr/>
            </a:p>
          </p:txBody>
        </p:sp>
        <p:sp>
          <p:nvSpPr>
            <p:cNvPr id="9" name="object 9">
              <a:extLst>
                <a:ext uri="{FF2B5EF4-FFF2-40B4-BE49-F238E27FC236}">
                  <a16:creationId xmlns:a16="http://schemas.microsoft.com/office/drawing/2014/main" id="{35D0C536-D31E-4BD2-3FB7-9469C3466917}"/>
                </a:ext>
              </a:extLst>
            </p:cNvPr>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13" name="object 13">
            <a:extLst>
              <a:ext uri="{FF2B5EF4-FFF2-40B4-BE49-F238E27FC236}">
                <a16:creationId xmlns:a16="http://schemas.microsoft.com/office/drawing/2014/main" id="{951E051C-3877-ED6C-79D7-CC6296C4ACD6}"/>
              </a:ext>
            </a:extLst>
          </p:cNvPr>
          <p:cNvSpPr txBox="1"/>
          <p:nvPr/>
        </p:nvSpPr>
        <p:spPr>
          <a:xfrm>
            <a:off x="1771650" y="3322038"/>
            <a:ext cx="1146580" cy="116699"/>
          </a:xfrm>
          <a:prstGeom prst="rect">
            <a:avLst/>
          </a:prstGeom>
        </p:spPr>
        <p:txBody>
          <a:bodyPr vert="horz" wrap="square" lIns="0" tIns="24130" rIns="0" bIns="0" rtlCol="0">
            <a:spAutoFit/>
          </a:bodyPr>
          <a:lstStyle/>
          <a:p>
            <a:pPr marL="12700" algn="ctr">
              <a:lnSpc>
                <a:spcPct val="100000"/>
              </a:lnSpc>
              <a:spcBef>
                <a:spcPts val="190"/>
              </a:spcBef>
            </a:pPr>
            <a:r>
              <a:rPr lang="en-IN" sz="600" b="1" i="1" dirty="0">
                <a:solidFill>
                  <a:schemeClr val="tx1"/>
                </a:solidFill>
                <a:effectLst>
                  <a:outerShdw blurRad="38100" dist="38100" dir="2700000" algn="tl">
                    <a:srgbClr val="000000">
                      <a:alpha val="43137"/>
                    </a:srgbClr>
                  </a:outerShdw>
                </a:effectLst>
                <a:latin typeface="Arial MT"/>
                <a:cs typeface="Arial MT"/>
              </a:rPr>
              <a:t>Skin Disease Analysis System</a:t>
            </a:r>
          </a:p>
        </p:txBody>
      </p:sp>
      <p:sp>
        <p:nvSpPr>
          <p:cNvPr id="15" name="object 15">
            <a:extLst>
              <a:ext uri="{FF2B5EF4-FFF2-40B4-BE49-F238E27FC236}">
                <a16:creationId xmlns:a16="http://schemas.microsoft.com/office/drawing/2014/main" id="{C15B2A52-D86A-3A17-9E81-A891E24983E2}"/>
              </a:ext>
            </a:extLst>
          </p:cNvPr>
          <p:cNvSpPr txBox="1">
            <a:spLocks noGrp="1"/>
          </p:cNvSpPr>
          <p:nvPr>
            <p:ph type="sldNum" sz="quarter" idx="7"/>
          </p:nvPr>
        </p:nvSpPr>
        <p:spPr>
          <a:xfrm>
            <a:off x="4300956" y="3322038"/>
            <a:ext cx="252729" cy="116699"/>
          </a:xfrm>
          <a:prstGeom prst="rect">
            <a:avLst/>
          </a:prstGeom>
        </p:spPr>
        <p:txBody>
          <a:bodyPr vert="horz" wrap="square" lIns="0" tIns="24130" rIns="0" bIns="0" rtlCol="0">
            <a:spAutoFit/>
          </a:bodyPr>
          <a:lstStyle/>
          <a:p>
            <a:pPr marL="12700">
              <a:lnSpc>
                <a:spcPct val="100000"/>
              </a:lnSpc>
              <a:spcBef>
                <a:spcPts val="190"/>
              </a:spcBef>
            </a:pPr>
            <a:fld id="{81D60167-4931-47E6-BA6A-407CBD079E47}" type="slidenum">
              <a:rPr spc="-30" dirty="0"/>
              <a:t>5</a:t>
            </a:fld>
            <a:r>
              <a:rPr spc="-60" dirty="0"/>
              <a:t> </a:t>
            </a:r>
            <a:r>
              <a:rPr spc="150" dirty="0"/>
              <a:t>/</a:t>
            </a:r>
            <a:r>
              <a:rPr spc="-60" dirty="0"/>
              <a:t> </a:t>
            </a:r>
            <a:r>
              <a:rPr spc="-35" dirty="0"/>
              <a:t>1</a:t>
            </a:r>
            <a:r>
              <a:rPr lang="en-IN" spc="-35" dirty="0"/>
              <a:t>2</a:t>
            </a:r>
            <a:endParaRPr spc="-35" dirty="0"/>
          </a:p>
        </p:txBody>
      </p:sp>
      <p:sp>
        <p:nvSpPr>
          <p:cNvPr id="17" name="Rectangle 1">
            <a:extLst>
              <a:ext uri="{FF2B5EF4-FFF2-40B4-BE49-F238E27FC236}">
                <a16:creationId xmlns:a16="http://schemas.microsoft.com/office/drawing/2014/main" id="{CEE37FB5-2CD6-5017-A303-D56231E4D7A8}"/>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Diagram 2">
            <a:extLst>
              <a:ext uri="{FF2B5EF4-FFF2-40B4-BE49-F238E27FC236}">
                <a16:creationId xmlns:a16="http://schemas.microsoft.com/office/drawing/2014/main" id="{E613F8D3-38D4-7D23-829D-595C1714F35D}"/>
              </a:ext>
            </a:extLst>
          </p:cNvPr>
          <p:cNvGraphicFramePr/>
          <p:nvPr>
            <p:extLst>
              <p:ext uri="{D42A27DB-BD31-4B8C-83A1-F6EECF244321}">
                <p14:modId xmlns:p14="http://schemas.microsoft.com/office/powerpoint/2010/main" val="1040584457"/>
              </p:ext>
            </p:extLst>
          </p:nvPr>
        </p:nvGraphicFramePr>
        <p:xfrm>
          <a:off x="184730" y="653980"/>
          <a:ext cx="4330119" cy="2524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9317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39941"/>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F2F2F2"/>
          </a:solidFill>
        </p:spPr>
        <p:txBody>
          <a:bodyPr wrap="square" lIns="0" tIns="0" rIns="0" bIns="0" rtlCol="0"/>
          <a:lstStyle/>
          <a:p>
            <a:endParaRPr/>
          </a:p>
        </p:txBody>
      </p:sp>
      <p:sp>
        <p:nvSpPr>
          <p:cNvPr id="3" name="object 3"/>
          <p:cNvSpPr txBox="1">
            <a:spLocks noGrp="1"/>
          </p:cNvSpPr>
          <p:nvPr>
            <p:ph type="title"/>
          </p:nvPr>
        </p:nvSpPr>
        <p:spPr>
          <a:xfrm>
            <a:off x="95300" y="199882"/>
            <a:ext cx="1219150" cy="232756"/>
          </a:xfrm>
          <a:prstGeom prst="rect">
            <a:avLst/>
          </a:prstGeom>
        </p:spPr>
        <p:txBody>
          <a:bodyPr vert="horz" wrap="square" lIns="0" tIns="17145" rIns="0" bIns="0" rtlCol="0">
            <a:spAutoFit/>
          </a:bodyPr>
          <a:lstStyle/>
          <a:p>
            <a:pPr marL="12700">
              <a:lnSpc>
                <a:spcPct val="100000"/>
              </a:lnSpc>
              <a:spcBef>
                <a:spcPts val="135"/>
              </a:spcBef>
            </a:pPr>
            <a:r>
              <a:rPr sz="1400" b="1" i="1" spc="-35" dirty="0">
                <a:solidFill>
                  <a:srgbClr val="CC0000"/>
                </a:solidFill>
              </a:rPr>
              <a:t>Methodology</a:t>
            </a:r>
            <a:endParaRPr sz="1400" b="1" i="1" dirty="0"/>
          </a:p>
        </p:txBody>
      </p:sp>
      <p:sp>
        <p:nvSpPr>
          <p:cNvPr id="9" name="object 9"/>
          <p:cNvSpPr txBox="1"/>
          <p:nvPr/>
        </p:nvSpPr>
        <p:spPr>
          <a:xfrm>
            <a:off x="251993" y="1874703"/>
            <a:ext cx="66040" cy="209673"/>
          </a:xfrm>
          <a:prstGeom prst="rect">
            <a:avLst/>
          </a:prstGeom>
        </p:spPr>
        <p:txBody>
          <a:bodyPr vert="horz" wrap="square" lIns="0" tIns="12065" rIns="0" bIns="0" rtlCol="0">
            <a:spAutoFit/>
          </a:bodyPr>
          <a:lstStyle/>
          <a:p>
            <a:pPr marL="12700">
              <a:lnSpc>
                <a:spcPct val="100000"/>
              </a:lnSpc>
              <a:spcBef>
                <a:spcPts val="95"/>
              </a:spcBef>
            </a:pPr>
            <a:endParaRPr lang="en-US" sz="600" dirty="0">
              <a:latin typeface="Arial MT"/>
              <a:cs typeface="Arial MT"/>
            </a:endParaRPr>
          </a:p>
          <a:p>
            <a:pPr marL="12700">
              <a:lnSpc>
                <a:spcPct val="100000"/>
              </a:lnSpc>
              <a:spcBef>
                <a:spcPts val="95"/>
              </a:spcBef>
            </a:pPr>
            <a:endParaRPr sz="600" dirty="0">
              <a:latin typeface="Arial MT"/>
              <a:cs typeface="Arial MT"/>
            </a:endParaRPr>
          </a:p>
        </p:txBody>
      </p:sp>
      <p:grpSp>
        <p:nvGrpSpPr>
          <p:cNvPr id="10" name="object 10"/>
          <p:cNvGrpSpPr/>
          <p:nvPr/>
        </p:nvGrpSpPr>
        <p:grpSpPr>
          <a:xfrm>
            <a:off x="0" y="3346500"/>
            <a:ext cx="4608195" cy="109855"/>
            <a:chOff x="0" y="3346500"/>
            <a:chExt cx="4608195" cy="109855"/>
          </a:xfrm>
        </p:grpSpPr>
        <p:sp>
          <p:nvSpPr>
            <p:cNvPr id="11" name="object 11"/>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lstStyle/>
            <a:p>
              <a:endParaRPr/>
            </a:p>
          </p:txBody>
        </p:sp>
        <p:sp>
          <p:nvSpPr>
            <p:cNvPr id="12" name="object 12"/>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lstStyle/>
            <a:p>
              <a:endParaRPr/>
            </a:p>
          </p:txBody>
        </p:sp>
        <p:sp>
          <p:nvSpPr>
            <p:cNvPr id="13" name="object 13"/>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17" name="object 17"/>
          <p:cNvSpPr txBox="1"/>
          <p:nvPr/>
        </p:nvSpPr>
        <p:spPr>
          <a:xfrm>
            <a:off x="1713738" y="3330575"/>
            <a:ext cx="1200912" cy="116699"/>
          </a:xfrm>
          <a:prstGeom prst="rect">
            <a:avLst/>
          </a:prstGeom>
        </p:spPr>
        <p:txBody>
          <a:bodyPr vert="horz" wrap="square" lIns="0" tIns="24130" rIns="0" bIns="0" rtlCol="0">
            <a:spAutoFit/>
          </a:bodyPr>
          <a:lstStyle/>
          <a:p>
            <a:pPr marL="12700" algn="ctr">
              <a:lnSpc>
                <a:spcPct val="100000"/>
              </a:lnSpc>
              <a:spcBef>
                <a:spcPts val="190"/>
              </a:spcBef>
            </a:pPr>
            <a:r>
              <a:rPr lang="en-IN" sz="600" b="1" i="1" dirty="0">
                <a:solidFill>
                  <a:schemeClr val="tx1"/>
                </a:solidFill>
                <a:effectLst>
                  <a:outerShdw blurRad="38100" dist="38100" dir="2700000" algn="tl">
                    <a:srgbClr val="000000">
                      <a:alpha val="43137"/>
                    </a:srgbClr>
                  </a:outerShdw>
                </a:effectLst>
                <a:latin typeface="Arial MT"/>
                <a:cs typeface="Arial MT"/>
              </a:rPr>
              <a:t>Skin Disease Analysis System</a:t>
            </a:r>
          </a:p>
        </p:txBody>
      </p:sp>
      <p:sp>
        <p:nvSpPr>
          <p:cNvPr id="18" name="object 18"/>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10" dirty="0"/>
              <a:t>ENSI152</a:t>
            </a:r>
          </a:p>
        </p:txBody>
      </p:sp>
      <p:sp>
        <p:nvSpPr>
          <p:cNvPr id="19" name="object 19"/>
          <p:cNvSpPr txBox="1">
            <a:spLocks noGrp="1"/>
          </p:cNvSpPr>
          <p:nvPr>
            <p:ph type="sldNum" sz="quarter" idx="7"/>
          </p:nvPr>
        </p:nvSpPr>
        <p:spPr>
          <a:xfrm>
            <a:off x="4300956" y="3322038"/>
            <a:ext cx="252729" cy="116699"/>
          </a:xfrm>
          <a:prstGeom prst="rect">
            <a:avLst/>
          </a:prstGeom>
        </p:spPr>
        <p:txBody>
          <a:bodyPr vert="horz" wrap="square" lIns="0" tIns="24130" rIns="0" bIns="0" rtlCol="0">
            <a:spAutoFit/>
          </a:bodyPr>
          <a:lstStyle/>
          <a:p>
            <a:pPr marL="12700">
              <a:lnSpc>
                <a:spcPct val="100000"/>
              </a:lnSpc>
              <a:spcBef>
                <a:spcPts val="190"/>
              </a:spcBef>
            </a:pPr>
            <a:fld id="{81D60167-4931-47E6-BA6A-407CBD079E47}" type="slidenum">
              <a:rPr spc="-30" dirty="0"/>
              <a:t>6</a:t>
            </a:fld>
            <a:r>
              <a:rPr spc="-60" dirty="0"/>
              <a:t> </a:t>
            </a:r>
            <a:r>
              <a:rPr spc="150" dirty="0"/>
              <a:t>/</a:t>
            </a:r>
            <a:r>
              <a:rPr spc="-60" dirty="0"/>
              <a:t> </a:t>
            </a:r>
            <a:r>
              <a:rPr spc="-35" dirty="0"/>
              <a:t>1</a:t>
            </a:r>
            <a:r>
              <a:rPr lang="en-IN" spc="-35" dirty="0"/>
              <a:t>2</a:t>
            </a:r>
            <a:endParaRPr spc="-35" dirty="0"/>
          </a:p>
        </p:txBody>
      </p:sp>
      <p:graphicFrame>
        <p:nvGraphicFramePr>
          <p:cNvPr id="6" name="Diagram 5">
            <a:extLst>
              <a:ext uri="{FF2B5EF4-FFF2-40B4-BE49-F238E27FC236}">
                <a16:creationId xmlns:a16="http://schemas.microsoft.com/office/drawing/2014/main" id="{CDEB5B38-B030-F93D-C974-03ED890B64EA}"/>
              </a:ext>
            </a:extLst>
          </p:cNvPr>
          <p:cNvGraphicFramePr/>
          <p:nvPr>
            <p:extLst>
              <p:ext uri="{D42A27DB-BD31-4B8C-83A1-F6EECF244321}">
                <p14:modId xmlns:p14="http://schemas.microsoft.com/office/powerpoint/2010/main" val="1066239013"/>
              </p:ext>
            </p:extLst>
          </p:nvPr>
        </p:nvGraphicFramePr>
        <p:xfrm>
          <a:off x="95676" y="457100"/>
          <a:ext cx="4342974" cy="2721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95300" y="199882"/>
            <a:ext cx="1904950" cy="232756"/>
          </a:xfrm>
          <a:prstGeom prst="rect">
            <a:avLst/>
          </a:prstGeom>
        </p:spPr>
        <p:txBody>
          <a:bodyPr vert="horz" wrap="square" lIns="0" tIns="17145" rIns="0" bIns="0" rtlCol="0">
            <a:spAutoFit/>
          </a:bodyPr>
          <a:lstStyle/>
          <a:p>
            <a:pPr marL="12700">
              <a:lnSpc>
                <a:spcPct val="100000"/>
              </a:lnSpc>
              <a:spcBef>
                <a:spcPts val="135"/>
              </a:spcBef>
            </a:pPr>
            <a:r>
              <a:rPr sz="1400" b="1" i="1" spc="-55" dirty="0">
                <a:solidFill>
                  <a:srgbClr val="CC0000"/>
                </a:solidFill>
              </a:rPr>
              <a:t>Expected</a:t>
            </a:r>
            <a:r>
              <a:rPr sz="1400" b="1" i="1" spc="-10" dirty="0">
                <a:solidFill>
                  <a:srgbClr val="CC0000"/>
                </a:solidFill>
              </a:rPr>
              <a:t> </a:t>
            </a:r>
            <a:r>
              <a:rPr sz="1400" b="1" i="1" spc="-60" dirty="0">
                <a:solidFill>
                  <a:srgbClr val="CC0000"/>
                </a:solidFill>
              </a:rPr>
              <a:t>Outcomes</a:t>
            </a:r>
            <a:endParaRPr sz="1400" b="1" i="1" dirty="0"/>
          </a:p>
        </p:txBody>
      </p:sp>
      <p:grpSp>
        <p:nvGrpSpPr>
          <p:cNvPr id="7" name="object 7"/>
          <p:cNvGrpSpPr/>
          <p:nvPr/>
        </p:nvGrpSpPr>
        <p:grpSpPr>
          <a:xfrm>
            <a:off x="0" y="3346500"/>
            <a:ext cx="4608195" cy="109855"/>
            <a:chOff x="0" y="3346500"/>
            <a:chExt cx="4608195" cy="109855"/>
          </a:xfrm>
        </p:grpSpPr>
        <p:sp>
          <p:nvSpPr>
            <p:cNvPr id="8" name="object 8"/>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lstStyle/>
            <a:p>
              <a:endParaRPr/>
            </a:p>
          </p:txBody>
        </p:sp>
        <p:sp>
          <p:nvSpPr>
            <p:cNvPr id="9" name="object 9"/>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lstStyle/>
            <a:p>
              <a:endParaRPr dirty="0"/>
            </a:p>
          </p:txBody>
        </p:sp>
        <p:sp>
          <p:nvSpPr>
            <p:cNvPr id="10" name="object 10"/>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14" name="object 14"/>
          <p:cNvSpPr txBox="1"/>
          <p:nvPr/>
        </p:nvSpPr>
        <p:spPr>
          <a:xfrm>
            <a:off x="1871040" y="3322038"/>
            <a:ext cx="1146580" cy="234680"/>
          </a:xfrm>
          <a:prstGeom prst="rect">
            <a:avLst/>
          </a:prstGeom>
        </p:spPr>
        <p:txBody>
          <a:bodyPr vert="horz" wrap="square" lIns="0" tIns="24130" rIns="0" bIns="0" rtlCol="0">
            <a:spAutoFit/>
          </a:bodyPr>
          <a:lstStyle/>
          <a:p>
            <a:pPr marL="12700" algn="ctr">
              <a:spcBef>
                <a:spcPts val="190"/>
              </a:spcBef>
            </a:pPr>
            <a:r>
              <a:rPr lang="en-IN" sz="600" b="1" i="1" dirty="0">
                <a:solidFill>
                  <a:schemeClr val="tx1"/>
                </a:solidFill>
                <a:effectLst>
                  <a:outerShdw blurRad="38100" dist="38100" dir="2700000" algn="tl">
                    <a:srgbClr val="000000">
                      <a:alpha val="43137"/>
                    </a:srgbClr>
                  </a:outerShdw>
                </a:effectLst>
                <a:latin typeface="Arial MT"/>
                <a:cs typeface="Arial MT"/>
              </a:rPr>
              <a:t>Skin Disease Analysis System</a:t>
            </a:r>
          </a:p>
          <a:p>
            <a:pPr marL="12700" algn="ctr">
              <a:lnSpc>
                <a:spcPct val="100000"/>
              </a:lnSpc>
              <a:spcBef>
                <a:spcPts val="190"/>
              </a:spcBef>
            </a:pPr>
            <a:endParaRPr sz="600" dirty="0">
              <a:latin typeface="Arial MT"/>
              <a:cs typeface="Arial MT"/>
            </a:endParaRPr>
          </a:p>
        </p:txBody>
      </p:sp>
      <p:sp>
        <p:nvSpPr>
          <p:cNvPr id="15" name="object 15"/>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10" dirty="0"/>
              <a:t>ENSI152</a:t>
            </a:r>
          </a:p>
        </p:txBody>
      </p:sp>
      <p:sp>
        <p:nvSpPr>
          <p:cNvPr id="16" name="object 16"/>
          <p:cNvSpPr txBox="1">
            <a:spLocks noGrp="1"/>
          </p:cNvSpPr>
          <p:nvPr>
            <p:ph type="sldNum" sz="quarter" idx="7"/>
          </p:nvPr>
        </p:nvSpPr>
        <p:spPr>
          <a:xfrm>
            <a:off x="4300956" y="3322038"/>
            <a:ext cx="252729" cy="116699"/>
          </a:xfrm>
          <a:prstGeom prst="rect">
            <a:avLst/>
          </a:prstGeom>
        </p:spPr>
        <p:txBody>
          <a:bodyPr vert="horz" wrap="square" lIns="0" tIns="24130" rIns="0" bIns="0" rtlCol="0">
            <a:spAutoFit/>
          </a:bodyPr>
          <a:lstStyle/>
          <a:p>
            <a:pPr marL="12700">
              <a:lnSpc>
                <a:spcPct val="100000"/>
              </a:lnSpc>
              <a:spcBef>
                <a:spcPts val="190"/>
              </a:spcBef>
            </a:pPr>
            <a:fld id="{81D60167-4931-47E6-BA6A-407CBD079E47}" type="slidenum">
              <a:rPr spc="-30" dirty="0"/>
              <a:t>7</a:t>
            </a:fld>
            <a:r>
              <a:rPr spc="-60" dirty="0"/>
              <a:t> </a:t>
            </a:r>
            <a:r>
              <a:rPr spc="150" dirty="0"/>
              <a:t>/</a:t>
            </a:r>
            <a:r>
              <a:rPr spc="-60" dirty="0"/>
              <a:t> </a:t>
            </a:r>
            <a:r>
              <a:rPr spc="-35" dirty="0"/>
              <a:t>1</a:t>
            </a:r>
            <a:r>
              <a:rPr lang="en-IN" spc="-35" dirty="0"/>
              <a:t>2</a:t>
            </a:r>
            <a:endParaRPr spc="-35" dirty="0"/>
          </a:p>
        </p:txBody>
      </p:sp>
      <p:graphicFrame>
        <p:nvGraphicFramePr>
          <p:cNvPr id="3" name="Diagram 2">
            <a:extLst>
              <a:ext uri="{FF2B5EF4-FFF2-40B4-BE49-F238E27FC236}">
                <a16:creationId xmlns:a16="http://schemas.microsoft.com/office/drawing/2014/main" id="{3B05D204-F4D6-EDBA-96B5-41D2CD438740}"/>
              </a:ext>
            </a:extLst>
          </p:cNvPr>
          <p:cNvGraphicFramePr/>
          <p:nvPr>
            <p:extLst>
              <p:ext uri="{D42A27DB-BD31-4B8C-83A1-F6EECF244321}">
                <p14:modId xmlns:p14="http://schemas.microsoft.com/office/powerpoint/2010/main" val="2835374076"/>
              </p:ext>
            </p:extLst>
          </p:nvPr>
        </p:nvGraphicFramePr>
        <p:xfrm>
          <a:off x="171450" y="663575"/>
          <a:ext cx="4267200" cy="2438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99882"/>
            <a:ext cx="1142950" cy="232756"/>
          </a:xfrm>
          <a:prstGeom prst="rect">
            <a:avLst/>
          </a:prstGeom>
        </p:spPr>
        <p:txBody>
          <a:bodyPr vert="horz" wrap="square" lIns="0" tIns="17145" rIns="0" bIns="0" rtlCol="0">
            <a:spAutoFit/>
          </a:bodyPr>
          <a:lstStyle/>
          <a:p>
            <a:pPr marL="12700">
              <a:lnSpc>
                <a:spcPct val="100000"/>
              </a:lnSpc>
              <a:spcBef>
                <a:spcPts val="135"/>
              </a:spcBef>
            </a:pPr>
            <a:r>
              <a:rPr sz="1400" b="1" i="1" spc="-40" dirty="0">
                <a:solidFill>
                  <a:srgbClr val="CC0000"/>
                </a:solidFill>
                <a:latin typeface="Arial MT"/>
                <a:cs typeface="Arial MT"/>
              </a:rPr>
              <a:t>Applications</a:t>
            </a:r>
            <a:endParaRPr sz="1400" b="1" i="1" dirty="0">
              <a:latin typeface="Arial MT"/>
              <a:cs typeface="Arial MT"/>
            </a:endParaRPr>
          </a:p>
        </p:txBody>
      </p:sp>
      <p:grpSp>
        <p:nvGrpSpPr>
          <p:cNvPr id="7" name="object 7"/>
          <p:cNvGrpSpPr/>
          <p:nvPr/>
        </p:nvGrpSpPr>
        <p:grpSpPr>
          <a:xfrm>
            <a:off x="0" y="3346500"/>
            <a:ext cx="4608195" cy="109855"/>
            <a:chOff x="0" y="3346500"/>
            <a:chExt cx="4608195" cy="109855"/>
          </a:xfrm>
        </p:grpSpPr>
        <p:sp>
          <p:nvSpPr>
            <p:cNvPr id="8" name="object 8"/>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lstStyle/>
            <a:p>
              <a:endParaRPr/>
            </a:p>
          </p:txBody>
        </p:sp>
        <p:sp>
          <p:nvSpPr>
            <p:cNvPr id="9" name="object 9"/>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lstStyle/>
            <a:p>
              <a:endParaRPr/>
            </a:p>
          </p:txBody>
        </p:sp>
        <p:sp>
          <p:nvSpPr>
            <p:cNvPr id="10" name="object 10"/>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14" name="object 14"/>
          <p:cNvSpPr txBox="1"/>
          <p:nvPr/>
        </p:nvSpPr>
        <p:spPr>
          <a:xfrm>
            <a:off x="1619250" y="3322038"/>
            <a:ext cx="1295400" cy="234680"/>
          </a:xfrm>
          <a:prstGeom prst="rect">
            <a:avLst/>
          </a:prstGeom>
        </p:spPr>
        <p:txBody>
          <a:bodyPr vert="horz" wrap="square" lIns="0" tIns="24130" rIns="0" bIns="0" rtlCol="0">
            <a:spAutoFit/>
          </a:bodyPr>
          <a:lstStyle/>
          <a:p>
            <a:pPr marL="12700" algn="ctr">
              <a:spcBef>
                <a:spcPts val="190"/>
              </a:spcBef>
            </a:pPr>
            <a:r>
              <a:rPr lang="en-IN" sz="600" b="1" i="1" dirty="0">
                <a:solidFill>
                  <a:schemeClr val="tx1"/>
                </a:solidFill>
                <a:effectLst>
                  <a:outerShdw blurRad="38100" dist="38100" dir="2700000" algn="tl">
                    <a:srgbClr val="000000">
                      <a:alpha val="43137"/>
                    </a:srgbClr>
                  </a:outerShdw>
                </a:effectLst>
                <a:latin typeface="Arial MT"/>
                <a:cs typeface="Arial MT"/>
              </a:rPr>
              <a:t>Skin Disease Analysis System</a:t>
            </a:r>
          </a:p>
          <a:p>
            <a:pPr marL="12700" algn="ctr">
              <a:lnSpc>
                <a:spcPct val="100000"/>
              </a:lnSpc>
              <a:spcBef>
                <a:spcPts val="190"/>
              </a:spcBef>
            </a:pPr>
            <a:endParaRPr sz="600" dirty="0">
              <a:latin typeface="Arial MT"/>
              <a:cs typeface="Arial MT"/>
            </a:endParaRPr>
          </a:p>
        </p:txBody>
      </p:sp>
      <p:sp>
        <p:nvSpPr>
          <p:cNvPr id="15" name="object 15"/>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10" dirty="0"/>
              <a:t>ENSI152</a:t>
            </a:r>
          </a:p>
        </p:txBody>
      </p:sp>
      <p:sp>
        <p:nvSpPr>
          <p:cNvPr id="16" name="object 16"/>
          <p:cNvSpPr txBox="1">
            <a:spLocks noGrp="1"/>
          </p:cNvSpPr>
          <p:nvPr>
            <p:ph type="sldNum" sz="quarter" idx="7"/>
          </p:nvPr>
        </p:nvSpPr>
        <p:spPr>
          <a:xfrm>
            <a:off x="4300956" y="3322038"/>
            <a:ext cx="252729" cy="116699"/>
          </a:xfrm>
          <a:prstGeom prst="rect">
            <a:avLst/>
          </a:prstGeom>
        </p:spPr>
        <p:txBody>
          <a:bodyPr vert="horz" wrap="square" lIns="0" tIns="24130" rIns="0" bIns="0" rtlCol="0">
            <a:spAutoFit/>
          </a:bodyPr>
          <a:lstStyle/>
          <a:p>
            <a:pPr marL="12700">
              <a:lnSpc>
                <a:spcPct val="100000"/>
              </a:lnSpc>
              <a:spcBef>
                <a:spcPts val="190"/>
              </a:spcBef>
            </a:pPr>
            <a:fld id="{81D60167-4931-47E6-BA6A-407CBD079E47}" type="slidenum">
              <a:rPr spc="-30" dirty="0"/>
              <a:t>8</a:t>
            </a:fld>
            <a:r>
              <a:rPr spc="-60" dirty="0"/>
              <a:t> </a:t>
            </a:r>
            <a:r>
              <a:rPr spc="150" dirty="0"/>
              <a:t>/</a:t>
            </a:r>
            <a:r>
              <a:rPr spc="-60" dirty="0"/>
              <a:t> </a:t>
            </a:r>
            <a:r>
              <a:rPr spc="-35" dirty="0"/>
              <a:t>1</a:t>
            </a:r>
            <a:r>
              <a:rPr lang="en-IN" spc="-35" dirty="0"/>
              <a:t>2</a:t>
            </a:r>
            <a:endParaRPr spc="-35" dirty="0"/>
          </a:p>
        </p:txBody>
      </p:sp>
      <p:graphicFrame>
        <p:nvGraphicFramePr>
          <p:cNvPr id="3" name="Diagram 2">
            <a:extLst>
              <a:ext uri="{FF2B5EF4-FFF2-40B4-BE49-F238E27FC236}">
                <a16:creationId xmlns:a16="http://schemas.microsoft.com/office/drawing/2014/main" id="{25F6B195-236C-F49A-B87F-F895F08A5069}"/>
              </a:ext>
            </a:extLst>
          </p:cNvPr>
          <p:cNvGraphicFramePr/>
          <p:nvPr>
            <p:extLst>
              <p:ext uri="{D42A27DB-BD31-4B8C-83A1-F6EECF244321}">
                <p14:modId xmlns:p14="http://schemas.microsoft.com/office/powerpoint/2010/main" val="3601880596"/>
              </p:ext>
            </p:extLst>
          </p:nvPr>
        </p:nvGraphicFramePr>
        <p:xfrm>
          <a:off x="170408" y="434975"/>
          <a:ext cx="4267200" cy="259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99882"/>
            <a:ext cx="2021839" cy="244475"/>
          </a:xfrm>
          <a:prstGeom prst="rect">
            <a:avLst/>
          </a:prstGeom>
        </p:spPr>
        <p:txBody>
          <a:bodyPr vert="horz" wrap="square" lIns="0" tIns="17145" rIns="0" bIns="0" rtlCol="0">
            <a:spAutoFit/>
          </a:bodyPr>
          <a:lstStyle/>
          <a:p>
            <a:pPr marL="12700">
              <a:lnSpc>
                <a:spcPct val="100000"/>
              </a:lnSpc>
              <a:spcBef>
                <a:spcPts val="135"/>
              </a:spcBef>
            </a:pPr>
            <a:r>
              <a:rPr sz="1400" spc="-75" dirty="0">
                <a:solidFill>
                  <a:srgbClr val="CC0000"/>
                </a:solidFill>
                <a:latin typeface="Arial MT"/>
                <a:cs typeface="Arial MT"/>
              </a:rPr>
              <a:t>Challenges</a:t>
            </a:r>
            <a:r>
              <a:rPr sz="1400" spc="-25" dirty="0">
                <a:solidFill>
                  <a:srgbClr val="CC0000"/>
                </a:solidFill>
                <a:latin typeface="Arial MT"/>
                <a:cs typeface="Arial MT"/>
              </a:rPr>
              <a:t> </a:t>
            </a:r>
            <a:r>
              <a:rPr sz="1400" spc="-40" dirty="0">
                <a:solidFill>
                  <a:srgbClr val="CC0000"/>
                </a:solidFill>
                <a:latin typeface="Arial MT"/>
                <a:cs typeface="Arial MT"/>
              </a:rPr>
              <a:t>and</a:t>
            </a:r>
            <a:r>
              <a:rPr sz="1400" spc="-30" dirty="0">
                <a:solidFill>
                  <a:srgbClr val="CC0000"/>
                </a:solidFill>
                <a:latin typeface="Arial MT"/>
                <a:cs typeface="Arial MT"/>
              </a:rPr>
              <a:t> </a:t>
            </a:r>
            <a:r>
              <a:rPr sz="1400" spc="-10" dirty="0">
                <a:solidFill>
                  <a:srgbClr val="CC0000"/>
                </a:solidFill>
                <a:latin typeface="Arial MT"/>
                <a:cs typeface="Arial MT"/>
              </a:rPr>
              <a:t>Limitations</a:t>
            </a:r>
            <a:endParaRPr sz="1400">
              <a:latin typeface="Arial MT"/>
              <a:cs typeface="Arial MT"/>
            </a:endParaRPr>
          </a:p>
        </p:txBody>
      </p:sp>
      <p:grpSp>
        <p:nvGrpSpPr>
          <p:cNvPr id="6" name="object 6"/>
          <p:cNvGrpSpPr/>
          <p:nvPr/>
        </p:nvGrpSpPr>
        <p:grpSpPr>
          <a:xfrm>
            <a:off x="0" y="3346500"/>
            <a:ext cx="4608195" cy="109855"/>
            <a:chOff x="0" y="3346500"/>
            <a:chExt cx="4608195" cy="109855"/>
          </a:xfrm>
        </p:grpSpPr>
        <p:sp>
          <p:nvSpPr>
            <p:cNvPr id="7" name="object 7"/>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lstStyle/>
            <a:p>
              <a:endParaRPr/>
            </a:p>
          </p:txBody>
        </p:sp>
        <p:sp>
          <p:nvSpPr>
            <p:cNvPr id="8" name="object 8"/>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lstStyle/>
            <a:p>
              <a:endParaRPr/>
            </a:p>
          </p:txBody>
        </p:sp>
        <p:sp>
          <p:nvSpPr>
            <p:cNvPr id="9" name="object 9"/>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13" name="object 13"/>
          <p:cNvSpPr txBox="1"/>
          <p:nvPr/>
        </p:nvSpPr>
        <p:spPr>
          <a:xfrm>
            <a:off x="1771650" y="3322038"/>
            <a:ext cx="1200912" cy="234680"/>
          </a:xfrm>
          <a:prstGeom prst="rect">
            <a:avLst/>
          </a:prstGeom>
        </p:spPr>
        <p:txBody>
          <a:bodyPr vert="horz" wrap="square" lIns="0" tIns="24130" rIns="0" bIns="0" rtlCol="0">
            <a:spAutoFit/>
          </a:bodyPr>
          <a:lstStyle/>
          <a:p>
            <a:pPr marL="12700" algn="ctr">
              <a:spcBef>
                <a:spcPts val="190"/>
              </a:spcBef>
            </a:pPr>
            <a:r>
              <a:rPr lang="en-IN" sz="600" b="1" i="1" dirty="0">
                <a:solidFill>
                  <a:schemeClr val="tx1"/>
                </a:solidFill>
                <a:effectLst>
                  <a:outerShdw blurRad="38100" dist="38100" dir="2700000" algn="tl">
                    <a:srgbClr val="000000">
                      <a:alpha val="43137"/>
                    </a:srgbClr>
                  </a:outerShdw>
                </a:effectLst>
                <a:latin typeface="Arial MT"/>
                <a:cs typeface="Arial MT"/>
              </a:rPr>
              <a:t>Skin Disease Analysis System</a:t>
            </a:r>
          </a:p>
          <a:p>
            <a:pPr marL="12700" algn="ctr">
              <a:lnSpc>
                <a:spcPct val="100000"/>
              </a:lnSpc>
              <a:spcBef>
                <a:spcPts val="190"/>
              </a:spcBef>
            </a:pPr>
            <a:endParaRPr sz="600" dirty="0">
              <a:latin typeface="Arial MT"/>
              <a:cs typeface="Arial MT"/>
            </a:endParaRPr>
          </a:p>
        </p:txBody>
      </p:sp>
      <p:sp>
        <p:nvSpPr>
          <p:cNvPr id="14" name="object 14"/>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10" dirty="0"/>
              <a:t>ENSI152</a:t>
            </a:r>
          </a:p>
        </p:txBody>
      </p:sp>
      <p:sp>
        <p:nvSpPr>
          <p:cNvPr id="15" name="object 15"/>
          <p:cNvSpPr txBox="1">
            <a:spLocks noGrp="1"/>
          </p:cNvSpPr>
          <p:nvPr>
            <p:ph type="sldNum" sz="quarter" idx="7"/>
          </p:nvPr>
        </p:nvSpPr>
        <p:spPr>
          <a:xfrm>
            <a:off x="4300956" y="3322038"/>
            <a:ext cx="252729" cy="116699"/>
          </a:xfrm>
          <a:prstGeom prst="rect">
            <a:avLst/>
          </a:prstGeom>
        </p:spPr>
        <p:txBody>
          <a:bodyPr vert="horz" wrap="square" lIns="0" tIns="24130" rIns="0" bIns="0" rtlCol="0">
            <a:spAutoFit/>
          </a:bodyPr>
          <a:lstStyle/>
          <a:p>
            <a:pPr marL="12700">
              <a:lnSpc>
                <a:spcPct val="100000"/>
              </a:lnSpc>
              <a:spcBef>
                <a:spcPts val="190"/>
              </a:spcBef>
            </a:pPr>
            <a:fld id="{81D60167-4931-47E6-BA6A-407CBD079E47}" type="slidenum">
              <a:rPr spc="-30" dirty="0"/>
              <a:t>9</a:t>
            </a:fld>
            <a:r>
              <a:rPr spc="-60" dirty="0"/>
              <a:t> </a:t>
            </a:r>
            <a:r>
              <a:rPr spc="150" dirty="0"/>
              <a:t>/</a:t>
            </a:r>
            <a:r>
              <a:rPr spc="-60" dirty="0"/>
              <a:t> </a:t>
            </a:r>
            <a:r>
              <a:rPr spc="-35" dirty="0"/>
              <a:t>1</a:t>
            </a:r>
            <a:r>
              <a:rPr lang="en-IN" spc="-35" dirty="0"/>
              <a:t>2</a:t>
            </a:r>
            <a:endParaRPr spc="-35" dirty="0"/>
          </a:p>
        </p:txBody>
      </p:sp>
      <p:graphicFrame>
        <p:nvGraphicFramePr>
          <p:cNvPr id="5" name="Diagram 4">
            <a:extLst>
              <a:ext uri="{FF2B5EF4-FFF2-40B4-BE49-F238E27FC236}">
                <a16:creationId xmlns:a16="http://schemas.microsoft.com/office/drawing/2014/main" id="{84B75321-A9CF-CBF3-18D2-04651AAAA134}"/>
              </a:ext>
            </a:extLst>
          </p:cNvPr>
          <p:cNvGraphicFramePr/>
          <p:nvPr>
            <p:extLst>
              <p:ext uri="{D42A27DB-BD31-4B8C-83A1-F6EECF244321}">
                <p14:modId xmlns:p14="http://schemas.microsoft.com/office/powerpoint/2010/main" val="837193751"/>
              </p:ext>
            </p:extLst>
          </p:nvPr>
        </p:nvGraphicFramePr>
        <p:xfrm>
          <a:off x="247650" y="511175"/>
          <a:ext cx="4191000" cy="259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483</TotalTime>
  <Words>689</Words>
  <Application>Microsoft Office PowerPoint</Application>
  <PresentationFormat>Custom</PresentationFormat>
  <Paragraphs>103</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Batang</vt:lpstr>
      <vt:lpstr>Amasis MT Pro Medium</vt:lpstr>
      <vt:lpstr>Aparajita</vt:lpstr>
      <vt:lpstr>Arial</vt:lpstr>
      <vt:lpstr>Arial Black</vt:lpstr>
      <vt:lpstr>Arial MT</vt:lpstr>
      <vt:lpstr>Bahnschrift SemiCondensed</vt:lpstr>
      <vt:lpstr>Wingdings</vt:lpstr>
      <vt:lpstr>Office Theme</vt:lpstr>
      <vt:lpstr>Skin Disease Analysis System              </vt:lpstr>
      <vt:lpstr>Introduction</vt:lpstr>
      <vt:lpstr>Objectives</vt:lpstr>
      <vt:lpstr>Problem Statement</vt:lpstr>
      <vt:lpstr>Key Features of the App</vt:lpstr>
      <vt:lpstr>Methodology</vt:lpstr>
      <vt:lpstr>Expected Outcomes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Project Title Here]</dc:title>
  <dc:creator>Your Name 1, Your Name 2, Your Name 3, Your Name 4</dc:creator>
  <cp:lastModifiedBy>Gaurav Chauhan</cp:lastModifiedBy>
  <cp:revision>9</cp:revision>
  <dcterms:created xsi:type="dcterms:W3CDTF">2025-02-09T14:54:39Z</dcterms:created>
  <dcterms:modified xsi:type="dcterms:W3CDTF">2025-05-07T17:30:37Z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2025-01-24T00:00:00Z</vt:filetime>
  </property>
  <property fmtid="{D5CDD505-2E9C-101B-9397-08002B2CF9AE}" pid="3" name="Creator">
    <vt:lpwstr>LaTeX with Beamer class</vt:lpwstr>
  </property>
  <property fmtid="{D5CDD505-2E9C-101B-9397-08002B2CF9AE}" pid="4" name="Producer">
    <vt:lpwstr>xdvipdfmx (20220710)</vt:lpwstr>
  </property>
  <property fmtid="{D5CDD505-2E9C-101B-9397-08002B2CF9AE}" pid="5" name="LastSaved">
    <vt:filetime>2025-01-24T00:00:00Z</vt:filetime>
  </property>
</Properties>
</file>