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55978" y="4649890"/>
            <a:ext cx="7043856" cy="1238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148854" y="185737"/>
            <a:ext cx="1838321" cy="771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44120" y="185749"/>
            <a:ext cx="7411310" cy="41688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1223" y="2595624"/>
            <a:ext cx="10369553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5722" y="2217800"/>
            <a:ext cx="10280554" cy="363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52714" y="6467700"/>
            <a:ext cx="15367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804485"/>
            <a:ext cx="876299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spc="-5" dirty="0" smtClean="0"/>
              <a:t>Coding Warriors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1529098" y="3579072"/>
            <a:ext cx="8876931" cy="16030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210" indent="-525145">
              <a:lnSpc>
                <a:spcPts val="3180"/>
              </a:lnSpc>
              <a:spcBef>
                <a:spcPts val="100"/>
              </a:spcBef>
              <a:buFont typeface="Arial"/>
              <a:buAutoNum type="arabicPeriod"/>
              <a:tabLst>
                <a:tab pos="537210" algn="l"/>
                <a:tab pos="537845" algn="l"/>
              </a:tabLst>
            </a:pPr>
            <a:r>
              <a:rPr sz="2800" i="1" spc="-5" dirty="0">
                <a:latin typeface="Carlito"/>
                <a:cs typeface="Carlito"/>
              </a:rPr>
              <a:t>Team Leader Name</a:t>
            </a:r>
            <a:r>
              <a:rPr sz="2800" i="1" spc="-15" dirty="0">
                <a:latin typeface="Carlito"/>
                <a:cs typeface="Carlito"/>
              </a:rPr>
              <a:t> </a:t>
            </a:r>
            <a:r>
              <a:rPr sz="2800" i="1" dirty="0" smtClean="0">
                <a:latin typeface="Carlito"/>
                <a:cs typeface="Carlito"/>
              </a:rPr>
              <a:t>:</a:t>
            </a:r>
            <a:r>
              <a:rPr lang="en-US" sz="2800" i="1" dirty="0" smtClean="0">
                <a:latin typeface="Carlito"/>
                <a:cs typeface="Carlito"/>
              </a:rPr>
              <a:t> Gaurav Kumar daharia</a:t>
            </a:r>
            <a:endParaRPr sz="2800" dirty="0">
              <a:latin typeface="Carlito"/>
              <a:cs typeface="Carlito"/>
            </a:endParaRPr>
          </a:p>
          <a:p>
            <a:pPr marL="537210" indent="-525145">
              <a:lnSpc>
                <a:spcPts val="3000"/>
              </a:lnSpc>
              <a:buFont typeface="Arial"/>
              <a:buAutoNum type="arabicPeriod"/>
              <a:tabLst>
                <a:tab pos="537210" algn="l"/>
                <a:tab pos="537845" algn="l"/>
              </a:tabLst>
            </a:pPr>
            <a:r>
              <a:rPr sz="2800" i="1" spc="-5" dirty="0">
                <a:latin typeface="Carlito"/>
                <a:cs typeface="Carlito"/>
              </a:rPr>
              <a:t>Team </a:t>
            </a:r>
            <a:r>
              <a:rPr sz="2800" i="1" spc="-10" dirty="0">
                <a:latin typeface="Carlito"/>
                <a:cs typeface="Carlito"/>
              </a:rPr>
              <a:t>Members </a:t>
            </a:r>
            <a:r>
              <a:rPr sz="2800" i="1" spc="-5" dirty="0">
                <a:latin typeface="Carlito"/>
                <a:cs typeface="Carlito"/>
              </a:rPr>
              <a:t>Names (1-5</a:t>
            </a:r>
            <a:r>
              <a:rPr sz="2800" i="1" spc="-7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participants</a:t>
            </a:r>
            <a:r>
              <a:rPr sz="2800" i="1" spc="-5" dirty="0" smtClean="0">
                <a:latin typeface="Carlito"/>
                <a:cs typeface="Carlito"/>
              </a:rPr>
              <a:t>):</a:t>
            </a:r>
            <a:r>
              <a:rPr lang="en-US" sz="2800" i="1" spc="-5" dirty="0" smtClean="0">
                <a:latin typeface="Carlito"/>
                <a:cs typeface="Carlito"/>
              </a:rPr>
              <a:t> </a:t>
            </a:r>
            <a:endParaRPr sz="2800" dirty="0">
              <a:latin typeface="Carlito"/>
              <a:cs typeface="Carlito"/>
            </a:endParaRPr>
          </a:p>
          <a:p>
            <a:pPr marL="537210" indent="-525145">
              <a:lnSpc>
                <a:spcPts val="3000"/>
              </a:lnSpc>
              <a:buFont typeface="Arial"/>
              <a:buAutoNum type="arabicPeriod"/>
              <a:tabLst>
                <a:tab pos="537210" algn="l"/>
                <a:tab pos="537845" algn="l"/>
              </a:tabLst>
            </a:pPr>
            <a:r>
              <a:rPr sz="2800" i="1" spc="-5" dirty="0">
                <a:latin typeface="Carlito"/>
                <a:cs typeface="Carlito"/>
              </a:rPr>
              <a:t>Team Leader Phone</a:t>
            </a:r>
            <a:r>
              <a:rPr sz="2800" i="1" spc="-1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Number</a:t>
            </a:r>
            <a:r>
              <a:rPr sz="2800" i="1" spc="-5" dirty="0" smtClean="0">
                <a:latin typeface="Carlito"/>
                <a:cs typeface="Carlito"/>
              </a:rPr>
              <a:t>:</a:t>
            </a:r>
            <a:r>
              <a:rPr lang="en-US" sz="2800" i="1" spc="-5" dirty="0" smtClean="0">
                <a:latin typeface="Carlito"/>
                <a:cs typeface="Carlito"/>
              </a:rPr>
              <a:t> +91 - 7973071348</a:t>
            </a:r>
            <a:endParaRPr sz="2800" dirty="0">
              <a:latin typeface="Carlito"/>
              <a:cs typeface="Carlito"/>
            </a:endParaRPr>
          </a:p>
          <a:p>
            <a:pPr marL="537210" indent="-525145">
              <a:lnSpc>
                <a:spcPts val="3180"/>
              </a:lnSpc>
              <a:buFont typeface="Arial"/>
              <a:buAutoNum type="arabicPeriod"/>
              <a:tabLst>
                <a:tab pos="537210" algn="l"/>
                <a:tab pos="537845" algn="l"/>
              </a:tabLst>
            </a:pPr>
            <a:r>
              <a:rPr sz="2800" i="1" spc="-5" dirty="0">
                <a:latin typeface="Carlito"/>
                <a:cs typeface="Carlito"/>
              </a:rPr>
              <a:t>Team Leader email</a:t>
            </a:r>
            <a:r>
              <a:rPr sz="2800" i="1" spc="-1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ID</a:t>
            </a:r>
            <a:r>
              <a:rPr sz="2800" i="1" spc="-5" dirty="0" smtClean="0">
                <a:latin typeface="Carlito"/>
                <a:cs typeface="Carlito"/>
              </a:rPr>
              <a:t>:</a:t>
            </a:r>
            <a:r>
              <a:rPr lang="en-US" sz="2800" i="1" spc="-5" dirty="0" smtClean="0">
                <a:latin typeface="Carlito"/>
                <a:cs typeface="Carlito"/>
              </a:rPr>
              <a:t> gauravdaharia80@gmail.com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148854" y="185737"/>
            <a:ext cx="1914525" cy="771525"/>
            <a:chOff x="10148854" y="185737"/>
            <a:chExt cx="1914525" cy="771525"/>
          </a:xfrm>
        </p:grpSpPr>
        <p:sp>
          <p:nvSpPr>
            <p:cNvPr id="5" name="object 5"/>
            <p:cNvSpPr/>
            <p:nvPr/>
          </p:nvSpPr>
          <p:spPr>
            <a:xfrm>
              <a:off x="10406029" y="319086"/>
              <a:ext cx="1400172" cy="5048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48854" y="185737"/>
              <a:ext cx="1914520" cy="7715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2" y="639170"/>
            <a:ext cx="90709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Detailed Description of</a:t>
            </a:r>
            <a:r>
              <a:rPr sz="4400" spc="-90" dirty="0"/>
              <a:t> </a:t>
            </a:r>
            <a:r>
              <a:rPr sz="4400" spc="-5" dirty="0"/>
              <a:t>Idea/Solution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1152522" y="2625722"/>
            <a:ext cx="2179955" cy="384175"/>
          </a:xfrm>
          <a:custGeom>
            <a:avLst/>
            <a:gdLst/>
            <a:ahLst/>
            <a:cxnLst/>
            <a:rect l="l" t="t" r="r" b="b"/>
            <a:pathLst>
              <a:path w="2179954" h="384175">
                <a:moveTo>
                  <a:pt x="2179477" y="384047"/>
                </a:moveTo>
                <a:lnTo>
                  <a:pt x="0" y="384047"/>
                </a:lnTo>
                <a:lnTo>
                  <a:pt x="0" y="0"/>
                </a:lnTo>
                <a:lnTo>
                  <a:pt x="2179477" y="0"/>
                </a:lnTo>
                <a:lnTo>
                  <a:pt x="2179477" y="3840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5858" y="1600200"/>
            <a:ext cx="9752330" cy="500136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500"/>
              </a:spcBef>
              <a:buSzPct val="64285"/>
              <a:buFont typeface="Arial" panose="020B0604020202020204" pitchFamily="34" charset="0"/>
              <a:buChar char="•"/>
              <a:tabLst>
                <a:tab pos="144145" algn="l"/>
              </a:tabLst>
            </a:pPr>
            <a:r>
              <a:rPr lang="en-US" sz="2800" dirty="0" smtClean="0">
                <a:latin typeface="Carlito"/>
                <a:cs typeface="Carlito"/>
              </a:rPr>
              <a:t>My theme is </a:t>
            </a:r>
            <a:r>
              <a:rPr lang="en-US" sz="2800" b="1" dirty="0" smtClean="0">
                <a:latin typeface="Carlito"/>
                <a:cs typeface="Carlito"/>
              </a:rPr>
              <a:t>education</a:t>
            </a:r>
            <a:r>
              <a:rPr lang="en-US" sz="2800" dirty="0" smtClean="0">
                <a:latin typeface="Carlito"/>
                <a:cs typeface="Carlito"/>
              </a:rPr>
              <a:t> because this is the major concern of this epidemic cause.</a:t>
            </a:r>
          </a:p>
          <a:p>
            <a:pPr marL="469265" marR="5080" indent="-457200">
              <a:lnSpc>
                <a:spcPts val="3000"/>
              </a:lnSpc>
              <a:spcBef>
                <a:spcPts val="500"/>
              </a:spcBef>
              <a:buSzPct val="64285"/>
              <a:buFont typeface="Arial" panose="020B0604020202020204" pitchFamily="34" charset="0"/>
              <a:buChar char="•"/>
              <a:tabLst>
                <a:tab pos="144145" algn="l"/>
              </a:tabLst>
            </a:pPr>
            <a:r>
              <a:rPr lang="en-US" sz="2800" dirty="0" smtClean="0">
                <a:latin typeface="Carlito"/>
                <a:cs typeface="Carlito"/>
              </a:rPr>
              <a:t>Main motive of this idea is to classify the performance level of a student.</a:t>
            </a:r>
          </a:p>
          <a:p>
            <a:pPr marL="469265" marR="5080" indent="-457200">
              <a:lnSpc>
                <a:spcPts val="3000"/>
              </a:lnSpc>
              <a:spcBef>
                <a:spcPts val="500"/>
              </a:spcBef>
              <a:buSzPct val="64285"/>
              <a:buFont typeface="Arial" panose="020B0604020202020204" pitchFamily="34" charset="0"/>
              <a:buChar char="•"/>
              <a:tabLst>
                <a:tab pos="144145" algn="l"/>
              </a:tabLst>
            </a:pPr>
            <a:r>
              <a:rPr lang="en-US" sz="2800" dirty="0" smtClean="0">
                <a:latin typeface="Carlito"/>
                <a:cs typeface="Carlito"/>
              </a:rPr>
              <a:t>One way to do by </a:t>
            </a:r>
            <a:r>
              <a:rPr lang="en-US" sz="2800" b="1" dirty="0" smtClean="0">
                <a:latin typeface="Carlito"/>
                <a:cs typeface="Carlito"/>
              </a:rPr>
              <a:t>detecting</a:t>
            </a:r>
            <a:r>
              <a:rPr lang="en-US" sz="2800" dirty="0" smtClean="0">
                <a:latin typeface="Carlito"/>
                <a:cs typeface="Carlito"/>
              </a:rPr>
              <a:t> interest of student toward a particular subject.</a:t>
            </a:r>
          </a:p>
          <a:p>
            <a:pPr marL="469265" marR="5080" indent="-457200">
              <a:lnSpc>
                <a:spcPts val="3000"/>
              </a:lnSpc>
              <a:spcBef>
                <a:spcPts val="500"/>
              </a:spcBef>
              <a:buSzPct val="64285"/>
              <a:buFont typeface="Arial" panose="020B0604020202020204" pitchFamily="34" charset="0"/>
              <a:buChar char="•"/>
              <a:tabLst>
                <a:tab pos="144145" algn="l"/>
              </a:tabLst>
            </a:pPr>
            <a:r>
              <a:rPr lang="en-US" sz="2800" dirty="0" smtClean="0">
                <a:latin typeface="Carlito"/>
                <a:cs typeface="Carlito"/>
              </a:rPr>
              <a:t>This will not only give a positive direction but also give a </a:t>
            </a:r>
            <a:r>
              <a:rPr lang="en-US" sz="2800" b="1" dirty="0" smtClean="0">
                <a:latin typeface="Carlito"/>
                <a:cs typeface="Carlito"/>
              </a:rPr>
              <a:t>pathway</a:t>
            </a:r>
            <a:r>
              <a:rPr lang="en-US" sz="2800" dirty="0" smtClean="0">
                <a:latin typeface="Carlito"/>
                <a:cs typeface="Carlito"/>
              </a:rPr>
              <a:t> for a student.</a:t>
            </a:r>
          </a:p>
          <a:p>
            <a:pPr marL="469265" marR="5080" indent="-457200">
              <a:lnSpc>
                <a:spcPts val="3000"/>
              </a:lnSpc>
              <a:spcBef>
                <a:spcPts val="500"/>
              </a:spcBef>
              <a:buSzPct val="64285"/>
              <a:buFont typeface="Arial" panose="020B0604020202020204" pitchFamily="34" charset="0"/>
              <a:buChar char="•"/>
              <a:tabLst>
                <a:tab pos="144145" algn="l"/>
              </a:tabLst>
            </a:pPr>
            <a:r>
              <a:rPr lang="en-US" sz="2800" dirty="0" smtClean="0">
                <a:latin typeface="Carlito"/>
                <a:cs typeface="Carlito"/>
              </a:rPr>
              <a:t>The outcome of this solution is that it will remove confusion of many students and it will provide a </a:t>
            </a:r>
            <a:r>
              <a:rPr lang="en-US" sz="2800" b="1" dirty="0" smtClean="0">
                <a:latin typeface="Carlito"/>
                <a:cs typeface="Carlito"/>
              </a:rPr>
              <a:t>direction </a:t>
            </a:r>
            <a:r>
              <a:rPr lang="en-US" sz="2800" dirty="0" smtClean="0">
                <a:latin typeface="Carlito"/>
                <a:cs typeface="Carlito"/>
              </a:rPr>
              <a:t>to them. </a:t>
            </a:r>
          </a:p>
          <a:p>
            <a:pPr marL="12065" marR="5080">
              <a:lnSpc>
                <a:spcPts val="3000"/>
              </a:lnSpc>
              <a:spcBef>
                <a:spcPts val="500"/>
              </a:spcBef>
              <a:buSzPct val="64285"/>
              <a:tabLst>
                <a:tab pos="144145" algn="l"/>
              </a:tabLst>
            </a:pPr>
            <a:endParaRPr sz="28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48854" y="185737"/>
            <a:ext cx="1914525" cy="771525"/>
            <a:chOff x="10148854" y="185737"/>
            <a:chExt cx="1914525" cy="771525"/>
          </a:xfrm>
        </p:grpSpPr>
        <p:sp>
          <p:nvSpPr>
            <p:cNvPr id="6" name="object 6"/>
            <p:cNvSpPr/>
            <p:nvPr/>
          </p:nvSpPr>
          <p:spPr>
            <a:xfrm>
              <a:off x="10406029" y="319086"/>
              <a:ext cx="1400172" cy="5048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48854" y="185737"/>
              <a:ext cx="1914520" cy="7715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3" y="639239"/>
            <a:ext cx="932812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Proposed </a:t>
            </a:r>
            <a:r>
              <a:rPr sz="4400" spc="-5" dirty="0"/>
              <a:t>solution</a:t>
            </a:r>
            <a:r>
              <a:rPr sz="4400" spc="-85" dirty="0"/>
              <a:t> </a:t>
            </a:r>
            <a:r>
              <a:rPr sz="4400" dirty="0"/>
              <a:t>approach</a:t>
            </a:r>
          </a:p>
        </p:txBody>
      </p:sp>
      <p:sp>
        <p:nvSpPr>
          <p:cNvPr id="3" name="object 3"/>
          <p:cNvSpPr/>
          <p:nvPr/>
        </p:nvSpPr>
        <p:spPr>
          <a:xfrm>
            <a:off x="1152522" y="2625722"/>
            <a:ext cx="1241425" cy="384175"/>
          </a:xfrm>
          <a:custGeom>
            <a:avLst/>
            <a:gdLst/>
            <a:ahLst/>
            <a:cxnLst/>
            <a:rect l="l" t="t" r="r" b="b"/>
            <a:pathLst>
              <a:path w="1241425" h="384175">
                <a:moveTo>
                  <a:pt x="1240952" y="384047"/>
                </a:moveTo>
                <a:lnTo>
                  <a:pt x="0" y="384047"/>
                </a:lnTo>
                <a:lnTo>
                  <a:pt x="0" y="0"/>
                </a:lnTo>
                <a:lnTo>
                  <a:pt x="1240952" y="0"/>
                </a:lnTo>
                <a:lnTo>
                  <a:pt x="1240952" y="3840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" y="1676400"/>
            <a:ext cx="11910974" cy="378308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500"/>
              </a:spcBef>
              <a:buSzPct val="64285"/>
              <a:buFont typeface="Arial" panose="020B0604020202020204" pitchFamily="34" charset="0"/>
              <a:buChar char="•"/>
              <a:tabLst>
                <a:tab pos="144145" algn="l"/>
              </a:tabLst>
            </a:pPr>
            <a:r>
              <a:rPr lang="en-US" sz="2800" dirty="0">
                <a:latin typeface="Carlito"/>
                <a:cs typeface="Carlito"/>
              </a:rPr>
              <a:t> </a:t>
            </a:r>
            <a:r>
              <a:rPr lang="en-US" sz="2800" dirty="0" smtClean="0">
                <a:latin typeface="Carlito"/>
                <a:cs typeface="Carlito"/>
              </a:rPr>
              <a:t>Interest towards something plays a positive role for a student.</a:t>
            </a:r>
          </a:p>
          <a:p>
            <a:pPr marL="469265" marR="5080" indent="-457200">
              <a:lnSpc>
                <a:spcPts val="3000"/>
              </a:lnSpc>
              <a:spcBef>
                <a:spcPts val="500"/>
              </a:spcBef>
              <a:buSzPct val="64285"/>
              <a:buFont typeface="Arial" panose="020B0604020202020204" pitchFamily="34" charset="0"/>
              <a:buChar char="•"/>
              <a:tabLst>
                <a:tab pos="144145" algn="l"/>
              </a:tabLst>
            </a:pPr>
            <a:r>
              <a:rPr lang="en-US" sz="2800" dirty="0" smtClean="0">
                <a:latin typeface="Carlito"/>
                <a:cs typeface="Carlito"/>
              </a:rPr>
              <a:t>So, by analyzing numbers of </a:t>
            </a:r>
            <a:r>
              <a:rPr lang="en-US" sz="2800" b="1" dirty="0" smtClean="0">
                <a:latin typeface="Carlito"/>
                <a:cs typeface="Carlito"/>
              </a:rPr>
              <a:t>present or absent days</a:t>
            </a:r>
            <a:r>
              <a:rPr lang="en-US" sz="2800" dirty="0" smtClean="0">
                <a:latin typeface="Carlito"/>
                <a:cs typeface="Carlito"/>
              </a:rPr>
              <a:t> we can simply examine the interest and performance of student.</a:t>
            </a:r>
          </a:p>
          <a:p>
            <a:pPr marL="469265" marR="5080" indent="-457200">
              <a:lnSpc>
                <a:spcPts val="3000"/>
              </a:lnSpc>
              <a:spcBef>
                <a:spcPts val="500"/>
              </a:spcBef>
              <a:buSzPct val="64285"/>
              <a:buFont typeface="Arial" panose="020B0604020202020204" pitchFamily="34" charset="0"/>
              <a:buChar char="•"/>
              <a:tabLst>
                <a:tab pos="144145" algn="l"/>
              </a:tabLst>
            </a:pPr>
            <a:r>
              <a:rPr lang="en-US" sz="2800" dirty="0" smtClean="0">
                <a:latin typeface="Carlito"/>
                <a:cs typeface="Carlito"/>
              </a:rPr>
              <a:t>By taking this as my main theme of project I have developed a machine learning model which classifies the performance of student.</a:t>
            </a:r>
          </a:p>
          <a:p>
            <a:pPr marL="469265" marR="5080" indent="-457200">
              <a:lnSpc>
                <a:spcPts val="3000"/>
              </a:lnSpc>
              <a:spcBef>
                <a:spcPts val="500"/>
              </a:spcBef>
              <a:buSzPct val="64285"/>
              <a:buFont typeface="Arial" panose="020B0604020202020204" pitchFamily="34" charset="0"/>
              <a:buChar char="•"/>
              <a:tabLst>
                <a:tab pos="144145" algn="l"/>
              </a:tabLst>
            </a:pPr>
            <a:r>
              <a:rPr lang="en-US" sz="2800" dirty="0" smtClean="0">
                <a:latin typeface="Carlito"/>
                <a:cs typeface="Carlito"/>
              </a:rPr>
              <a:t>I had used </a:t>
            </a:r>
            <a:r>
              <a:rPr lang="en-US" sz="2800" b="1" dirty="0" smtClean="0">
                <a:latin typeface="Carlito"/>
                <a:cs typeface="Carlito"/>
              </a:rPr>
              <a:t>Ensembling technique</a:t>
            </a:r>
            <a:r>
              <a:rPr lang="en-US" sz="2800" dirty="0" smtClean="0">
                <a:latin typeface="Carlito"/>
                <a:cs typeface="Carlito"/>
              </a:rPr>
              <a:t> which means I have combines more than </a:t>
            </a:r>
            <a:r>
              <a:rPr lang="en-US" sz="2800" b="1" dirty="0" smtClean="0">
                <a:latin typeface="Carlito"/>
                <a:cs typeface="Carlito"/>
              </a:rPr>
              <a:t>two machine learning algorithm</a:t>
            </a:r>
            <a:r>
              <a:rPr lang="en-US" sz="2800" dirty="0" smtClean="0">
                <a:latin typeface="Carlito"/>
                <a:cs typeface="Carlito"/>
              </a:rPr>
              <a:t> to train my model.</a:t>
            </a:r>
          </a:p>
          <a:p>
            <a:pPr marL="469265" marR="5080" indent="-457200">
              <a:lnSpc>
                <a:spcPts val="3000"/>
              </a:lnSpc>
              <a:spcBef>
                <a:spcPts val="500"/>
              </a:spcBef>
              <a:buSzPct val="64285"/>
              <a:buFont typeface="Arial" panose="020B0604020202020204" pitchFamily="34" charset="0"/>
              <a:buChar char="•"/>
              <a:tabLst>
                <a:tab pos="144145" algn="l"/>
              </a:tabLst>
            </a:pPr>
            <a:r>
              <a:rPr lang="en-US" sz="2800" dirty="0" smtClean="0">
                <a:latin typeface="Carlito"/>
                <a:cs typeface="Carlito"/>
              </a:rPr>
              <a:t>This model not only tells the </a:t>
            </a:r>
            <a:r>
              <a:rPr lang="en-US" sz="2800" b="1" dirty="0" smtClean="0">
                <a:latin typeface="Carlito"/>
                <a:cs typeface="Carlito"/>
              </a:rPr>
              <a:t>performance</a:t>
            </a:r>
            <a:r>
              <a:rPr lang="en-US" sz="2800" dirty="0" smtClean="0">
                <a:latin typeface="Carlito"/>
                <a:cs typeface="Carlito"/>
              </a:rPr>
              <a:t> but also shows a student </a:t>
            </a:r>
            <a:r>
              <a:rPr lang="en-US" sz="2800" b="1" dirty="0" smtClean="0">
                <a:latin typeface="Carlito"/>
                <a:cs typeface="Carlito"/>
              </a:rPr>
              <a:t>interest</a:t>
            </a:r>
            <a:r>
              <a:rPr lang="en-US" sz="2800" dirty="0" smtClean="0">
                <a:latin typeface="Carlito"/>
                <a:cs typeface="Carlito"/>
              </a:rPr>
              <a:t> towards a subject of a particular student.</a:t>
            </a:r>
            <a:r>
              <a:rPr lang="en-US" sz="2800" dirty="0" smtClean="0">
                <a:latin typeface="Carlito"/>
                <a:cs typeface="Carlito"/>
              </a:rPr>
              <a:t> 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48854" y="185737"/>
            <a:ext cx="1914525" cy="771525"/>
            <a:chOff x="10148854" y="185737"/>
            <a:chExt cx="1914525" cy="771525"/>
          </a:xfrm>
        </p:grpSpPr>
        <p:sp>
          <p:nvSpPr>
            <p:cNvPr id="6" name="object 6"/>
            <p:cNvSpPr/>
            <p:nvPr/>
          </p:nvSpPr>
          <p:spPr>
            <a:xfrm>
              <a:off x="10406029" y="319086"/>
              <a:ext cx="1400172" cy="5048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48854" y="185737"/>
              <a:ext cx="1914520" cy="7715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2" y="2595624"/>
            <a:ext cx="9680577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95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225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Carlito</vt:lpstr>
      <vt:lpstr>Office Theme</vt:lpstr>
      <vt:lpstr>PowerPoint Presentation</vt:lpstr>
      <vt:lpstr>Coding Warriors</vt:lpstr>
      <vt:lpstr>Detailed Description of Idea/Solution</vt:lpstr>
      <vt:lpstr>Proposed solution approach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Gaurav Kumar Daharia</cp:lastModifiedBy>
  <cp:revision>9</cp:revision>
  <dcterms:created xsi:type="dcterms:W3CDTF">2020-05-13T05:30:57Z</dcterms:created>
  <dcterms:modified xsi:type="dcterms:W3CDTF">2020-05-13T06:22:18Z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2020-05-13T00:00:00Z</vt:filetime>
  </property>
</Properties>
</file>